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47"/>
  </p:notesMasterIdLst>
  <p:handoutMasterIdLst>
    <p:handoutMasterId r:id="rId48"/>
  </p:handoutMasterIdLst>
  <p:sldIdLst>
    <p:sldId id="474" r:id="rId6"/>
    <p:sldId id="591" r:id="rId7"/>
    <p:sldId id="790" r:id="rId8"/>
    <p:sldId id="748" r:id="rId9"/>
    <p:sldId id="771" r:id="rId10"/>
    <p:sldId id="754" r:id="rId11"/>
    <p:sldId id="800" r:id="rId12"/>
    <p:sldId id="744" r:id="rId13"/>
    <p:sldId id="745" r:id="rId14"/>
    <p:sldId id="520" r:id="rId15"/>
    <p:sldId id="746" r:id="rId16"/>
    <p:sldId id="743" r:id="rId17"/>
    <p:sldId id="791" r:id="rId18"/>
    <p:sldId id="792" r:id="rId19"/>
    <p:sldId id="798" r:id="rId20"/>
    <p:sldId id="853" r:id="rId21"/>
    <p:sldId id="854" r:id="rId22"/>
    <p:sldId id="852" r:id="rId23"/>
    <p:sldId id="794" r:id="rId24"/>
    <p:sldId id="850" r:id="rId25"/>
    <p:sldId id="797" r:id="rId26"/>
    <p:sldId id="435" r:id="rId27"/>
    <p:sldId id="436" r:id="rId28"/>
    <p:sldId id="817" r:id="rId29"/>
    <p:sldId id="851" r:id="rId30"/>
    <p:sldId id="740" r:id="rId31"/>
    <p:sldId id="586" r:id="rId32"/>
    <p:sldId id="604" r:id="rId33"/>
    <p:sldId id="690" r:id="rId34"/>
    <p:sldId id="1737" r:id="rId35"/>
    <p:sldId id="1728" r:id="rId36"/>
    <p:sldId id="1162" r:id="rId37"/>
    <p:sldId id="1738" r:id="rId38"/>
    <p:sldId id="1164" r:id="rId39"/>
    <p:sldId id="1151" r:id="rId40"/>
    <p:sldId id="1088" r:id="rId41"/>
    <p:sldId id="1744" r:id="rId42"/>
    <p:sldId id="1753" r:id="rId43"/>
    <p:sldId id="1749" r:id="rId44"/>
    <p:sldId id="1750" r:id="rId45"/>
    <p:sldId id="476" r:id="rId46"/>
  </p:sldIdLst>
  <p:sldSz cx="12192000" cy="6858000"/>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 Kelly" initials="RK" lastIdx="4" clrIdx="0">
    <p:extLst>
      <p:ext uri="{19B8F6BF-5375-455C-9EA6-DF929625EA0E}">
        <p15:presenceInfo xmlns:p15="http://schemas.microsoft.com/office/powerpoint/2012/main" userId="08c21cc14f063ae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0023"/>
    <a:srgbClr val="F00023"/>
    <a:srgbClr val="009EB0"/>
    <a:srgbClr val="004F9F"/>
    <a:srgbClr val="FFFFFF"/>
    <a:srgbClr val="B9B9B9"/>
    <a:srgbClr val="9F358B"/>
    <a:srgbClr val="E50147"/>
    <a:srgbClr val="ED174B"/>
    <a:srgbClr val="3350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194" autoAdjust="0"/>
  </p:normalViewPr>
  <p:slideViewPr>
    <p:cSldViewPr snapToGrid="0">
      <p:cViewPr varScale="1">
        <p:scale>
          <a:sx n="75" d="100"/>
          <a:sy n="75" d="100"/>
        </p:scale>
        <p:origin x="974" y="43"/>
      </p:cViewPr>
      <p:guideLst>
        <p:guide orient="horz" pos="2160"/>
        <p:guide pos="3840"/>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94" d="100"/>
          <a:sy n="94" d="100"/>
        </p:scale>
        <p:origin x="3606"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Verkauf</c:v>
                </c:pt>
              </c:strCache>
            </c:strRef>
          </c:tx>
          <c:dPt>
            <c:idx val="0"/>
            <c:bubble3D val="0"/>
            <c:spPr>
              <a:solidFill>
                <a:srgbClr val="009FDF"/>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58FE-475D-8C26-15C63C1DF26E}"/>
              </c:ext>
            </c:extLst>
          </c:dPt>
          <c:dPt>
            <c:idx val="1"/>
            <c:bubble3D val="0"/>
            <c:spPr>
              <a:solidFill>
                <a:srgbClr val="00447C"/>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58FE-475D-8C26-15C63C1DF26E}"/>
              </c:ext>
            </c:extLst>
          </c:dPt>
          <c:dPt>
            <c:idx val="2"/>
            <c:bubble3D val="0"/>
            <c:spPr>
              <a:solidFill>
                <a:srgbClr val="0574AE"/>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58FE-475D-8C26-15C63C1DF26E}"/>
              </c:ext>
            </c:extLst>
          </c:dPt>
          <c:dLbls>
            <c:dLbl>
              <c:idx val="0"/>
              <c:layout>
                <c:manualLayout>
                  <c:x val="9.5469869230940599E-2"/>
                  <c:y val="-0.38114239860659399"/>
                </c:manualLayout>
              </c:layout>
              <c:tx>
                <c:rich>
                  <a:bodyPr rot="0" spcFirstLastPara="1" vertOverflow="ellipsis" vert="horz" wrap="square" lIns="38100" tIns="19050" rIns="38100" bIns="19050" anchor="ctr" anchorCtr="1">
                    <a:spAutoFit/>
                  </a:bodyPr>
                  <a:lstStyle/>
                  <a:p>
                    <a:pPr>
                      <a:defRPr sz="1600" b="1" i="0" u="none" strike="noStrike" kern="1200" spc="0" baseline="0">
                        <a:solidFill>
                          <a:srgbClr val="4B4B4B"/>
                        </a:solidFill>
                        <a:latin typeface="+mn-lt"/>
                        <a:ea typeface="+mn-ea"/>
                        <a:cs typeface="+mn-cs"/>
                      </a:defRPr>
                    </a:pPr>
                    <a:r>
                      <a:rPr lang="en-US" sz="1600" dirty="0"/>
                      <a:t>Yes</a:t>
                    </a:r>
                  </a:p>
                  <a:p>
                    <a:pPr>
                      <a:defRPr sz="1600">
                        <a:solidFill>
                          <a:srgbClr val="4B4B4B"/>
                        </a:solidFill>
                      </a:defRPr>
                    </a:pPr>
                    <a:r>
                      <a:rPr lang="en-US" sz="1600" baseline="0" dirty="0"/>
                      <a:t> </a:t>
                    </a:r>
                    <a:fld id="{3792D23D-C130-432C-BCE8-0BDB5868DA27}" type="PERCENTAGE">
                      <a:rPr lang="en-US" sz="1600" baseline="0"/>
                      <a:pPr>
                        <a:defRPr sz="1600">
                          <a:solidFill>
                            <a:srgbClr val="4B4B4B"/>
                          </a:solidFill>
                        </a:defRPr>
                      </a:pPr>
                      <a:t>[PERCENTAGE]</a:t>
                    </a:fld>
                    <a:endParaRPr lang="en-US" sz="1600" baseline="0" dirty="0"/>
                  </a:p>
                </c:rich>
              </c:tx>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rgbClr val="4B4B4B"/>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8FE-475D-8C26-15C63C1DF26E}"/>
                </c:ext>
              </c:extLst>
            </c:dLbl>
            <c:dLbl>
              <c:idx val="1"/>
              <c:layout>
                <c:manualLayout>
                  <c:x val="7.1779788897083693E-3"/>
                  <c:y val="2.6363178291113565E-2"/>
                </c:manualLayout>
              </c:layout>
              <c:tx>
                <c:rich>
                  <a:bodyPr rot="0" spcFirstLastPara="1" vertOverflow="ellipsis" vert="horz" wrap="square" lIns="38100" tIns="19050" rIns="38100" bIns="19050" anchor="ctr" anchorCtr="1">
                    <a:spAutoFit/>
                  </a:bodyPr>
                  <a:lstStyle/>
                  <a:p>
                    <a:pPr>
                      <a:defRPr sz="1600" b="1" i="0" u="none" strike="noStrike" kern="1200" spc="0" baseline="0">
                        <a:solidFill>
                          <a:srgbClr val="4B4B4B"/>
                        </a:solidFill>
                        <a:latin typeface="+mn-lt"/>
                        <a:ea typeface="+mn-ea"/>
                        <a:cs typeface="+mn-cs"/>
                      </a:defRPr>
                    </a:pPr>
                    <a:r>
                      <a:rPr lang="en-US" sz="1600" baseline="0" dirty="0"/>
                      <a:t>No</a:t>
                    </a:r>
                  </a:p>
                  <a:p>
                    <a:pPr>
                      <a:defRPr sz="1600">
                        <a:solidFill>
                          <a:srgbClr val="4B4B4B"/>
                        </a:solidFill>
                      </a:defRPr>
                    </a:pPr>
                    <a:fld id="{3012A9C3-DBFC-44F7-B59D-E87AF8272067}" type="PERCENTAGE">
                      <a:rPr lang="en-US" sz="1600" baseline="0" smtClean="0"/>
                      <a:pPr>
                        <a:defRPr sz="1600">
                          <a:solidFill>
                            <a:srgbClr val="4B4B4B"/>
                          </a:solidFill>
                        </a:defRPr>
                      </a:pPr>
                      <a:t>[PERCENTAGE]</a:t>
                    </a:fld>
                    <a:endParaRPr lang="en-GB"/>
                  </a:p>
                </c:rich>
              </c:tx>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rgbClr val="4B4B4B"/>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8FE-475D-8C26-15C63C1DF26E}"/>
                </c:ext>
              </c:extLst>
            </c:dLbl>
            <c:dLbl>
              <c:idx val="2"/>
              <c:layout>
                <c:manualLayout>
                  <c:x val="4.0299340291272016E-2"/>
                  <c:y val="2.332278954985087E-2"/>
                </c:manualLayout>
              </c:layout>
              <c:tx>
                <c:rich>
                  <a:bodyPr rot="0" spcFirstLastPara="1" vertOverflow="ellipsis" vert="horz" wrap="square" lIns="38100" tIns="19050" rIns="38100" bIns="19050" anchor="ctr" anchorCtr="1">
                    <a:spAutoFit/>
                  </a:bodyPr>
                  <a:lstStyle/>
                  <a:p>
                    <a:pPr>
                      <a:defRPr sz="1600" b="1" i="0" u="none" strike="noStrike" kern="1200" spc="0" baseline="0">
                        <a:solidFill>
                          <a:srgbClr val="4B4B4B"/>
                        </a:solidFill>
                        <a:latin typeface="+mn-lt"/>
                        <a:ea typeface="+mn-ea"/>
                        <a:cs typeface="+mn-cs"/>
                      </a:defRPr>
                    </a:pPr>
                    <a:r>
                      <a:rPr lang="en-US" sz="1600" dirty="0"/>
                      <a:t>Not sure</a:t>
                    </a:r>
                    <a:endParaRPr lang="en-US" sz="1600" baseline="0" dirty="0"/>
                  </a:p>
                  <a:p>
                    <a:pPr>
                      <a:defRPr sz="1600">
                        <a:solidFill>
                          <a:srgbClr val="4B4B4B"/>
                        </a:solidFill>
                      </a:defRPr>
                    </a:pPr>
                    <a:fld id="{C99AF059-33F0-46CF-B6D4-D0ACC053E04A}" type="PERCENTAGE">
                      <a:rPr lang="en-US" sz="1600" baseline="0" smtClean="0"/>
                      <a:pPr>
                        <a:defRPr sz="1600">
                          <a:solidFill>
                            <a:srgbClr val="4B4B4B"/>
                          </a:solidFill>
                        </a:defRPr>
                      </a:pPr>
                      <a:t>[PERCENTAGE]</a:t>
                    </a:fld>
                    <a:endParaRPr lang="en-GB"/>
                  </a:p>
                </c:rich>
              </c:tx>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rgbClr val="4B4B4B"/>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58FE-475D-8C26-15C63C1DF26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rgbClr val="4B4B4B"/>
                    </a:solidFill>
                    <a:latin typeface="+mn-lt"/>
                    <a:ea typeface="+mn-ea"/>
                    <a:cs typeface="+mn-cs"/>
                  </a:defRPr>
                </a:pPr>
                <a:endParaRPr lang="en-US"/>
              </a:p>
            </c:txPr>
            <c:dLblPos val="outEnd"/>
            <c:showLegendKey val="0"/>
            <c:showVal val="0"/>
            <c:showCatName val="1"/>
            <c:showSerName val="0"/>
            <c:showPercent val="0"/>
            <c:showBubbleSize val="0"/>
            <c:showLeaderLines val="0"/>
            <c:extLst>
              <c:ext xmlns:c15="http://schemas.microsoft.com/office/drawing/2012/chart" uri="{CE6537A1-D6FC-4f65-9D91-7224C49458BB}"/>
            </c:extLst>
          </c:dLbls>
          <c:cat>
            <c:strRef>
              <c:f>Tabelle1!$A$2:$A$4</c:f>
              <c:strCache>
                <c:ptCount val="3"/>
                <c:pt idx="0">
                  <c:v>Ja</c:v>
                </c:pt>
                <c:pt idx="1">
                  <c:v>Nein</c:v>
                </c:pt>
                <c:pt idx="2">
                  <c:v>nicht sicher</c:v>
                </c:pt>
              </c:strCache>
            </c:strRef>
          </c:cat>
          <c:val>
            <c:numRef>
              <c:f>Tabelle1!$B$2:$B$4</c:f>
              <c:numCache>
                <c:formatCode>0%</c:formatCode>
                <c:ptCount val="3"/>
                <c:pt idx="0">
                  <c:v>0.81</c:v>
                </c:pt>
                <c:pt idx="1">
                  <c:v>7.0000000000000007E-2</c:v>
                </c:pt>
                <c:pt idx="2">
                  <c:v>0.12</c:v>
                </c:pt>
              </c:numCache>
            </c:numRef>
          </c:val>
          <c:extLst>
            <c:ext xmlns:c16="http://schemas.microsoft.com/office/drawing/2014/chart" uri="{C3380CC4-5D6E-409C-BE32-E72D297353CC}">
              <c16:uniqueId val="{00000006-58FE-475D-8C26-15C63C1DF26E}"/>
            </c:ext>
          </c:extLst>
        </c:ser>
        <c:dLbls>
          <c:dLblPos val="outEnd"/>
          <c:showLegendKey val="0"/>
          <c:showVal val="0"/>
          <c:showCatName val="1"/>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4"/>
            <a:ext cx="3076363" cy="513240"/>
          </a:xfrm>
          <a:prstGeom prst="rect">
            <a:avLst/>
          </a:prstGeom>
        </p:spPr>
        <p:txBody>
          <a:bodyPr vert="horz" lIns="97192" tIns="48596" rIns="97192" bIns="48596" rtlCol="0"/>
          <a:lstStyle>
            <a:lvl1pPr algn="l">
              <a:defRPr sz="1300"/>
            </a:lvl1pPr>
          </a:lstStyle>
          <a:p>
            <a:endParaRPr lang="en-US"/>
          </a:p>
        </p:txBody>
      </p:sp>
      <p:sp>
        <p:nvSpPr>
          <p:cNvPr id="3" name="Date Placeholder 2"/>
          <p:cNvSpPr>
            <a:spLocks noGrp="1"/>
          </p:cNvSpPr>
          <p:nvPr>
            <p:ph type="dt" sz="quarter" idx="1"/>
          </p:nvPr>
        </p:nvSpPr>
        <p:spPr>
          <a:xfrm>
            <a:off x="4021294" y="4"/>
            <a:ext cx="3076363" cy="513240"/>
          </a:xfrm>
          <a:prstGeom prst="rect">
            <a:avLst/>
          </a:prstGeom>
        </p:spPr>
        <p:txBody>
          <a:bodyPr vert="horz" lIns="97192" tIns="48596" rIns="97192" bIns="48596" rtlCol="0"/>
          <a:lstStyle>
            <a:lvl1pPr algn="r">
              <a:defRPr sz="1300"/>
            </a:lvl1pPr>
          </a:lstStyle>
          <a:p>
            <a:fld id="{F3F7FABF-B9FF-4167-B195-DBD6F248C3E4}" type="datetimeFigureOut">
              <a:rPr lang="en-US" smtClean="0"/>
              <a:t>10/2/2018</a:t>
            </a:fld>
            <a:endParaRPr lang="en-US"/>
          </a:p>
        </p:txBody>
      </p:sp>
      <p:sp>
        <p:nvSpPr>
          <p:cNvPr id="4" name="Footer Placeholder 3"/>
          <p:cNvSpPr>
            <a:spLocks noGrp="1"/>
          </p:cNvSpPr>
          <p:nvPr>
            <p:ph type="ftr" sz="quarter" idx="2"/>
          </p:nvPr>
        </p:nvSpPr>
        <p:spPr>
          <a:xfrm>
            <a:off x="0" y="9721375"/>
            <a:ext cx="3076363" cy="513240"/>
          </a:xfrm>
          <a:prstGeom prst="rect">
            <a:avLst/>
          </a:prstGeom>
        </p:spPr>
        <p:txBody>
          <a:bodyPr vert="horz" lIns="97192" tIns="48596" rIns="97192" bIns="48596" rtlCol="0" anchor="b"/>
          <a:lstStyle>
            <a:lvl1pPr algn="l">
              <a:defRPr sz="1300"/>
            </a:lvl1pPr>
          </a:lstStyle>
          <a:p>
            <a:endParaRPr lang="en-US"/>
          </a:p>
        </p:txBody>
      </p:sp>
      <p:sp>
        <p:nvSpPr>
          <p:cNvPr id="5" name="Slide Number Placeholder 4"/>
          <p:cNvSpPr>
            <a:spLocks noGrp="1"/>
          </p:cNvSpPr>
          <p:nvPr>
            <p:ph type="sldNum" sz="quarter" idx="3"/>
          </p:nvPr>
        </p:nvSpPr>
        <p:spPr>
          <a:xfrm>
            <a:off x="4021294" y="9721375"/>
            <a:ext cx="3076363" cy="513240"/>
          </a:xfrm>
          <a:prstGeom prst="rect">
            <a:avLst/>
          </a:prstGeom>
        </p:spPr>
        <p:txBody>
          <a:bodyPr vert="horz" lIns="97192" tIns="48596" rIns="97192" bIns="48596" rtlCol="0" anchor="b"/>
          <a:lstStyle>
            <a:lvl1pPr algn="r">
              <a:defRPr sz="1300"/>
            </a:lvl1pPr>
          </a:lstStyle>
          <a:p>
            <a:fld id="{8DB39769-C074-4B0D-B1B8-4ED6B36F2E25}" type="slidenum">
              <a:rPr lang="en-US" smtClean="0"/>
              <a:t>‹#›</a:t>
            </a:fld>
            <a:endParaRPr lang="en-US"/>
          </a:p>
        </p:txBody>
      </p:sp>
    </p:spTree>
    <p:extLst>
      <p:ext uri="{BB962C8B-B14F-4D97-AF65-F5344CB8AC3E}">
        <p14:creationId xmlns:p14="http://schemas.microsoft.com/office/powerpoint/2010/main" val="9709810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4021294" y="0"/>
            <a:ext cx="3076363" cy="513509"/>
          </a:xfrm>
          <a:prstGeom prst="rect">
            <a:avLst/>
          </a:prstGeom>
        </p:spPr>
        <p:txBody>
          <a:bodyPr vert="horz" lIns="97192" tIns="48596" rIns="97192" bIns="48596" rtlCol="0"/>
          <a:lstStyle>
            <a:lvl1pPr algn="r">
              <a:defRPr sz="1300"/>
            </a:lvl1pPr>
          </a:lstStyle>
          <a:p>
            <a:fld id="{6A211773-1947-4A62-BD48-6278DE622F5D}" type="datetimeFigureOut">
              <a:rPr lang="en-GB" smtClean="0"/>
              <a:pPr/>
              <a:t>02/10/2018</a:t>
            </a:fld>
            <a:endParaRPr lang="en-GB"/>
          </a:p>
        </p:txBody>
      </p:sp>
      <p:sp>
        <p:nvSpPr>
          <p:cNvPr id="4" name="Slide Image Placeholder 3"/>
          <p:cNvSpPr>
            <a:spLocks noGrp="1" noRot="1" noChangeAspect="1"/>
          </p:cNvSpPr>
          <p:nvPr>
            <p:ph type="sldImg" idx="2"/>
          </p:nvPr>
        </p:nvSpPr>
        <p:spPr>
          <a:xfrm>
            <a:off x="481013" y="1279525"/>
            <a:ext cx="6137275" cy="3452813"/>
          </a:xfrm>
          <a:prstGeom prst="rect">
            <a:avLst/>
          </a:prstGeom>
          <a:noFill/>
          <a:ln w="12700">
            <a:solidFill>
              <a:prstClr val="black"/>
            </a:solidFill>
          </a:ln>
        </p:spPr>
        <p:txBody>
          <a:bodyPr vert="horz" lIns="97192" tIns="48596" rIns="97192" bIns="48596" rtlCol="0" anchor="ctr"/>
          <a:lstStyle/>
          <a:p>
            <a:endParaRPr lang="en-GB"/>
          </a:p>
        </p:txBody>
      </p:sp>
      <p:sp>
        <p:nvSpPr>
          <p:cNvPr id="5" name="Notes Placeholder 4"/>
          <p:cNvSpPr>
            <a:spLocks noGrp="1"/>
          </p:cNvSpPr>
          <p:nvPr>
            <p:ph type="body" sz="quarter" idx="3"/>
          </p:nvPr>
        </p:nvSpPr>
        <p:spPr>
          <a:xfrm>
            <a:off x="709930" y="4925414"/>
            <a:ext cx="5679440" cy="4029879"/>
          </a:xfrm>
          <a:prstGeom prst="rect">
            <a:avLst/>
          </a:prstGeom>
        </p:spPr>
        <p:txBody>
          <a:bodyPr vert="horz" lIns="97192" tIns="48596" rIns="97192" bIns="485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11"/>
            <a:ext cx="3076363" cy="513506"/>
          </a:xfrm>
          <a:prstGeom prst="rect">
            <a:avLst/>
          </a:prstGeom>
        </p:spPr>
        <p:txBody>
          <a:bodyPr vert="horz" lIns="97192" tIns="48596" rIns="97192" bIns="48596"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11"/>
            <a:ext cx="3076363" cy="513506"/>
          </a:xfrm>
          <a:prstGeom prst="rect">
            <a:avLst/>
          </a:prstGeom>
        </p:spPr>
        <p:txBody>
          <a:bodyPr vert="horz" lIns="97192" tIns="48596" rIns="97192" bIns="48596" rtlCol="0" anchor="b"/>
          <a:lstStyle>
            <a:lvl1pPr algn="r">
              <a:defRPr sz="1300"/>
            </a:lvl1pPr>
          </a:lstStyle>
          <a:p>
            <a:fld id="{670BD4E0-92CF-4E05-BB3C-E6CEFB5E8932}" type="slidenum">
              <a:rPr lang="en-GB" smtClean="0"/>
              <a:pPr/>
              <a:t>‹#›</a:t>
            </a:fld>
            <a:endParaRPr lang="en-GB"/>
          </a:p>
        </p:txBody>
      </p:sp>
      <p:sp>
        <p:nvSpPr>
          <p:cNvPr id="8" name="Header Placeholder 7"/>
          <p:cNvSpPr>
            <a:spLocks noGrp="1"/>
          </p:cNvSpPr>
          <p:nvPr>
            <p:ph type="hdr" sz="quarter"/>
          </p:nvPr>
        </p:nvSpPr>
        <p:spPr>
          <a:xfrm>
            <a:off x="0" y="4"/>
            <a:ext cx="3076363" cy="513240"/>
          </a:xfrm>
          <a:prstGeom prst="rect">
            <a:avLst/>
          </a:prstGeom>
        </p:spPr>
        <p:txBody>
          <a:bodyPr vert="horz" lIns="97192" tIns="48596" rIns="97192" bIns="48596" rtlCol="0"/>
          <a:lstStyle>
            <a:lvl1pPr algn="l">
              <a:defRPr sz="1300"/>
            </a:lvl1pPr>
          </a:lstStyle>
          <a:p>
            <a:endParaRPr lang="en-US"/>
          </a:p>
        </p:txBody>
      </p:sp>
    </p:spTree>
    <p:extLst>
      <p:ext uri="{BB962C8B-B14F-4D97-AF65-F5344CB8AC3E}">
        <p14:creationId xmlns:p14="http://schemas.microsoft.com/office/powerpoint/2010/main" val="4019433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0BD4E0-92CF-4E05-BB3C-E6CEFB5E8932}" type="slidenum">
              <a:rPr lang="en-GB" smtClean="0"/>
              <a:pPr/>
              <a:t>1</a:t>
            </a:fld>
            <a:endParaRPr lang="en-GB"/>
          </a:p>
        </p:txBody>
      </p:sp>
    </p:spTree>
    <p:extLst>
      <p:ext uri="{BB962C8B-B14F-4D97-AF65-F5344CB8AC3E}">
        <p14:creationId xmlns:p14="http://schemas.microsoft.com/office/powerpoint/2010/main" val="3239279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300" dirty="0"/>
              <a:t>OpenBIM is the initiative of buildingSMART and several leading software vendors and looks at the issues going forward as we head towards BIM Level 3 using the open buildingSMART Data Model</a:t>
            </a:r>
          </a:p>
          <a:p>
            <a:r>
              <a:rPr lang="en-GB" sz="1300" dirty="0"/>
              <a:t>We look at the universal approach of creating a transparent and open workflow and industry standard for collaboration</a:t>
            </a:r>
          </a:p>
          <a:p>
            <a:r>
              <a:rPr lang="en-GB" sz="1300" dirty="0"/>
              <a:t>Using a common language for referenced processes allowing Government and industry to procure with transparency and assured data quality</a:t>
            </a:r>
          </a:p>
          <a:p>
            <a:r>
              <a:rPr lang="en-GB" sz="1300" dirty="0"/>
              <a:t>Looking at the entire asset life cycle and avoidance of multiple data input</a:t>
            </a:r>
          </a:p>
          <a:p>
            <a:r>
              <a:rPr lang="en-GB" sz="1300" dirty="0"/>
              <a:t>Creating a platform were small and large platform vendors can participate and compete</a:t>
            </a:r>
          </a:p>
          <a:p>
            <a:r>
              <a:rPr lang="en-GB" sz="1300" dirty="0"/>
              <a:t>Ensuring the supply chain is driven by demand but delivers product data directly into BIM</a:t>
            </a:r>
          </a:p>
        </p:txBody>
      </p:sp>
      <p:sp>
        <p:nvSpPr>
          <p:cNvPr id="4" name="Slide Number Placeholder 3"/>
          <p:cNvSpPr>
            <a:spLocks noGrp="1"/>
          </p:cNvSpPr>
          <p:nvPr>
            <p:ph type="sldNum" sz="quarter" idx="10"/>
          </p:nvPr>
        </p:nvSpPr>
        <p:spPr/>
        <p:txBody>
          <a:bodyPr/>
          <a:lstStyle/>
          <a:p>
            <a:fld id="{E3E89F48-6552-48F2-8850-2690C9F3D88D}" type="slidenum">
              <a:rPr lang="nb-NO" smtClean="0"/>
              <a:pPr/>
              <a:t>2</a:t>
            </a:fld>
            <a:endParaRPr lang="nb-NO"/>
          </a:p>
        </p:txBody>
      </p:sp>
    </p:spTree>
    <p:extLst>
      <p:ext uri="{BB962C8B-B14F-4D97-AF65-F5344CB8AC3E}">
        <p14:creationId xmlns:p14="http://schemas.microsoft.com/office/powerpoint/2010/main" val="1264745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300" dirty="0"/>
              <a:t>buildingSMART wants to enable a clear line of sight across the asset lifecycle, so that at each phase the information is available to make the correct decisions about cost, performance and risk.</a:t>
            </a:r>
          </a:p>
          <a:p>
            <a:endParaRPr lang="en-GB" sz="1300" dirty="0"/>
          </a:p>
          <a:p>
            <a:r>
              <a:rPr lang="en-GB" sz="1300" dirty="0"/>
              <a:t>This slide is borrowed from Digital Built Britain and illustrates our intention of delivering both the information feed-forward and information feed-back loops in secured, interoperable, shared data formats. </a:t>
            </a:r>
          </a:p>
          <a:p>
            <a:pPr defTabSz="971916">
              <a:defRPr/>
            </a:pPr>
            <a:endParaRPr lang="en-GB" dirty="0"/>
          </a:p>
        </p:txBody>
      </p:sp>
      <p:sp>
        <p:nvSpPr>
          <p:cNvPr id="4" name="Slide Number Placeholder 3"/>
          <p:cNvSpPr>
            <a:spLocks noGrp="1"/>
          </p:cNvSpPr>
          <p:nvPr>
            <p:ph type="sldNum" sz="quarter" idx="10"/>
          </p:nvPr>
        </p:nvSpPr>
        <p:spPr/>
        <p:txBody>
          <a:bodyPr/>
          <a:lstStyle/>
          <a:p>
            <a:fld id="{DE742EED-1C5E-45F3-BB1F-B84BCD831A64}" type="slidenum">
              <a:rPr lang="en-GB" smtClean="0"/>
              <a:t>3</a:t>
            </a:fld>
            <a:endParaRPr lang="en-GB" dirty="0"/>
          </a:p>
        </p:txBody>
      </p:sp>
      <p:sp>
        <p:nvSpPr>
          <p:cNvPr id="5" name="Footer Placeholder 4"/>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177009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71916">
              <a:defRPr/>
            </a:pPr>
            <a:r>
              <a:rPr lang="en-GB" dirty="0"/>
              <a:t>This slide is also borrowed from Digital Built Britain because it offers some clear metrics about the size of the benefits to be achieved.</a:t>
            </a:r>
          </a:p>
          <a:p>
            <a:pPr defTabSz="971916">
              <a:defRPr/>
            </a:pPr>
            <a:r>
              <a:rPr lang="en-GB" dirty="0"/>
              <a:t>The gains are realised in the Capital Expenditure phase of projects are the most visible but actually are the smallest part of the overall benefit.</a:t>
            </a:r>
          </a:p>
          <a:p>
            <a:pPr defTabSz="971916">
              <a:defRPr/>
            </a:pPr>
            <a:r>
              <a:rPr lang="en-GB" dirty="0"/>
              <a:t>The majority of </a:t>
            </a:r>
            <a:r>
              <a:rPr lang="en-GB" b="1" dirty="0"/>
              <a:t>economic</a:t>
            </a:r>
            <a:r>
              <a:rPr lang="en-GB" dirty="0"/>
              <a:t> </a:t>
            </a:r>
            <a:r>
              <a:rPr lang="en-GB" b="1" dirty="0"/>
              <a:t>value</a:t>
            </a:r>
            <a:r>
              <a:rPr lang="en-GB" dirty="0"/>
              <a:t> associated with the Built Environment occurs </a:t>
            </a:r>
            <a:r>
              <a:rPr lang="en-GB" b="1" dirty="0"/>
              <a:t>during the rest </a:t>
            </a:r>
            <a:r>
              <a:rPr lang="en-GB" dirty="0"/>
              <a:t>of the economic life of an asset,</a:t>
            </a:r>
            <a:r>
              <a:rPr lang="en-GB" baseline="0" dirty="0"/>
              <a:t> as it moves through the stages of maintenance and operation, service provision and service use. </a:t>
            </a:r>
          </a:p>
          <a:p>
            <a:r>
              <a:rPr lang="en-GB" sz="1200" dirty="0"/>
              <a:t>Trusted information from the </a:t>
            </a:r>
            <a:r>
              <a:rPr lang="en-GB" sz="1200" dirty="0" err="1"/>
              <a:t>CapEx</a:t>
            </a:r>
            <a:r>
              <a:rPr lang="en-GB" sz="1200" dirty="0"/>
              <a:t> phase is required for efficient and safe operation and maintenance of built assets in the </a:t>
            </a:r>
            <a:r>
              <a:rPr lang="en-GB" sz="1200" dirty="0" err="1"/>
              <a:t>OpEx</a:t>
            </a:r>
            <a:r>
              <a:rPr lang="en-GB" sz="1200" dirty="0"/>
              <a:t> Maintain/Operate phase.</a:t>
            </a:r>
          </a:p>
          <a:p>
            <a:r>
              <a:rPr lang="en-GB" sz="1200" dirty="0"/>
              <a:t>Interoperable information is required beyond the </a:t>
            </a:r>
            <a:r>
              <a:rPr lang="en-GB" sz="1200" dirty="0" err="1"/>
              <a:t>OpEx</a:t>
            </a:r>
            <a:r>
              <a:rPr lang="en-GB" sz="1200" dirty="0"/>
              <a:t> phase as optimisation in service provision and strategic investment planning is usually dependent upon information from multiple infrastructure systems, covering variable sizes of geographic areas from communities, to cities, regions, and ultimately a whole country. </a:t>
            </a:r>
          </a:p>
          <a:p>
            <a:r>
              <a:rPr lang="en-GB" sz="1200" dirty="0"/>
              <a:t>Information captured from infrastructure operations, service delivery patterns and the use of the services by citizens can be fed back to create a virtuous cycle, improving future designs, fine-tuning operations and optimising service delivery design to meet the changing needs of citizens.</a:t>
            </a:r>
          </a:p>
          <a:p>
            <a:endParaRPr lang="en-GB" dirty="0"/>
          </a:p>
        </p:txBody>
      </p:sp>
      <p:sp>
        <p:nvSpPr>
          <p:cNvPr id="4" name="Slide Number Placeholder 3"/>
          <p:cNvSpPr>
            <a:spLocks noGrp="1"/>
          </p:cNvSpPr>
          <p:nvPr>
            <p:ph type="sldNum" sz="quarter" idx="10"/>
          </p:nvPr>
        </p:nvSpPr>
        <p:spPr/>
        <p:txBody>
          <a:bodyPr/>
          <a:lstStyle/>
          <a:p>
            <a:fld id="{670BD4E0-92CF-4E05-BB3C-E6CEFB5E8932}" type="slidenum">
              <a:rPr lang="en-GB" smtClean="0"/>
              <a:pPr/>
              <a:t>4</a:t>
            </a:fld>
            <a:endParaRPr lang="en-GB"/>
          </a:p>
        </p:txBody>
      </p:sp>
    </p:spTree>
    <p:extLst>
      <p:ext uri="{BB962C8B-B14F-4D97-AF65-F5344CB8AC3E}">
        <p14:creationId xmlns:p14="http://schemas.microsoft.com/office/powerpoint/2010/main" val="1939360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1: Quote: ‘</a:t>
            </a:r>
            <a:r>
              <a:rPr lang="en-US" sz="1300" dirty="0"/>
              <a:t>What the industry needs is “big and open” BIM, which integrates the entire value chain and is characterized by full interoperability of software and open access to it.’</a:t>
            </a:r>
            <a:endParaRPr lang="en-GB" dirty="0"/>
          </a:p>
        </p:txBody>
      </p:sp>
      <p:sp>
        <p:nvSpPr>
          <p:cNvPr id="4" name="Slide Number Placeholder 3"/>
          <p:cNvSpPr>
            <a:spLocks noGrp="1"/>
          </p:cNvSpPr>
          <p:nvPr>
            <p:ph type="sldNum" sz="quarter" idx="10"/>
          </p:nvPr>
        </p:nvSpPr>
        <p:spPr/>
        <p:txBody>
          <a:bodyPr/>
          <a:lstStyle/>
          <a:p>
            <a:pPr defTabSz="971916">
              <a:defRPr/>
            </a:pPr>
            <a:fld id="{670BD4E0-92CF-4E05-BB3C-E6CEFB5E8932}" type="slidenum">
              <a:rPr lang="en-GB">
                <a:solidFill>
                  <a:prstClr val="black"/>
                </a:solidFill>
                <a:latin typeface="Calibri"/>
              </a:rPr>
              <a:pPr defTabSz="971916">
                <a:defRPr/>
              </a:pPr>
              <a:t>5</a:t>
            </a:fld>
            <a:endParaRPr lang="en-GB" dirty="0">
              <a:solidFill>
                <a:prstClr val="black"/>
              </a:solidFill>
              <a:latin typeface="Calibri"/>
            </a:endParaRPr>
          </a:p>
        </p:txBody>
      </p:sp>
    </p:spTree>
    <p:extLst>
      <p:ext uri="{BB962C8B-B14F-4D97-AF65-F5344CB8AC3E}">
        <p14:creationId xmlns:p14="http://schemas.microsoft.com/office/powerpoint/2010/main" val="3950478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0BD4E0-92CF-4E05-BB3C-E6CEFB5E8932}" type="slidenum">
              <a:rPr lang="en-GB" smtClean="0"/>
              <a:pPr/>
              <a:t>6</a:t>
            </a:fld>
            <a:endParaRPr lang="en-GB"/>
          </a:p>
        </p:txBody>
      </p:sp>
    </p:spTree>
    <p:extLst>
      <p:ext uri="{BB962C8B-B14F-4D97-AF65-F5344CB8AC3E}">
        <p14:creationId xmlns:p14="http://schemas.microsoft.com/office/powerpoint/2010/main" val="3277158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70BD4E0-92CF-4E05-BB3C-E6CEFB5E8932}" type="slidenum">
              <a:rPr lang="en-GB" smtClean="0"/>
              <a:pPr/>
              <a:t>7</a:t>
            </a:fld>
            <a:endParaRPr lang="en-GB"/>
          </a:p>
        </p:txBody>
      </p:sp>
    </p:spTree>
    <p:extLst>
      <p:ext uri="{BB962C8B-B14F-4D97-AF65-F5344CB8AC3E}">
        <p14:creationId xmlns:p14="http://schemas.microsoft.com/office/powerpoint/2010/main" val="1570623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0BD4E0-92CF-4E05-BB3C-E6CEFB5E8932}" type="slidenum">
              <a:rPr lang="en-GB" smtClean="0">
                <a:solidFill>
                  <a:prstClr val="black"/>
                </a:solidFill>
              </a:rPr>
              <a:pPr/>
              <a:t>8</a:t>
            </a:fld>
            <a:endParaRPr lang="en-GB" dirty="0">
              <a:solidFill>
                <a:prstClr val="black"/>
              </a:solidFill>
            </a:endParaRPr>
          </a:p>
        </p:txBody>
      </p:sp>
    </p:spTree>
    <p:extLst>
      <p:ext uri="{BB962C8B-B14F-4D97-AF65-F5344CB8AC3E}">
        <p14:creationId xmlns:p14="http://schemas.microsoft.com/office/powerpoint/2010/main" val="895600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0BD4E0-92CF-4E05-BB3C-E6CEFB5E8932}" type="slidenum">
              <a:rPr lang="en-GB" smtClean="0">
                <a:solidFill>
                  <a:prstClr val="black"/>
                </a:solidFill>
              </a:rPr>
              <a:pPr/>
              <a:t>9</a:t>
            </a:fld>
            <a:endParaRPr lang="en-GB" dirty="0">
              <a:solidFill>
                <a:prstClr val="black"/>
              </a:solidFill>
            </a:endParaRPr>
          </a:p>
        </p:txBody>
      </p:sp>
    </p:spTree>
    <p:extLst>
      <p:ext uri="{BB962C8B-B14F-4D97-AF65-F5344CB8AC3E}">
        <p14:creationId xmlns:p14="http://schemas.microsoft.com/office/powerpoint/2010/main" val="41135322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70BD4E0-92CF-4E05-BB3C-E6CEFB5E8932}" type="slidenum">
              <a:rPr lang="en-GB" smtClean="0">
                <a:solidFill>
                  <a:prstClr val="black"/>
                </a:solidFill>
              </a:rPr>
              <a:pPr/>
              <a:t>10</a:t>
            </a:fld>
            <a:endParaRPr lang="en-GB">
              <a:solidFill>
                <a:prstClr val="black"/>
              </a:solidFill>
            </a:endParaRPr>
          </a:p>
        </p:txBody>
      </p:sp>
    </p:spTree>
    <p:extLst>
      <p:ext uri="{BB962C8B-B14F-4D97-AF65-F5344CB8AC3E}">
        <p14:creationId xmlns:p14="http://schemas.microsoft.com/office/powerpoint/2010/main" val="1840631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0BD4E0-92CF-4E05-BB3C-E6CEFB5E8932}" type="slidenum">
              <a:rPr lang="en-GB" smtClean="0">
                <a:solidFill>
                  <a:prstClr val="black"/>
                </a:solidFill>
              </a:rPr>
              <a:pPr/>
              <a:t>11</a:t>
            </a:fld>
            <a:endParaRPr lang="en-GB" dirty="0">
              <a:solidFill>
                <a:prstClr val="black"/>
              </a:solidFill>
            </a:endParaRPr>
          </a:p>
        </p:txBody>
      </p:sp>
    </p:spTree>
    <p:extLst>
      <p:ext uri="{BB962C8B-B14F-4D97-AF65-F5344CB8AC3E}">
        <p14:creationId xmlns:p14="http://schemas.microsoft.com/office/powerpoint/2010/main" val="1680475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0BD4E0-92CF-4E05-BB3C-E6CEFB5E8932}" type="slidenum">
              <a:rPr lang="en-GB" smtClean="0">
                <a:solidFill>
                  <a:prstClr val="black"/>
                </a:solidFill>
              </a:rPr>
              <a:pPr/>
              <a:t>12</a:t>
            </a:fld>
            <a:endParaRPr lang="en-GB" dirty="0">
              <a:solidFill>
                <a:prstClr val="black"/>
              </a:solidFill>
            </a:endParaRPr>
          </a:p>
        </p:txBody>
      </p:sp>
    </p:spTree>
    <p:extLst>
      <p:ext uri="{BB962C8B-B14F-4D97-AF65-F5344CB8AC3E}">
        <p14:creationId xmlns:p14="http://schemas.microsoft.com/office/powerpoint/2010/main" val="56364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defTabSz="971916">
              <a:defRPr/>
            </a:pPr>
            <a:fld id="{670BD4E0-92CF-4E05-BB3C-E6CEFB5E8932}" type="slidenum">
              <a:rPr lang="en-GB">
                <a:solidFill>
                  <a:prstClr val="black"/>
                </a:solidFill>
                <a:latin typeface="Calibri"/>
              </a:rPr>
              <a:pPr defTabSz="971916">
                <a:defRPr/>
              </a:pPr>
              <a:t>13</a:t>
            </a:fld>
            <a:endParaRPr lang="en-GB" dirty="0">
              <a:solidFill>
                <a:prstClr val="black"/>
              </a:solidFill>
              <a:latin typeface="Calibri"/>
            </a:endParaRPr>
          </a:p>
        </p:txBody>
      </p:sp>
    </p:spTree>
    <p:extLst>
      <p:ext uri="{BB962C8B-B14F-4D97-AF65-F5344CB8AC3E}">
        <p14:creationId xmlns:p14="http://schemas.microsoft.com/office/powerpoint/2010/main" val="15518533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70BD4E0-92CF-4E05-BB3C-E6CEFB5E8932}" type="slidenum">
              <a:rPr lang="en-GB" smtClean="0"/>
              <a:pPr/>
              <a:t>14</a:t>
            </a:fld>
            <a:endParaRPr lang="en-GB"/>
          </a:p>
        </p:txBody>
      </p:sp>
    </p:spTree>
    <p:extLst>
      <p:ext uri="{BB962C8B-B14F-4D97-AF65-F5344CB8AC3E}">
        <p14:creationId xmlns:p14="http://schemas.microsoft.com/office/powerpoint/2010/main" val="3860284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0BD4E0-92CF-4E05-BB3C-E6CEFB5E8932}" type="slidenum">
              <a:rPr lang="en-GB" smtClean="0"/>
              <a:pPr/>
              <a:t>15</a:t>
            </a:fld>
            <a:endParaRPr lang="en-GB"/>
          </a:p>
        </p:txBody>
      </p:sp>
    </p:spTree>
    <p:extLst>
      <p:ext uri="{BB962C8B-B14F-4D97-AF65-F5344CB8AC3E}">
        <p14:creationId xmlns:p14="http://schemas.microsoft.com/office/powerpoint/2010/main" val="5249877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0BD4E0-92CF-4E05-BB3C-E6CEFB5E8932}" type="slidenum">
              <a:rPr lang="en-GB" smtClean="0"/>
              <a:pPr/>
              <a:t>16</a:t>
            </a:fld>
            <a:endParaRPr lang="en-GB"/>
          </a:p>
        </p:txBody>
      </p:sp>
    </p:spTree>
    <p:extLst>
      <p:ext uri="{BB962C8B-B14F-4D97-AF65-F5344CB8AC3E}">
        <p14:creationId xmlns:p14="http://schemas.microsoft.com/office/powerpoint/2010/main" val="23015530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0BD4E0-92CF-4E05-BB3C-E6CEFB5E8932}" type="slidenum">
              <a:rPr lang="en-GB" smtClean="0"/>
              <a:pPr/>
              <a:t>17</a:t>
            </a:fld>
            <a:endParaRPr lang="en-GB"/>
          </a:p>
        </p:txBody>
      </p:sp>
    </p:spTree>
    <p:extLst>
      <p:ext uri="{BB962C8B-B14F-4D97-AF65-F5344CB8AC3E}">
        <p14:creationId xmlns:p14="http://schemas.microsoft.com/office/powerpoint/2010/main" val="3395971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0BD4E0-92CF-4E05-BB3C-E6CEFB5E8932}" type="slidenum">
              <a:rPr lang="en-GB" smtClean="0">
                <a:solidFill>
                  <a:prstClr val="black"/>
                </a:solidFill>
              </a:rPr>
              <a:pPr/>
              <a:t>18</a:t>
            </a:fld>
            <a:endParaRPr lang="en-GB" dirty="0">
              <a:solidFill>
                <a:prstClr val="black"/>
              </a:solidFill>
            </a:endParaRPr>
          </a:p>
        </p:txBody>
      </p:sp>
    </p:spTree>
    <p:extLst>
      <p:ext uri="{BB962C8B-B14F-4D97-AF65-F5344CB8AC3E}">
        <p14:creationId xmlns:p14="http://schemas.microsoft.com/office/powerpoint/2010/main" val="28940349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000" dirty="0">
                <a:latin typeface="Arial" panose="020B0604020202020204" pitchFamily="34" charset="0"/>
                <a:cs typeface="Arial" panose="020B0604020202020204" pitchFamily="34" charset="0"/>
              </a:rPr>
              <a:t>Chapters are national or pan-national (regional) entities</a:t>
            </a:r>
          </a:p>
          <a:p>
            <a:r>
              <a:rPr lang="en-US" sz="3000" dirty="0">
                <a:latin typeface="Arial" panose="020B0604020202020204" pitchFamily="34" charset="0"/>
                <a:cs typeface="Arial" panose="020B0604020202020204" pitchFamily="34" charset="0"/>
              </a:rPr>
              <a:t>Chapters lead and promote the active use of openBIM in their country</a:t>
            </a:r>
          </a:p>
          <a:p>
            <a:r>
              <a:rPr lang="en-US" sz="3000" dirty="0">
                <a:latin typeface="Arial" panose="020B0604020202020204" pitchFamily="34" charset="0"/>
                <a:cs typeface="Arial" panose="020B0604020202020204" pitchFamily="34" charset="0"/>
              </a:rPr>
              <a:t>Chapters are</a:t>
            </a:r>
            <a:endParaRPr lang="en-US" dirty="0">
              <a:latin typeface="Arial" panose="020B0604020202020204" pitchFamily="34" charset="0"/>
              <a:cs typeface="Arial" panose="020B0604020202020204" pitchFamily="34" charset="0"/>
            </a:endParaRPr>
          </a:p>
          <a:p>
            <a:pPr marL="850426" lvl="1" indent="-364468">
              <a:lnSpc>
                <a:spcPct val="150000"/>
              </a:lnSpc>
              <a:buFont typeface="Arial" panose="020B0604020202020204" pitchFamily="34" charset="0"/>
              <a:buChar char="•"/>
            </a:pPr>
            <a:r>
              <a:rPr lang="en-US" sz="2700" dirty="0">
                <a:latin typeface="Arial" panose="020B0604020202020204" pitchFamily="34" charset="0"/>
                <a:cs typeface="Arial" panose="020B0604020202020204" pitchFamily="34" charset="0"/>
              </a:rPr>
              <a:t>Not for profits, neutral and independent organization</a:t>
            </a:r>
          </a:p>
          <a:p>
            <a:pPr marL="850426" lvl="1" indent="-364468">
              <a:lnSpc>
                <a:spcPct val="150000"/>
              </a:lnSpc>
              <a:buFont typeface="Arial" panose="020B0604020202020204" pitchFamily="34" charset="0"/>
              <a:buChar char="•"/>
            </a:pPr>
            <a:r>
              <a:rPr lang="en-US" sz="2700" dirty="0">
                <a:latin typeface="Arial" panose="020B0604020202020204" pitchFamily="34" charset="0"/>
                <a:cs typeface="Arial" panose="020B0604020202020204" pitchFamily="34" charset="0"/>
              </a:rPr>
              <a:t>Aligned to the Vision and Mission of buildingSMART International</a:t>
            </a:r>
          </a:p>
          <a:p>
            <a:pPr marL="850426" lvl="1" indent="-364468">
              <a:lnSpc>
                <a:spcPct val="150000"/>
              </a:lnSpc>
              <a:buFont typeface="Arial" panose="020B0604020202020204" pitchFamily="34" charset="0"/>
              <a:buChar char="•"/>
            </a:pPr>
            <a:r>
              <a:rPr lang="en-US" sz="2700" dirty="0">
                <a:latin typeface="Arial" panose="020B0604020202020204" pitchFamily="34" charset="0"/>
                <a:cs typeface="Arial" panose="020B0604020202020204" pitchFamily="34" charset="0"/>
              </a:rPr>
              <a:t>Part of the broader buildingSMART movement promoting our objectives</a:t>
            </a:r>
          </a:p>
          <a:p>
            <a:pPr marL="850426" lvl="1" indent="-364468">
              <a:lnSpc>
                <a:spcPct val="150000"/>
              </a:lnSpc>
              <a:buFont typeface="Arial" panose="020B0604020202020204" pitchFamily="34" charset="0"/>
              <a:buChar char="•"/>
            </a:pPr>
            <a:r>
              <a:rPr lang="en-US" sz="2700" dirty="0">
                <a:solidFill>
                  <a:srgbClr val="F00023"/>
                </a:solidFill>
                <a:latin typeface="Arial" panose="020B0604020202020204" pitchFamily="34" charset="0"/>
                <a:cs typeface="Arial" panose="020B0604020202020204" pitchFamily="34" charset="0"/>
              </a:rPr>
              <a:t>Not be used as a marketing agency for private or personal interests!</a:t>
            </a:r>
            <a:endParaRPr lang="en-GB" sz="2700" dirty="0">
              <a:solidFill>
                <a:srgbClr val="F00023"/>
              </a:solidFill>
              <a:latin typeface="Arial" panose="020B0604020202020204" pitchFamily="34" charset="0"/>
              <a:cs typeface="Arial" panose="020B0604020202020204" pitchFamily="34" charset="0"/>
            </a:endParaRPr>
          </a:p>
          <a:p>
            <a:r>
              <a:rPr lang="en-GB" sz="3000" dirty="0">
                <a:latin typeface="Arial" panose="020B0604020202020204" pitchFamily="34" charset="0"/>
                <a:cs typeface="Arial" panose="020B0604020202020204" pitchFamily="34" charset="0"/>
              </a:rPr>
              <a:t>The </a:t>
            </a:r>
            <a:r>
              <a:rPr lang="en-GB" sz="3000" b="1" dirty="0">
                <a:latin typeface="Arial" panose="020B0604020202020204" pitchFamily="34" charset="0"/>
                <a:cs typeface="Arial" panose="020B0604020202020204" pitchFamily="34" charset="0"/>
              </a:rPr>
              <a:t>first responsibility </a:t>
            </a:r>
            <a:r>
              <a:rPr lang="en-GB" sz="3000" dirty="0">
                <a:latin typeface="Arial" panose="020B0604020202020204" pitchFamily="34" charset="0"/>
                <a:cs typeface="Arial" panose="020B0604020202020204" pitchFamily="34" charset="0"/>
              </a:rPr>
              <a:t>of a Chapter is to provide in-country leadership for open digital solution development:</a:t>
            </a:r>
            <a:endParaRPr lang="en-GB" sz="2600" dirty="0">
              <a:latin typeface="Arial" panose="020B0604020202020204" pitchFamily="34" charset="0"/>
              <a:cs typeface="Arial" panose="020B0604020202020204" pitchFamily="34" charset="0"/>
            </a:endParaRPr>
          </a:p>
          <a:p>
            <a:r>
              <a:rPr lang="en-GB" sz="3000" dirty="0">
                <a:latin typeface="Arial" panose="020B0604020202020204" pitchFamily="34" charset="0"/>
                <a:cs typeface="Arial" panose="020B0604020202020204" pitchFamily="34" charset="0"/>
              </a:rPr>
              <a:t>Engage industry and government</a:t>
            </a:r>
            <a:endParaRPr lang="en-GB" sz="2600" dirty="0">
              <a:latin typeface="Arial" panose="020B0604020202020204" pitchFamily="34" charset="0"/>
              <a:cs typeface="Arial" panose="020B0604020202020204" pitchFamily="34" charset="0"/>
            </a:endParaRPr>
          </a:p>
          <a:p>
            <a:r>
              <a:rPr lang="en-GB" sz="3000" dirty="0">
                <a:latin typeface="Arial" panose="020B0604020202020204" pitchFamily="34" charset="0"/>
                <a:cs typeface="Arial" panose="020B0604020202020204" pitchFamily="34" charset="0"/>
              </a:rPr>
              <a:t>Create local forums to:</a:t>
            </a:r>
            <a:endParaRPr lang="en-GB" sz="1100" dirty="0">
              <a:latin typeface="Arial" panose="020B0604020202020204" pitchFamily="34" charset="0"/>
              <a:cs typeface="Arial" panose="020B0604020202020204" pitchFamily="34" charset="0"/>
            </a:endParaRPr>
          </a:p>
          <a:p>
            <a:pPr marL="850426" lvl="1" indent="-364468">
              <a:lnSpc>
                <a:spcPct val="150000"/>
              </a:lnSpc>
              <a:buFont typeface="Arial" panose="020B0604020202020204" pitchFamily="34" charset="0"/>
              <a:buChar char="•"/>
            </a:pPr>
            <a:r>
              <a:rPr lang="en-GB" sz="2600" dirty="0">
                <a:latin typeface="Arial" panose="020B0604020202020204" pitchFamily="34" charset="0"/>
                <a:cs typeface="Arial" panose="020B0604020202020204" pitchFamily="34" charset="0"/>
              </a:rPr>
              <a:t>Assist users with open digital solutions</a:t>
            </a:r>
          </a:p>
          <a:p>
            <a:pPr marL="850426" lvl="1" indent="-364468">
              <a:lnSpc>
                <a:spcPct val="150000"/>
              </a:lnSpc>
              <a:buFont typeface="Arial" panose="020B0604020202020204" pitchFamily="34" charset="0"/>
              <a:buChar char="•"/>
            </a:pPr>
            <a:r>
              <a:rPr lang="en-GB" sz="2600" dirty="0">
                <a:latin typeface="Arial" panose="020B0604020202020204" pitchFamily="34" charset="0"/>
                <a:cs typeface="Arial" panose="020B0604020202020204" pitchFamily="34" charset="0"/>
              </a:rPr>
              <a:t>Create consensus on new solution requirements</a:t>
            </a:r>
          </a:p>
          <a:p>
            <a:endParaRPr lang="en-GB" dirty="0"/>
          </a:p>
        </p:txBody>
      </p:sp>
      <p:sp>
        <p:nvSpPr>
          <p:cNvPr id="4" name="Slide Number Placeholder 3"/>
          <p:cNvSpPr>
            <a:spLocks noGrp="1"/>
          </p:cNvSpPr>
          <p:nvPr>
            <p:ph type="sldNum" sz="quarter" idx="10"/>
          </p:nvPr>
        </p:nvSpPr>
        <p:spPr/>
        <p:txBody>
          <a:bodyPr/>
          <a:lstStyle/>
          <a:p>
            <a:pPr defTabSz="971916">
              <a:defRPr/>
            </a:pPr>
            <a:fld id="{670BD4E0-92CF-4E05-BB3C-E6CEFB5E8932}" type="slidenum">
              <a:rPr lang="en-GB">
                <a:solidFill>
                  <a:prstClr val="black"/>
                </a:solidFill>
                <a:latin typeface="Calibri"/>
              </a:rPr>
              <a:pPr defTabSz="971916">
                <a:defRPr/>
              </a:pPr>
              <a:t>19</a:t>
            </a:fld>
            <a:endParaRPr lang="en-GB" dirty="0">
              <a:solidFill>
                <a:prstClr val="black"/>
              </a:solidFill>
              <a:latin typeface="Calibri"/>
            </a:endParaRPr>
          </a:p>
        </p:txBody>
      </p:sp>
    </p:spTree>
    <p:extLst>
      <p:ext uri="{BB962C8B-B14F-4D97-AF65-F5344CB8AC3E}">
        <p14:creationId xmlns:p14="http://schemas.microsoft.com/office/powerpoint/2010/main" val="36100705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0BD4E0-92CF-4E05-BB3C-E6CEFB5E8932}" type="slidenum">
              <a:rPr lang="en-GB" smtClean="0"/>
              <a:pPr/>
              <a:t>20</a:t>
            </a:fld>
            <a:endParaRPr lang="en-GB"/>
          </a:p>
        </p:txBody>
      </p:sp>
    </p:spTree>
    <p:extLst>
      <p:ext uri="{BB962C8B-B14F-4D97-AF65-F5344CB8AC3E}">
        <p14:creationId xmlns:p14="http://schemas.microsoft.com/office/powerpoint/2010/main" val="97807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70BD4E0-92CF-4E05-BB3C-E6CEFB5E8932}" type="slidenum">
              <a:rPr lang="en-GB" smtClean="0"/>
              <a:pPr/>
              <a:t>21</a:t>
            </a:fld>
            <a:endParaRPr lang="en-GB"/>
          </a:p>
        </p:txBody>
      </p:sp>
    </p:spTree>
    <p:extLst>
      <p:ext uri="{BB962C8B-B14F-4D97-AF65-F5344CB8AC3E}">
        <p14:creationId xmlns:p14="http://schemas.microsoft.com/office/powerpoint/2010/main" val="36762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bSI’s output is essentially to allow the requirements, of all the people involved in an asset’s life, to be communicated to each other easily. Different professional disciplines have different requirements.</a:t>
            </a:r>
          </a:p>
          <a:p>
            <a:r>
              <a:rPr lang="en-GB" dirty="0"/>
              <a:t>These requirements are exchanged using open digital workflows.</a:t>
            </a:r>
          </a:p>
          <a:p>
            <a:endParaRPr lang="en-GB" dirty="0"/>
          </a:p>
          <a:p>
            <a:r>
              <a:rPr lang="en-GB" dirty="0"/>
              <a:t>The data structure container is called an IFC Schema but there is no need for most people to be concerned with that. They just have to know that it exists, similar to knowing that the operating system on a mobile telephone exists. </a:t>
            </a:r>
          </a:p>
          <a:p>
            <a:r>
              <a:rPr lang="en-GB" dirty="0"/>
              <a:t>The views, you might think of them as ‘apps’ that people use to access the data are known as MVDs (model view definitions)</a:t>
            </a:r>
          </a:p>
          <a:p>
            <a:endParaRPr lang="en-GB" dirty="0"/>
          </a:p>
          <a:p>
            <a:r>
              <a:rPr lang="en-GB" dirty="0"/>
              <a:t>In fact there are five basic standard types in the buildingSMART portfolio that perform different functions. These are described on the next page. They exist to give all actors in an assets life the ability to make decisions about cost, performance and risk at every phase of the life cycle.</a:t>
            </a:r>
          </a:p>
          <a:p>
            <a:endParaRPr lang="en-GB" dirty="0"/>
          </a:p>
          <a:p>
            <a:r>
              <a:rPr lang="en-GB" dirty="0"/>
              <a:t>The IFC suite of standards is more fully explained here: http://buildingsmart.org/ifc/ and here: http://buildingsmart.org/standards/technical-vision/ </a:t>
            </a:r>
          </a:p>
          <a:p>
            <a:endParaRPr lang="en-GB" dirty="0"/>
          </a:p>
        </p:txBody>
      </p:sp>
      <p:sp>
        <p:nvSpPr>
          <p:cNvPr id="4" name="Slide Number Placeholder 3"/>
          <p:cNvSpPr>
            <a:spLocks noGrp="1"/>
          </p:cNvSpPr>
          <p:nvPr>
            <p:ph type="sldNum" sz="quarter" idx="10"/>
          </p:nvPr>
        </p:nvSpPr>
        <p:spPr/>
        <p:txBody>
          <a:bodyPr/>
          <a:lstStyle/>
          <a:p>
            <a:pPr defTabSz="971916">
              <a:defRPr/>
            </a:pPr>
            <a:fld id="{670BD4E0-92CF-4E05-BB3C-E6CEFB5E8932}" type="slidenum">
              <a:rPr lang="en-GB">
                <a:solidFill>
                  <a:prstClr val="black"/>
                </a:solidFill>
                <a:latin typeface="Calibri"/>
              </a:rPr>
              <a:pPr defTabSz="971916">
                <a:defRPr/>
              </a:pPr>
              <a:t>22</a:t>
            </a:fld>
            <a:endParaRPr lang="en-GB">
              <a:solidFill>
                <a:prstClr val="black"/>
              </a:solidFill>
              <a:latin typeface="Calibri"/>
            </a:endParaRPr>
          </a:p>
        </p:txBody>
      </p:sp>
    </p:spTree>
    <p:extLst>
      <p:ext uri="{BB962C8B-B14F-4D97-AF65-F5344CB8AC3E}">
        <p14:creationId xmlns:p14="http://schemas.microsoft.com/office/powerpoint/2010/main" val="21987589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The buildingSMART Family of Standards are:</a:t>
            </a:r>
          </a:p>
          <a:p>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IDM Information Delivery Manual - ISO 29481-1 ISO 29481-2</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Looks at individual processes and maps them to understand what should be flowing and when</a:t>
            </a:r>
          </a:p>
          <a:p>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IFC Industry Foundation Classes - ISO 16739</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The basic ‘operating system’ that transports the information and the data.</a:t>
            </a:r>
          </a:p>
          <a:p>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BCF BIM Collaboration Format</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Provides the ability for change management through issue tracking and allows a fully managed cycle.</a:t>
            </a:r>
          </a:p>
          <a:p>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IFD International Framework for Dictionaries - ISO 12006-3</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Includes the </a:t>
            </a:r>
            <a:r>
              <a:rPr lang="en-GB" i="1" dirty="0">
                <a:latin typeface="Arial" panose="020B0604020202020204" pitchFamily="34" charset="0"/>
                <a:cs typeface="Arial" panose="020B0604020202020204" pitchFamily="34" charset="0"/>
              </a:rPr>
              <a:t>bSDD buildingSMART Data Dictionary</a:t>
            </a:r>
            <a:r>
              <a:rPr lang="en-GB" dirty="0">
                <a:latin typeface="Arial" panose="020B0604020202020204" pitchFamily="34" charset="0"/>
                <a:cs typeface="Arial" panose="020B0604020202020204" pitchFamily="34" charset="0"/>
              </a:rPr>
              <a:t>. Collects the terms, vocabulary and attributes for things</a:t>
            </a:r>
          </a:p>
          <a:p>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MVD Model View Definition</a:t>
            </a: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Translates the processes into technical requirements.  A subset of the larger IFC model for a particular purpose or use. The bits that ‘Users’ tend to see.</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pPr defTabSz="971916">
              <a:defRPr/>
            </a:pPr>
            <a:fld id="{670BD4E0-92CF-4E05-BB3C-E6CEFB5E8932}" type="slidenum">
              <a:rPr lang="en-GB">
                <a:solidFill>
                  <a:prstClr val="black"/>
                </a:solidFill>
                <a:latin typeface="Calibri"/>
              </a:rPr>
              <a:pPr defTabSz="971916">
                <a:defRPr/>
              </a:pPr>
              <a:t>23</a:t>
            </a:fld>
            <a:endParaRPr lang="en-GB">
              <a:solidFill>
                <a:prstClr val="black"/>
              </a:solidFill>
              <a:latin typeface="Calibri"/>
            </a:endParaRPr>
          </a:p>
        </p:txBody>
      </p:sp>
    </p:spTree>
    <p:extLst>
      <p:ext uri="{BB962C8B-B14F-4D97-AF65-F5344CB8AC3E}">
        <p14:creationId xmlns:p14="http://schemas.microsoft.com/office/powerpoint/2010/main" val="21530344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70BD4E0-92CF-4E05-BB3C-E6CEFB5E8932}" type="slidenum">
              <a:rPr lang="en-GB" smtClean="0"/>
              <a:pPr/>
              <a:t>24</a:t>
            </a:fld>
            <a:endParaRPr lang="en-GB"/>
          </a:p>
        </p:txBody>
      </p:sp>
    </p:spTree>
    <p:extLst>
      <p:ext uri="{BB962C8B-B14F-4D97-AF65-F5344CB8AC3E}">
        <p14:creationId xmlns:p14="http://schemas.microsoft.com/office/powerpoint/2010/main" val="30254238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0BD4E0-92CF-4E05-BB3C-E6CEFB5E8932}" type="slidenum">
              <a:rPr lang="en-GB" smtClean="0">
                <a:solidFill>
                  <a:prstClr val="black"/>
                </a:solidFill>
              </a:rPr>
              <a:pPr/>
              <a:t>25</a:t>
            </a:fld>
            <a:endParaRPr lang="en-GB" dirty="0">
              <a:solidFill>
                <a:prstClr val="black"/>
              </a:solidFill>
            </a:endParaRPr>
          </a:p>
        </p:txBody>
      </p:sp>
    </p:spTree>
    <p:extLst>
      <p:ext uri="{BB962C8B-B14F-4D97-AF65-F5344CB8AC3E}">
        <p14:creationId xmlns:p14="http://schemas.microsoft.com/office/powerpoint/2010/main" val="24421560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0BD4E0-92CF-4E05-BB3C-E6CEFB5E8932}" type="slidenum">
              <a:rPr lang="en-GB" smtClean="0"/>
              <a:pPr/>
              <a:t>26</a:t>
            </a:fld>
            <a:endParaRPr lang="en-GB"/>
          </a:p>
        </p:txBody>
      </p:sp>
    </p:spTree>
    <p:extLst>
      <p:ext uri="{BB962C8B-B14F-4D97-AF65-F5344CB8AC3E}">
        <p14:creationId xmlns:p14="http://schemas.microsoft.com/office/powerpoint/2010/main" val="13050853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70BD4E0-92CF-4E05-BB3C-E6CEFB5E8932}" type="slidenum">
              <a:rPr lang="en-GB" smtClean="0"/>
              <a:pPr/>
              <a:t>27</a:t>
            </a:fld>
            <a:endParaRPr lang="en-GB"/>
          </a:p>
        </p:txBody>
      </p:sp>
    </p:spTree>
    <p:extLst>
      <p:ext uri="{BB962C8B-B14F-4D97-AF65-F5344CB8AC3E}">
        <p14:creationId xmlns:p14="http://schemas.microsoft.com/office/powerpoint/2010/main" val="26670821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70BD4E0-92CF-4E05-BB3C-E6CEFB5E8932}" type="slidenum">
              <a:rPr lang="en-GB" smtClean="0"/>
              <a:pPr/>
              <a:t>28</a:t>
            </a:fld>
            <a:endParaRPr lang="en-GB"/>
          </a:p>
        </p:txBody>
      </p:sp>
    </p:spTree>
    <p:extLst>
      <p:ext uri="{BB962C8B-B14F-4D97-AF65-F5344CB8AC3E}">
        <p14:creationId xmlns:p14="http://schemas.microsoft.com/office/powerpoint/2010/main" val="30526132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568853D-C563-4155-8DE2-C8826F81557A}" type="slidenum">
              <a:rPr lang="de-CH" smtClean="0"/>
              <a:pPr/>
              <a:t>29</a:t>
            </a:fld>
            <a:endParaRPr lang="de-CH"/>
          </a:p>
        </p:txBody>
      </p:sp>
    </p:spTree>
    <p:extLst>
      <p:ext uri="{BB962C8B-B14F-4D97-AF65-F5344CB8AC3E}">
        <p14:creationId xmlns:p14="http://schemas.microsoft.com/office/powerpoint/2010/main" val="11556505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err="1">
                <a:solidFill>
                  <a:schemeClr val="tx1"/>
                </a:solidFill>
                <a:effectLst/>
                <a:latin typeface="+mn-lt"/>
                <a:ea typeface="+mn-ea"/>
                <a:cs typeface="+mn-cs"/>
              </a:rPr>
              <a:t>We‘ve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seen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requirements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authorities</a:t>
            </a:r>
            <a:r>
              <a:rPr lang="de-DE" sz="1200" kern="1200" dirty="0">
                <a:solidFill>
                  <a:schemeClr val="tx1"/>
                </a:solidFill>
                <a:effectLst/>
                <a:latin typeface="+mn-lt"/>
                <a:ea typeface="+mn-ea"/>
                <a:cs typeface="+mn-cs"/>
              </a:rPr>
              <a:t> and </a:t>
            </a:r>
            <a:r>
              <a:rPr lang="de-DE" sz="1200" kern="1200" dirty="0" err="1">
                <a:solidFill>
                  <a:schemeClr val="tx1"/>
                </a:solidFill>
                <a:effectLst/>
                <a:latin typeface="+mn-lt"/>
                <a:ea typeface="+mn-ea"/>
                <a:cs typeface="+mn-cs"/>
              </a:rPr>
              <a:t>ministries</a:t>
            </a:r>
            <a:r>
              <a:rPr lang="de-DE" sz="1200" kern="1200" dirty="0">
                <a:solidFill>
                  <a:schemeClr val="tx1"/>
                </a:solidFill>
                <a:effectLst/>
                <a:latin typeface="+mn-lt"/>
                <a:ea typeface="+mn-ea"/>
                <a:cs typeface="+mn-cs"/>
              </a:rPr>
              <a:t> in </a:t>
            </a:r>
            <a:r>
              <a:rPr lang="de-DE" sz="1200" kern="1200" dirty="0" err="1">
                <a:solidFill>
                  <a:schemeClr val="tx1"/>
                </a:solidFill>
                <a:effectLst/>
                <a:latin typeface="+mn-lt"/>
                <a:ea typeface="+mn-ea"/>
                <a:cs typeface="+mn-cs"/>
              </a:rPr>
              <a:t>the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use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of</a:t>
            </a:r>
            <a:r>
              <a:rPr lang="de-DE" sz="1200" kern="1200" dirty="0">
                <a:solidFill>
                  <a:schemeClr val="tx1"/>
                </a:solidFill>
                <a:effectLst/>
                <a:latin typeface="+mn-lt"/>
                <a:ea typeface="+mn-ea"/>
                <a:cs typeface="+mn-cs"/>
              </a:rPr>
              <a:t> BIM, private </a:t>
            </a:r>
            <a:r>
              <a:rPr lang="de-DE" sz="1200" kern="1200" dirty="0" err="1">
                <a:solidFill>
                  <a:schemeClr val="tx1"/>
                </a:solidFill>
                <a:effectLst/>
                <a:latin typeface="+mn-lt"/>
                <a:ea typeface="+mn-ea"/>
                <a:cs typeface="+mn-cs"/>
              </a:rPr>
              <a:t>owners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as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well</a:t>
            </a:r>
            <a:r>
              <a:rPr lang="de-DE" sz="1200" kern="1200" dirty="0">
                <a:solidFill>
                  <a:schemeClr val="tx1"/>
                </a:solidFill>
                <a:effectLst/>
                <a:latin typeface="+mn-lt"/>
                <a:ea typeface="+mn-ea"/>
                <a:cs typeface="+mn-cs"/>
              </a:rPr>
              <a:t>. But </a:t>
            </a:r>
            <a:r>
              <a:rPr lang="de-DE" sz="1200" kern="1200" dirty="0" err="1">
                <a:solidFill>
                  <a:schemeClr val="tx1"/>
                </a:solidFill>
                <a:effectLst/>
                <a:latin typeface="+mn-lt"/>
                <a:ea typeface="+mn-ea"/>
                <a:cs typeface="+mn-cs"/>
              </a:rPr>
              <a:t>how</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to</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prove</a:t>
            </a:r>
            <a:r>
              <a:rPr lang="de-DE" sz="1200" kern="1200" dirty="0">
                <a:solidFill>
                  <a:schemeClr val="tx1"/>
                </a:solidFill>
                <a:effectLst/>
                <a:latin typeface="+mn-lt"/>
                <a:ea typeface="+mn-ea"/>
                <a:cs typeface="+mn-cs"/>
              </a:rPr>
              <a:t>?</a:t>
            </a:r>
            <a:endParaRPr lang="de-CH" dirty="0"/>
          </a:p>
        </p:txBody>
      </p:sp>
      <p:sp>
        <p:nvSpPr>
          <p:cNvPr id="4" name="Foliennummernplatzhalter 3"/>
          <p:cNvSpPr>
            <a:spLocks noGrp="1"/>
          </p:cNvSpPr>
          <p:nvPr>
            <p:ph type="sldNum" sz="quarter" idx="10"/>
          </p:nvPr>
        </p:nvSpPr>
        <p:spPr/>
        <p:txBody>
          <a:bodyPr/>
          <a:lstStyle/>
          <a:p>
            <a:fld id="{7568853D-C563-4155-8DE2-C8826F81557A}" type="slidenum">
              <a:rPr lang="de-CH" smtClean="0">
                <a:solidFill>
                  <a:prstClr val="black"/>
                </a:solidFill>
              </a:rPr>
              <a:pPr/>
              <a:t>30</a:t>
            </a:fld>
            <a:endParaRPr lang="de-CH">
              <a:solidFill>
                <a:prstClr val="black"/>
              </a:solidFill>
            </a:endParaRPr>
          </a:p>
        </p:txBody>
      </p:sp>
    </p:spTree>
    <p:extLst>
      <p:ext uri="{BB962C8B-B14F-4D97-AF65-F5344CB8AC3E}">
        <p14:creationId xmlns:p14="http://schemas.microsoft.com/office/powerpoint/2010/main" val="5901958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0" dirty="0">
                <a:solidFill>
                  <a:srgbClr val="002060"/>
                </a:solidFill>
                <a:ea typeface="Helvetica"/>
                <a:cs typeface="Calibri" charset="0"/>
                <a:sym typeface="Helvetica"/>
              </a:rPr>
              <a:t>And how can there be one certificate for every 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0" dirty="0">
              <a:solidFill>
                <a:srgbClr val="002060"/>
              </a:solidFill>
              <a:ea typeface="Helvetica"/>
              <a:cs typeface="Calibri" charset="0"/>
              <a:sym typeface="Helvetica"/>
            </a:endParaRPr>
          </a:p>
          <a:p>
            <a:r>
              <a:rPr lang="de-DE" sz="1200" kern="1200" dirty="0">
                <a:solidFill>
                  <a:schemeClr val="tx1"/>
                </a:solidFill>
                <a:effectLst/>
                <a:latin typeface="+mn-lt"/>
                <a:ea typeface="+mn-ea"/>
                <a:cs typeface="+mn-cs"/>
              </a:rPr>
              <a:t>Building Information Modeling is a method, which concerns everyone along the value chain of planning, constructing and operating – if not today, then in near future! </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But for this work process, for this collaboration with so many different disciplines we need two important things – openness and words. </a:t>
            </a:r>
          </a:p>
          <a:p>
            <a:r>
              <a:rPr lang="de-DE" sz="1200" kern="1200" dirty="0">
                <a:solidFill>
                  <a:schemeClr val="tx1"/>
                </a:solidFill>
                <a:effectLst/>
                <a:latin typeface="+mn-lt"/>
                <a:ea typeface="+mn-ea"/>
                <a:cs typeface="+mn-cs"/>
              </a:rPr>
              <a:t>And </a:t>
            </a:r>
            <a:r>
              <a:rPr lang="de-DE" sz="1200" kern="1200" dirty="0" err="1">
                <a:solidFill>
                  <a:schemeClr val="tx1"/>
                </a:solidFill>
                <a:effectLst/>
                <a:latin typeface="+mn-lt"/>
                <a:ea typeface="+mn-ea"/>
                <a:cs typeface="+mn-cs"/>
              </a:rPr>
              <a:t>the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second</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words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For</a:t>
            </a:r>
            <a:r>
              <a:rPr lang="de-DE" sz="1200" kern="1200" dirty="0">
                <a:solidFill>
                  <a:schemeClr val="tx1"/>
                </a:solidFill>
                <a:effectLst/>
                <a:latin typeface="+mn-lt"/>
                <a:ea typeface="+mn-ea"/>
                <a:cs typeface="+mn-cs"/>
              </a:rPr>
              <a:t> an </a:t>
            </a:r>
            <a:r>
              <a:rPr lang="de-DE" sz="1200" kern="1200" dirty="0" err="1">
                <a:solidFill>
                  <a:schemeClr val="tx1"/>
                </a:solidFill>
                <a:effectLst/>
                <a:latin typeface="+mn-lt"/>
                <a:ea typeface="+mn-ea"/>
                <a:cs typeface="+mn-cs"/>
              </a:rPr>
              <a:t>expedient</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collaboration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with</a:t>
            </a:r>
            <a:r>
              <a:rPr lang="de-DE" sz="1200" kern="1200" dirty="0">
                <a:solidFill>
                  <a:schemeClr val="tx1"/>
                </a:solidFill>
                <a:effectLst/>
                <a:latin typeface="+mn-lt"/>
                <a:ea typeface="+mn-ea"/>
                <a:cs typeface="+mn-cs"/>
              </a:rPr>
              <a:t> so </a:t>
            </a:r>
            <a:r>
              <a:rPr lang="de-DE" sz="1200" kern="1200" dirty="0" err="1">
                <a:solidFill>
                  <a:schemeClr val="tx1"/>
                </a:solidFill>
                <a:effectLst/>
                <a:latin typeface="+mn-lt"/>
                <a:ea typeface="+mn-ea"/>
                <a:cs typeface="+mn-cs"/>
              </a:rPr>
              <a:t>many</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disciplines</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we</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need</a:t>
            </a:r>
            <a:r>
              <a:rPr lang="de-DE" sz="1200" kern="1200" dirty="0">
                <a:solidFill>
                  <a:schemeClr val="tx1"/>
                </a:solidFill>
                <a:effectLst/>
                <a:latin typeface="+mn-lt"/>
                <a:ea typeface="+mn-ea"/>
                <a:cs typeface="+mn-cs"/>
              </a:rPr>
              <a:t> a </a:t>
            </a:r>
            <a:r>
              <a:rPr lang="de-DE" sz="1200" kern="1200" dirty="0" err="1">
                <a:solidFill>
                  <a:schemeClr val="tx1"/>
                </a:solidFill>
                <a:effectLst/>
                <a:latin typeface="+mn-lt"/>
                <a:ea typeface="+mn-ea"/>
                <a:cs typeface="+mn-cs"/>
              </a:rPr>
              <a:t>common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language</a:t>
            </a:r>
            <a:r>
              <a:rPr lang="de-DE" sz="1200" kern="1200" dirty="0">
                <a:solidFill>
                  <a:schemeClr val="tx1"/>
                </a:solidFill>
                <a:effectLst/>
                <a:latin typeface="+mn-lt"/>
                <a:ea typeface="+mn-ea"/>
                <a:cs typeface="+mn-cs"/>
              </a:rPr>
              <a:t>. </a:t>
            </a:r>
            <a:r>
              <a:rPr lang="de-DE" sz="1200" kern="0" dirty="0">
                <a:solidFill>
                  <a:srgbClr val="002060"/>
                </a:solidFill>
                <a:ea typeface="Helvetica"/>
                <a:cs typeface="Calibri" charset="0"/>
                <a:sym typeface="Helvetica"/>
              </a:rPr>
              <a:t>, so </a:t>
            </a:r>
            <a:r>
              <a:rPr lang="de-DE" sz="1200" kern="0" dirty="0" err="1">
                <a:solidFill>
                  <a:srgbClr val="002060"/>
                </a:solidFill>
                <a:ea typeface="Helvetica"/>
                <a:cs typeface="Calibri" charset="0"/>
                <a:sym typeface="Helvetica"/>
              </a:rPr>
              <a:t>that</a:t>
            </a:r>
            <a:r>
              <a:rPr lang="de-DE" sz="1200" kern="0" dirty="0">
                <a:solidFill>
                  <a:srgbClr val="002060"/>
                </a:solidFill>
                <a:ea typeface="Helvetica"/>
                <a:cs typeface="Calibri" charset="0"/>
                <a:sym typeface="Helvetica"/>
              </a:rPr>
              <a:t> </a:t>
            </a:r>
            <a:r>
              <a:rPr lang="de-DE" sz="1200" kern="0" dirty="0" err="1">
                <a:solidFill>
                  <a:srgbClr val="002060"/>
                </a:solidFill>
                <a:ea typeface="Helvetica"/>
                <a:cs typeface="Calibri" charset="0"/>
                <a:sym typeface="Helvetica"/>
              </a:rPr>
              <a:t>project</a:t>
            </a:r>
            <a:r>
              <a:rPr lang="de-DE" sz="1200" kern="0" dirty="0">
                <a:solidFill>
                  <a:srgbClr val="002060"/>
                </a:solidFill>
                <a:ea typeface="Helvetica"/>
                <a:cs typeface="Calibri" charset="0"/>
                <a:sym typeface="Helvetica"/>
              </a:rPr>
              <a:t> </a:t>
            </a:r>
            <a:r>
              <a:rPr lang="de-DE" sz="1200" kern="0" dirty="0" err="1">
                <a:solidFill>
                  <a:srgbClr val="002060"/>
                </a:solidFill>
                <a:ea typeface="Helvetica"/>
                <a:cs typeface="Calibri" charset="0"/>
                <a:sym typeface="Helvetica"/>
              </a:rPr>
              <a:t>partners</a:t>
            </a:r>
            <a:r>
              <a:rPr lang="de-DE" sz="1200" kern="0" dirty="0">
                <a:solidFill>
                  <a:srgbClr val="002060"/>
                </a:solidFill>
                <a:ea typeface="Helvetica"/>
                <a:cs typeface="Calibri" charset="0"/>
                <a:sym typeface="Helvetica"/>
              </a:rPr>
              <a:t> </a:t>
            </a:r>
            <a:r>
              <a:rPr lang="de-DE" sz="1200" kern="0" dirty="0" err="1">
                <a:solidFill>
                  <a:srgbClr val="002060"/>
                </a:solidFill>
                <a:ea typeface="Helvetica"/>
                <a:cs typeface="Calibri" charset="0"/>
                <a:sym typeface="Helvetica"/>
              </a:rPr>
              <a:t>are</a:t>
            </a:r>
            <a:r>
              <a:rPr lang="de-DE" sz="1200" kern="0" dirty="0">
                <a:solidFill>
                  <a:srgbClr val="002060"/>
                </a:solidFill>
                <a:ea typeface="Helvetica"/>
                <a:cs typeface="Calibri" charset="0"/>
                <a:sym typeface="Helvetica"/>
              </a:rPr>
              <a:t> </a:t>
            </a:r>
            <a:r>
              <a:rPr lang="de-DE" sz="1200" kern="0" dirty="0" err="1">
                <a:solidFill>
                  <a:srgbClr val="002060"/>
                </a:solidFill>
                <a:ea typeface="Helvetica"/>
                <a:cs typeface="Calibri" charset="0"/>
                <a:sym typeface="Helvetica"/>
              </a:rPr>
              <a:t>able</a:t>
            </a:r>
            <a:r>
              <a:rPr lang="de-DE" sz="1200" kern="0" dirty="0">
                <a:solidFill>
                  <a:srgbClr val="002060"/>
                </a:solidFill>
                <a:ea typeface="Helvetica"/>
                <a:cs typeface="Calibri" charset="0"/>
                <a:sym typeface="Helvetica"/>
              </a:rPr>
              <a:t> </a:t>
            </a:r>
            <a:r>
              <a:rPr lang="de-DE" sz="1200" kern="0" dirty="0" err="1">
                <a:solidFill>
                  <a:srgbClr val="002060"/>
                </a:solidFill>
                <a:ea typeface="Helvetica"/>
                <a:cs typeface="Calibri" charset="0"/>
                <a:sym typeface="Helvetica"/>
              </a:rPr>
              <a:t>to</a:t>
            </a:r>
            <a:r>
              <a:rPr lang="de-DE" sz="1200" kern="0" dirty="0">
                <a:solidFill>
                  <a:srgbClr val="002060"/>
                </a:solidFill>
                <a:ea typeface="Helvetica"/>
                <a:cs typeface="Calibri" charset="0"/>
                <a:sym typeface="Helvetica"/>
              </a:rPr>
              <a:t> </a:t>
            </a:r>
            <a:r>
              <a:rPr lang="de-DE" sz="1200" kern="0" dirty="0" err="1">
                <a:solidFill>
                  <a:srgbClr val="002060"/>
                </a:solidFill>
                <a:ea typeface="Helvetica"/>
                <a:cs typeface="Calibri" charset="0"/>
                <a:sym typeface="Helvetica"/>
              </a:rPr>
              <a:t>communicate</a:t>
            </a:r>
            <a:r>
              <a:rPr lang="de-DE" sz="1200" kern="0" dirty="0">
                <a:solidFill>
                  <a:srgbClr val="002060"/>
                </a:solidFill>
                <a:ea typeface="Helvetica"/>
                <a:cs typeface="Calibri" charset="0"/>
                <a:sym typeface="Helvetica"/>
              </a:rPr>
              <a:t> </a:t>
            </a:r>
            <a:r>
              <a:rPr lang="de-DE" sz="1200" kern="0" dirty="0" err="1">
                <a:solidFill>
                  <a:srgbClr val="002060"/>
                </a:solidFill>
                <a:ea typeface="Helvetica"/>
                <a:cs typeface="Calibri" charset="0"/>
                <a:sym typeface="Helvetica"/>
              </a:rPr>
              <a:t>with</a:t>
            </a:r>
            <a:r>
              <a:rPr lang="de-DE" sz="1200" kern="0" dirty="0">
                <a:solidFill>
                  <a:srgbClr val="002060"/>
                </a:solidFill>
                <a:ea typeface="Helvetica"/>
                <a:cs typeface="Calibri" charset="0"/>
                <a:sym typeface="Helvetica"/>
              </a:rPr>
              <a:t> </a:t>
            </a:r>
            <a:r>
              <a:rPr lang="de-DE" sz="1200" kern="0" dirty="0" err="1">
                <a:solidFill>
                  <a:srgbClr val="002060"/>
                </a:solidFill>
                <a:ea typeface="Helvetica"/>
                <a:cs typeface="Calibri" charset="0"/>
                <a:sym typeface="Helvetica"/>
              </a:rPr>
              <a:t>each</a:t>
            </a:r>
            <a:r>
              <a:rPr lang="de-DE" sz="1200" kern="0" dirty="0">
                <a:solidFill>
                  <a:srgbClr val="002060"/>
                </a:solidFill>
                <a:ea typeface="Helvetica"/>
                <a:cs typeface="Calibri" charset="0"/>
                <a:sym typeface="Helvetica"/>
              </a:rPr>
              <a:t> </a:t>
            </a:r>
            <a:r>
              <a:rPr lang="de-DE" sz="1200" kern="0" dirty="0" err="1">
                <a:solidFill>
                  <a:srgbClr val="002060"/>
                </a:solidFill>
                <a:ea typeface="Helvetica"/>
                <a:cs typeface="Calibri" charset="0"/>
                <a:sym typeface="Helvetica"/>
              </a:rPr>
              <a:t>other</a:t>
            </a:r>
            <a:r>
              <a:rPr lang="de-DE" sz="1200" kern="0" dirty="0">
                <a:solidFill>
                  <a:srgbClr val="002060"/>
                </a:solidFill>
                <a:ea typeface="Helvetica"/>
                <a:cs typeface="Calibri" charset="0"/>
                <a:sym typeface="Helvetica"/>
              </a:rPr>
              <a:t>, </a:t>
            </a:r>
            <a:r>
              <a:rPr lang="de-DE" sz="1200" kern="0" dirty="0" err="1">
                <a:solidFill>
                  <a:srgbClr val="002060"/>
                </a:solidFill>
                <a:ea typeface="Helvetica"/>
                <a:cs typeface="Calibri" charset="0"/>
                <a:sym typeface="Helvetica"/>
              </a:rPr>
              <a:t>to</a:t>
            </a:r>
            <a:r>
              <a:rPr lang="de-DE" sz="1200" kern="0" dirty="0">
                <a:solidFill>
                  <a:srgbClr val="002060"/>
                </a:solidFill>
                <a:ea typeface="Helvetica"/>
                <a:cs typeface="Calibri" charset="0"/>
                <a:sym typeface="Helvetica"/>
              </a:rPr>
              <a:t> </a:t>
            </a:r>
            <a:r>
              <a:rPr lang="de-DE" sz="1200" kern="0" dirty="0" err="1">
                <a:solidFill>
                  <a:srgbClr val="002060"/>
                </a:solidFill>
                <a:ea typeface="Helvetica"/>
                <a:cs typeface="Calibri" charset="0"/>
                <a:sym typeface="Helvetica"/>
              </a:rPr>
              <a:t>describe</a:t>
            </a:r>
            <a:r>
              <a:rPr lang="de-DE" sz="1200" kern="0" dirty="0">
                <a:solidFill>
                  <a:srgbClr val="002060"/>
                </a:solidFill>
                <a:ea typeface="Helvetica"/>
                <a:cs typeface="Calibri" charset="0"/>
                <a:sym typeface="Helvetica"/>
              </a:rPr>
              <a:t> and </a:t>
            </a:r>
            <a:r>
              <a:rPr lang="de-DE" sz="1200" kern="0" dirty="0" err="1">
                <a:solidFill>
                  <a:srgbClr val="002060"/>
                </a:solidFill>
                <a:ea typeface="Helvetica"/>
                <a:cs typeface="Calibri" charset="0"/>
                <a:sym typeface="Helvetica"/>
              </a:rPr>
              <a:t>fulfil</a:t>
            </a:r>
            <a:r>
              <a:rPr lang="de-DE" sz="1200" kern="0" dirty="0">
                <a:solidFill>
                  <a:srgbClr val="002060"/>
                </a:solidFill>
                <a:ea typeface="Helvetica"/>
                <a:cs typeface="Calibri" charset="0"/>
                <a:sym typeface="Helvetica"/>
              </a:rPr>
              <a:t> BIM-</a:t>
            </a:r>
            <a:r>
              <a:rPr lang="de-DE" sz="1200" kern="0" dirty="0" err="1">
                <a:solidFill>
                  <a:srgbClr val="002060"/>
                </a:solidFill>
                <a:ea typeface="Helvetica"/>
                <a:cs typeface="Calibri" charset="0"/>
                <a:sym typeface="Helvetica"/>
              </a:rPr>
              <a:t>specific</a:t>
            </a:r>
            <a:r>
              <a:rPr lang="de-DE" sz="1200" kern="0" dirty="0">
                <a:solidFill>
                  <a:srgbClr val="002060"/>
                </a:solidFill>
                <a:ea typeface="Helvetica"/>
                <a:cs typeface="Calibri" charset="0"/>
                <a:sym typeface="Helvetica"/>
              </a:rPr>
              <a:t> </a:t>
            </a:r>
            <a:r>
              <a:rPr lang="de-DE" sz="1200" kern="0" dirty="0" err="1">
                <a:solidFill>
                  <a:srgbClr val="002060"/>
                </a:solidFill>
                <a:ea typeface="Helvetica"/>
                <a:cs typeface="Calibri" charset="0"/>
                <a:sym typeface="Helvetica"/>
              </a:rPr>
              <a:t>requirements</a:t>
            </a:r>
            <a:r>
              <a:rPr lang="de-DE" sz="1200" kern="0" dirty="0">
                <a:solidFill>
                  <a:srgbClr val="002060"/>
                </a:solidFill>
                <a:ea typeface="Helvetica"/>
                <a:cs typeface="Calibri" charset="0"/>
                <a:sym typeface="Helvetica"/>
              </a:rPr>
              <a:t> </a:t>
            </a:r>
            <a:r>
              <a:rPr lang="de-DE" sz="1200" kern="0" dirty="0" err="1">
                <a:solidFill>
                  <a:srgbClr val="002060"/>
                </a:solidFill>
                <a:ea typeface="Helvetica"/>
                <a:cs typeface="Calibri" charset="0"/>
                <a:sym typeface="Helvetica"/>
              </a:rPr>
              <a:t>across</a:t>
            </a:r>
            <a:r>
              <a:rPr lang="de-DE" sz="1200" kern="0" dirty="0">
                <a:solidFill>
                  <a:srgbClr val="002060"/>
                </a:solidFill>
                <a:ea typeface="Helvetica"/>
                <a:cs typeface="Calibri" charset="0"/>
                <a:sym typeface="Helvetica"/>
              </a:rPr>
              <a:t> </a:t>
            </a:r>
            <a:r>
              <a:rPr lang="de-DE" sz="1200" kern="0" dirty="0" err="1">
                <a:solidFill>
                  <a:srgbClr val="002060"/>
                </a:solidFill>
                <a:ea typeface="Helvetica"/>
                <a:cs typeface="Calibri" charset="0"/>
                <a:sym typeface="Helvetica"/>
              </a:rPr>
              <a:t>disciplines</a:t>
            </a:r>
            <a:r>
              <a:rPr lang="de-DE" sz="1200" kern="0" dirty="0">
                <a:solidFill>
                  <a:srgbClr val="002060"/>
                </a:solidFill>
                <a:ea typeface="Helvetica"/>
                <a:cs typeface="Calibri" charset="0"/>
                <a:sym typeface="Helvetica"/>
              </a:rPr>
              <a:t>, </a:t>
            </a:r>
            <a:r>
              <a:rPr lang="de-DE" sz="1200" kern="0" dirty="0" err="1">
                <a:solidFill>
                  <a:srgbClr val="002060"/>
                </a:solidFill>
                <a:ea typeface="Helvetica"/>
                <a:cs typeface="Calibri" charset="0"/>
                <a:sym typeface="Helvetica"/>
              </a:rPr>
              <a:t>construction</a:t>
            </a:r>
            <a:r>
              <a:rPr lang="de-DE" sz="1200" kern="0" dirty="0">
                <a:solidFill>
                  <a:srgbClr val="002060"/>
                </a:solidFill>
                <a:ea typeface="Helvetica"/>
                <a:cs typeface="Calibri" charset="0"/>
                <a:sym typeface="Helvetica"/>
              </a:rPr>
              <a:t> </a:t>
            </a:r>
            <a:r>
              <a:rPr lang="de-DE" sz="1200" kern="0" dirty="0" err="1">
                <a:solidFill>
                  <a:srgbClr val="002060"/>
                </a:solidFill>
                <a:ea typeface="Helvetica"/>
                <a:cs typeface="Calibri" charset="0"/>
                <a:sym typeface="Helvetica"/>
              </a:rPr>
              <a:t>phases</a:t>
            </a:r>
            <a:r>
              <a:rPr lang="de-DE" sz="1200" kern="0" dirty="0">
                <a:solidFill>
                  <a:srgbClr val="002060"/>
                </a:solidFill>
                <a:ea typeface="Helvetica"/>
                <a:cs typeface="Calibri" charset="0"/>
                <a:sym typeface="Helvetica"/>
              </a:rPr>
              <a:t> and </a:t>
            </a:r>
            <a:r>
              <a:rPr lang="de-DE" sz="1200" kern="0" dirty="0" err="1">
                <a:solidFill>
                  <a:srgbClr val="002060"/>
                </a:solidFill>
                <a:ea typeface="Helvetica"/>
                <a:cs typeface="Calibri" charset="0"/>
                <a:sym typeface="Helvetica"/>
              </a:rPr>
              <a:t>softwares</a:t>
            </a:r>
            <a:r>
              <a:rPr lang="de-DE" sz="1200" kern="0" dirty="0">
                <a:solidFill>
                  <a:srgbClr val="002060"/>
                </a:solidFill>
                <a:ea typeface="Helvetica"/>
                <a:cs typeface="Calibri" charset="0"/>
                <a:sym typeface="Helvetica"/>
              </a:rPr>
              <a:t> –</a:t>
            </a:r>
            <a:endParaRPr lang="de-DE" sz="1200" kern="1200" dirty="0">
              <a:solidFill>
                <a:schemeClr val="tx1"/>
              </a:solidFill>
              <a:effectLst/>
              <a:latin typeface="+mn-lt"/>
              <a:ea typeface="+mn-ea"/>
              <a:cs typeface="+mn-cs"/>
            </a:endParaRP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This is bringing us back to certification – we can achieve a certificate by finding the common language, a common knowledge base.</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Overview, common language, common lauguage that actors can trust – quality benchmark.</a:t>
            </a:r>
          </a:p>
          <a:p>
            <a:endParaRPr lang="de-DE" dirty="0"/>
          </a:p>
        </p:txBody>
      </p:sp>
      <p:sp>
        <p:nvSpPr>
          <p:cNvPr id="4" name="Foliennummernplatzhalter 3"/>
          <p:cNvSpPr>
            <a:spLocks noGrp="1"/>
          </p:cNvSpPr>
          <p:nvPr>
            <p:ph type="sldNum" sz="quarter" idx="10"/>
          </p:nvPr>
        </p:nvSpPr>
        <p:spPr/>
        <p:txBody>
          <a:bodyPr/>
          <a:lstStyle/>
          <a:p>
            <a:fld id="{7568853D-C563-4155-8DE2-C8826F81557A}" type="slidenum">
              <a:rPr lang="de-CH" smtClean="0"/>
              <a:pPr/>
              <a:t>31</a:t>
            </a:fld>
            <a:endParaRPr lang="de-CH"/>
          </a:p>
        </p:txBody>
      </p:sp>
    </p:spTree>
    <p:extLst>
      <p:ext uri="{BB962C8B-B14F-4D97-AF65-F5344CB8AC3E}">
        <p14:creationId xmlns:p14="http://schemas.microsoft.com/office/powerpoint/2010/main" val="42607035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Survey of bS Community and Chapters</a:t>
            </a:r>
          </a:p>
          <a:p>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7568853D-C563-4155-8DE2-C8826F81557A}" type="slidenum">
              <a:rPr lang="de-CH" smtClean="0">
                <a:solidFill>
                  <a:prstClr val="black"/>
                </a:solidFill>
              </a:rPr>
              <a:pPr/>
              <a:t>32</a:t>
            </a:fld>
            <a:endParaRPr lang="de-CH">
              <a:solidFill>
                <a:prstClr val="black"/>
              </a:solidFill>
            </a:endParaRPr>
          </a:p>
        </p:txBody>
      </p:sp>
    </p:spTree>
    <p:extLst>
      <p:ext uri="{BB962C8B-B14F-4D97-AF65-F5344CB8AC3E}">
        <p14:creationId xmlns:p14="http://schemas.microsoft.com/office/powerpoint/2010/main" val="6782639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Denn wir müssen beachten: In den letzten Jahren konnten wir auf der ganzen Welt eine beschleunigte Adoption von BIM beobachten. Allerdings gibt es noch viel Verwirrung und fehlende Konsistenz bei der Definition von Prozessen und bei der Verständigung über Grundbegriffe und Konzepte. Es gibt auch eine große Unterschiede in der Kompetenz der Mitarbeiter, die BIM-Projekte bearbeiten und managen. Damit die BIM-Adaption weltweit erfolgreich gelingt, brauchen wir also auch einen internationalen Konsens bei der Anwendung von standardisierten Begriffen und Prozessen und ein Benchmarking-System, anhand dessen die Kompetenz von Einzelpersonen bewertet werden können – und das, wenn man an große internationale Projekte denkt, bestenfalls weltweit.</a:t>
            </a:r>
          </a:p>
          <a:p>
            <a:endParaRPr lang="de-CH" dirty="0"/>
          </a:p>
        </p:txBody>
      </p:sp>
      <p:sp>
        <p:nvSpPr>
          <p:cNvPr id="4" name="Foliennummernplatzhalter 3"/>
          <p:cNvSpPr>
            <a:spLocks noGrp="1"/>
          </p:cNvSpPr>
          <p:nvPr>
            <p:ph type="sldNum" sz="quarter" idx="10"/>
          </p:nvPr>
        </p:nvSpPr>
        <p:spPr/>
        <p:txBody>
          <a:bodyPr/>
          <a:lstStyle/>
          <a:p>
            <a:fld id="{7568853D-C563-4155-8DE2-C8826F81557A}" type="slidenum">
              <a:rPr lang="de-CH" smtClean="0">
                <a:solidFill>
                  <a:prstClr val="black"/>
                </a:solidFill>
              </a:rPr>
              <a:pPr/>
              <a:t>33</a:t>
            </a:fld>
            <a:endParaRPr lang="de-CH">
              <a:solidFill>
                <a:prstClr val="black"/>
              </a:solidFill>
            </a:endParaRPr>
          </a:p>
        </p:txBody>
      </p:sp>
    </p:spTree>
    <p:extLst>
      <p:ext uri="{BB962C8B-B14F-4D97-AF65-F5344CB8AC3E}">
        <p14:creationId xmlns:p14="http://schemas.microsoft.com/office/powerpoint/2010/main" val="27147018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sz="1200" kern="1200" dirty="0">
                <a:solidFill>
                  <a:schemeClr val="tx1"/>
                </a:solidFill>
                <a:effectLst/>
                <a:latin typeface="+mn-lt"/>
                <a:ea typeface="+mn-ea"/>
                <a:cs typeface="+mn-cs"/>
              </a:rPr>
              <a:t>Während also bei VDI die Richtlinie zur Definition notwendiger und allgemeiner BIM-Kenntnisse entwickelt wurde, geschah selbiges auf internationaler Ebene. Hierfür fanden sich schließlich Experten aus acht Ländern zusammen.</a:t>
            </a:r>
          </a:p>
          <a:p>
            <a:endParaRPr lang="de-DE" dirty="0"/>
          </a:p>
        </p:txBody>
      </p:sp>
      <p:sp>
        <p:nvSpPr>
          <p:cNvPr id="4" name="Foliennummernplatzhalter 3"/>
          <p:cNvSpPr>
            <a:spLocks noGrp="1"/>
          </p:cNvSpPr>
          <p:nvPr>
            <p:ph type="sldNum" sz="quarter" idx="10"/>
          </p:nvPr>
        </p:nvSpPr>
        <p:spPr/>
        <p:txBody>
          <a:bodyPr/>
          <a:lstStyle/>
          <a:p>
            <a:fld id="{3C2CE443-EEA8-40D4-A3B1-95645658F8F3}" type="slidenum">
              <a:rPr lang="de-DE" smtClean="0"/>
              <a:pPr/>
              <a:t>34</a:t>
            </a:fld>
            <a:endParaRPr lang="de-DE" dirty="0"/>
          </a:p>
        </p:txBody>
      </p:sp>
    </p:spTree>
    <p:extLst>
      <p:ext uri="{BB962C8B-B14F-4D97-AF65-F5344CB8AC3E}">
        <p14:creationId xmlns:p14="http://schemas.microsoft.com/office/powerpoint/2010/main" val="35854599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err="1">
                <a:solidFill>
                  <a:schemeClr val="tx1"/>
                </a:solidFill>
                <a:effectLst/>
                <a:latin typeface="+mn-lt"/>
                <a:ea typeface="+mn-ea"/>
                <a:cs typeface="+mn-cs"/>
              </a:rPr>
              <a:t>Lowest</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common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denominator</a:t>
            </a:r>
            <a:endParaRPr lang="de-DE" sz="1200" kern="1200" dirty="0">
              <a:solidFill>
                <a:schemeClr val="tx1"/>
              </a:solidFill>
              <a:effectLst/>
              <a:latin typeface="+mn-lt"/>
              <a:ea typeface="+mn-ea"/>
              <a:cs typeface="+mn-cs"/>
            </a:endParaRPr>
          </a:p>
          <a:p>
            <a:endParaRPr lang="de-CH" dirty="0"/>
          </a:p>
        </p:txBody>
      </p:sp>
      <p:sp>
        <p:nvSpPr>
          <p:cNvPr id="4" name="Foliennummernplatzhalter 3"/>
          <p:cNvSpPr>
            <a:spLocks noGrp="1"/>
          </p:cNvSpPr>
          <p:nvPr>
            <p:ph type="sldNum" sz="quarter" idx="10"/>
          </p:nvPr>
        </p:nvSpPr>
        <p:spPr/>
        <p:txBody>
          <a:bodyPr/>
          <a:lstStyle/>
          <a:p>
            <a:fld id="{7568853D-C563-4155-8DE2-C8826F81557A}" type="slidenum">
              <a:rPr lang="de-CH" smtClean="0">
                <a:solidFill>
                  <a:prstClr val="black"/>
                </a:solidFill>
              </a:rPr>
              <a:pPr/>
              <a:t>35</a:t>
            </a:fld>
            <a:endParaRPr lang="de-CH">
              <a:solidFill>
                <a:prstClr val="black"/>
              </a:solidFill>
            </a:endParaRPr>
          </a:p>
        </p:txBody>
      </p:sp>
    </p:spTree>
    <p:extLst>
      <p:ext uri="{BB962C8B-B14F-4D97-AF65-F5344CB8AC3E}">
        <p14:creationId xmlns:p14="http://schemas.microsoft.com/office/powerpoint/2010/main" val="28269910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err="1">
                <a:solidFill>
                  <a:schemeClr val="tx1"/>
                </a:solidFill>
                <a:effectLst/>
                <a:latin typeface="+mn-lt"/>
                <a:ea typeface="+mn-ea"/>
                <a:cs typeface="+mn-cs"/>
              </a:rPr>
              <a:t>Lowest</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common</a:t>
            </a:r>
            <a:r>
              <a:rPr lang="de-DE" sz="1200" kern="1200" dirty="0">
                <a:solidFill>
                  <a:schemeClr val="tx1"/>
                </a:solidFill>
                <a:effectLst/>
                <a:latin typeface="+mn-lt"/>
                <a:ea typeface="+mn-ea"/>
                <a:cs typeface="+mn-cs"/>
              </a:rPr>
              <a:t> </a:t>
            </a:r>
            <a:r>
              <a:rPr lang="de-DE" sz="1200" kern="1200" dirty="0" err="1">
                <a:solidFill>
                  <a:schemeClr val="tx1"/>
                </a:solidFill>
                <a:effectLst/>
                <a:latin typeface="+mn-lt"/>
                <a:ea typeface="+mn-ea"/>
                <a:cs typeface="+mn-cs"/>
              </a:rPr>
              <a:t>denominator</a:t>
            </a:r>
            <a:endParaRPr lang="de-CH" dirty="0"/>
          </a:p>
        </p:txBody>
      </p:sp>
      <p:sp>
        <p:nvSpPr>
          <p:cNvPr id="4" name="Foliennummernplatzhalter 3"/>
          <p:cNvSpPr>
            <a:spLocks noGrp="1"/>
          </p:cNvSpPr>
          <p:nvPr>
            <p:ph type="sldNum" sz="quarter" idx="10"/>
          </p:nvPr>
        </p:nvSpPr>
        <p:spPr/>
        <p:txBody>
          <a:bodyPr/>
          <a:lstStyle/>
          <a:p>
            <a:fld id="{7568853D-C563-4155-8DE2-C8826F81557A}" type="slidenum">
              <a:rPr lang="de-CH" smtClean="0">
                <a:solidFill>
                  <a:prstClr val="black"/>
                </a:solidFill>
              </a:rPr>
              <a:pPr/>
              <a:t>36</a:t>
            </a:fld>
            <a:endParaRPr lang="de-CH">
              <a:solidFill>
                <a:prstClr val="black"/>
              </a:solidFill>
            </a:endParaRPr>
          </a:p>
        </p:txBody>
      </p:sp>
    </p:spTree>
    <p:extLst>
      <p:ext uri="{BB962C8B-B14F-4D97-AF65-F5344CB8AC3E}">
        <p14:creationId xmlns:p14="http://schemas.microsoft.com/office/powerpoint/2010/main" val="12436383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a:solidFill>
                  <a:schemeClr val="tx1"/>
                </a:solidFill>
                <a:effectLst/>
                <a:latin typeface="+mn-lt"/>
                <a:ea typeface="+mn-ea"/>
                <a:cs typeface="+mn-cs"/>
              </a:rPr>
              <a:t>Base </a:t>
            </a:r>
          </a:p>
          <a:p>
            <a:r>
              <a:rPr lang="de-DE" sz="1200" kern="1200" dirty="0">
                <a:solidFill>
                  <a:schemeClr val="tx1"/>
                </a:solidFill>
                <a:effectLst/>
                <a:latin typeface="+mn-lt"/>
                <a:ea typeface="+mn-ea"/>
                <a:cs typeface="+mn-cs"/>
              </a:rPr>
              <a:t>19 Chapter von buildingSMART in 26 Ländern </a:t>
            </a:r>
            <a:endParaRPr lang="de-CH" dirty="0"/>
          </a:p>
        </p:txBody>
      </p:sp>
      <p:sp>
        <p:nvSpPr>
          <p:cNvPr id="4" name="Foliennummernplatzhalter 3"/>
          <p:cNvSpPr>
            <a:spLocks noGrp="1"/>
          </p:cNvSpPr>
          <p:nvPr>
            <p:ph type="sldNum" sz="quarter" idx="10"/>
          </p:nvPr>
        </p:nvSpPr>
        <p:spPr/>
        <p:txBody>
          <a:bodyPr/>
          <a:lstStyle/>
          <a:p>
            <a:fld id="{7568853D-C563-4155-8DE2-C8826F81557A}" type="slidenum">
              <a:rPr lang="de-CH" smtClean="0">
                <a:solidFill>
                  <a:prstClr val="black"/>
                </a:solidFill>
              </a:rPr>
              <a:pPr/>
              <a:t>37</a:t>
            </a:fld>
            <a:endParaRPr lang="de-CH">
              <a:solidFill>
                <a:prstClr val="black"/>
              </a:solidFill>
            </a:endParaRPr>
          </a:p>
        </p:txBody>
      </p:sp>
    </p:spTree>
    <p:extLst>
      <p:ext uri="{BB962C8B-B14F-4D97-AF65-F5344CB8AC3E}">
        <p14:creationId xmlns:p14="http://schemas.microsoft.com/office/powerpoint/2010/main" val="34024327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err="1">
                <a:solidFill>
                  <a:schemeClr val="tx1"/>
                </a:solidFill>
                <a:effectLst/>
                <a:latin typeface="+mn-lt"/>
                <a:ea typeface="+mn-ea"/>
                <a:cs typeface="+mn-cs"/>
                <a:sym typeface="Wingdings" panose="05000000000000000000" pitchFamily="2" charset="2"/>
              </a:rPr>
              <a:t>Requirements</a:t>
            </a:r>
            <a:r>
              <a:rPr lang="de-DE" sz="1200" kern="1200" dirty="0">
                <a:solidFill>
                  <a:schemeClr val="tx1"/>
                </a:solidFill>
                <a:effectLst/>
                <a:latin typeface="+mn-lt"/>
                <a:ea typeface="+mn-ea"/>
                <a:cs typeface="+mn-cs"/>
                <a:sym typeface="Wingdings" panose="05000000000000000000" pitchFamily="2" charset="2"/>
              </a:rPr>
              <a:t> on </a:t>
            </a:r>
            <a:r>
              <a:rPr lang="de-DE" sz="1200" kern="1200" dirty="0" err="1">
                <a:solidFill>
                  <a:schemeClr val="tx1"/>
                </a:solidFill>
                <a:effectLst/>
                <a:latin typeface="+mn-lt"/>
                <a:ea typeface="+mn-ea"/>
                <a:cs typeface="+mn-cs"/>
                <a:sym typeface="Wingdings" panose="05000000000000000000" pitchFamily="2" charset="2"/>
              </a:rPr>
              <a:t>training</a:t>
            </a:r>
            <a:r>
              <a:rPr lang="de-DE" sz="1200" kern="1200" dirty="0">
                <a:solidFill>
                  <a:schemeClr val="tx1"/>
                </a:solidFill>
                <a:effectLst/>
                <a:latin typeface="+mn-lt"/>
                <a:ea typeface="+mn-ea"/>
                <a:cs typeface="+mn-cs"/>
                <a:sym typeface="Wingdings" panose="05000000000000000000" pitchFamily="2" charset="2"/>
              </a:rPr>
              <a:t> </a:t>
            </a:r>
            <a:r>
              <a:rPr lang="de-DE" sz="1200" kern="1200" dirty="0" err="1">
                <a:solidFill>
                  <a:schemeClr val="tx1"/>
                </a:solidFill>
                <a:effectLst/>
                <a:latin typeface="+mn-lt"/>
                <a:ea typeface="+mn-ea"/>
                <a:cs typeface="+mn-cs"/>
                <a:sym typeface="Wingdings" panose="05000000000000000000" pitchFamily="2" charset="2"/>
              </a:rPr>
              <a:t>organizations</a:t>
            </a:r>
            <a:r>
              <a:rPr lang="de-DE" sz="1200" kern="1200" dirty="0">
                <a:solidFill>
                  <a:schemeClr val="tx1"/>
                </a:solidFill>
                <a:effectLst/>
                <a:latin typeface="+mn-lt"/>
                <a:ea typeface="+mn-ea"/>
                <a:cs typeface="+mn-cs"/>
                <a:sym typeface="Wingdings" panose="05000000000000000000" pitchFamily="2" charset="2"/>
              </a:rPr>
              <a:t>, </a:t>
            </a:r>
            <a:r>
              <a:rPr lang="de-DE" sz="1200" kern="1200" dirty="0" err="1">
                <a:solidFill>
                  <a:schemeClr val="tx1"/>
                </a:solidFill>
                <a:effectLst/>
                <a:latin typeface="+mn-lt"/>
                <a:ea typeface="+mn-ea"/>
                <a:cs typeface="+mn-cs"/>
                <a:sym typeface="Wingdings" panose="05000000000000000000" pitchFamily="2" charset="2"/>
              </a:rPr>
              <a:t>trainers</a:t>
            </a:r>
            <a:r>
              <a:rPr lang="de-DE" sz="1200" kern="1200" dirty="0">
                <a:solidFill>
                  <a:schemeClr val="tx1"/>
                </a:solidFill>
                <a:effectLst/>
                <a:latin typeface="+mn-lt"/>
                <a:ea typeface="+mn-ea"/>
                <a:cs typeface="+mn-cs"/>
                <a:sym typeface="Wingdings" panose="05000000000000000000" pitchFamily="2" charset="2"/>
              </a:rPr>
              <a:t> and </a:t>
            </a:r>
            <a:r>
              <a:rPr lang="de-DE" sz="1200" kern="1200" dirty="0" err="1">
                <a:solidFill>
                  <a:schemeClr val="tx1"/>
                </a:solidFill>
                <a:effectLst/>
                <a:latin typeface="+mn-lt"/>
                <a:ea typeface="+mn-ea"/>
                <a:cs typeface="+mn-cs"/>
                <a:sym typeface="Wingdings" panose="05000000000000000000" pitchFamily="2" charset="2"/>
              </a:rPr>
              <a:t>syllabus</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7568853D-C563-4155-8DE2-C8826F81557A}" type="slidenum">
              <a:rPr lang="de-CH" smtClean="0">
                <a:solidFill>
                  <a:prstClr val="black"/>
                </a:solidFill>
              </a:rPr>
              <a:pPr/>
              <a:t>38</a:t>
            </a:fld>
            <a:endParaRPr lang="de-CH">
              <a:solidFill>
                <a:prstClr val="black"/>
              </a:solidFill>
            </a:endParaRPr>
          </a:p>
        </p:txBody>
      </p:sp>
    </p:spTree>
    <p:extLst>
      <p:ext uri="{BB962C8B-B14F-4D97-AF65-F5344CB8AC3E}">
        <p14:creationId xmlns:p14="http://schemas.microsoft.com/office/powerpoint/2010/main" val="33841751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7568853D-C563-4155-8DE2-C8826F81557A}" type="slidenum">
              <a:rPr lang="de-CH" smtClean="0">
                <a:solidFill>
                  <a:prstClr val="black"/>
                </a:solidFill>
              </a:rPr>
              <a:pPr/>
              <a:t>39</a:t>
            </a:fld>
            <a:endParaRPr lang="de-CH">
              <a:solidFill>
                <a:prstClr val="black"/>
              </a:solidFill>
            </a:endParaRPr>
          </a:p>
        </p:txBody>
      </p:sp>
    </p:spTree>
    <p:extLst>
      <p:ext uri="{BB962C8B-B14F-4D97-AF65-F5344CB8AC3E}">
        <p14:creationId xmlns:p14="http://schemas.microsoft.com/office/powerpoint/2010/main" val="38296976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7568853D-C563-4155-8DE2-C8826F81557A}" type="slidenum">
              <a:rPr lang="de-CH" smtClean="0"/>
              <a:pPr/>
              <a:t>40</a:t>
            </a:fld>
            <a:endParaRPr lang="de-CH"/>
          </a:p>
        </p:txBody>
      </p:sp>
    </p:spTree>
    <p:extLst>
      <p:ext uri="{BB962C8B-B14F-4D97-AF65-F5344CB8AC3E}">
        <p14:creationId xmlns:p14="http://schemas.microsoft.com/office/powerpoint/2010/main" val="23890071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70BD4E0-92CF-4E05-BB3C-E6CEFB5E8932}" type="slidenum">
              <a:rPr lang="en-GB" smtClean="0"/>
              <a:pPr/>
              <a:t>41</a:t>
            </a:fld>
            <a:endParaRPr lang="en-GB"/>
          </a:p>
        </p:txBody>
      </p:sp>
    </p:spTree>
    <p:extLst>
      <p:ext uri="{BB962C8B-B14F-4D97-AF65-F5344CB8AC3E}">
        <p14:creationId xmlns:p14="http://schemas.microsoft.com/office/powerpoint/2010/main" val="996875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1606736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3933005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1511973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1556370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1475966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3565469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680379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3882463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dirty="0"/>
              <a:t>Click to edit Master title style</a:t>
            </a:r>
            <a:endParaRPr lang="en-GB" dirty="0"/>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3019496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1021420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4255454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ictur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dirty="0"/>
              <a:t>Click to edit Master title style</a:t>
            </a:r>
            <a:endParaRPr lang="nb-NO" dirty="0"/>
          </a:p>
        </p:txBody>
      </p:sp>
      <p:sp>
        <p:nvSpPr>
          <p:cNvPr id="3" name="Content Placeholder 2"/>
          <p:cNvSpPr>
            <a:spLocks noGrp="1"/>
          </p:cNvSpPr>
          <p:nvPr>
            <p:ph idx="1"/>
          </p:nvPr>
        </p:nvSpPr>
        <p:spPr>
          <a:xfrm>
            <a:off x="6373580" y="1900603"/>
            <a:ext cx="4757131" cy="387958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b-NO" dirty="0"/>
          </a:p>
        </p:txBody>
      </p:sp>
      <p:sp>
        <p:nvSpPr>
          <p:cNvPr id="5" name="Picture Placeholder 4"/>
          <p:cNvSpPr>
            <a:spLocks noGrp="1"/>
          </p:cNvSpPr>
          <p:nvPr>
            <p:ph type="pic" sz="quarter" idx="10"/>
          </p:nvPr>
        </p:nvSpPr>
        <p:spPr>
          <a:xfrm>
            <a:off x="742916" y="1035061"/>
            <a:ext cx="5270195" cy="4747555"/>
          </a:xfrm>
          <a:prstGeom prst="rect">
            <a:avLst/>
          </a:prstGeom>
        </p:spPr>
        <p:txBody>
          <a:bodyPr tIns="1799659"/>
          <a:lstStyle>
            <a:lvl1pPr algn="ctr">
              <a:buNone/>
              <a:defRPr/>
            </a:lvl1pPr>
          </a:lstStyle>
          <a:p>
            <a:endParaRPr lang="nb-NO" dirty="0"/>
          </a:p>
        </p:txBody>
      </p:sp>
      <p:sp>
        <p:nvSpPr>
          <p:cNvPr id="7" name="Text Placeholder 6"/>
          <p:cNvSpPr>
            <a:spLocks noGrp="1"/>
          </p:cNvSpPr>
          <p:nvPr>
            <p:ph type="body" sz="quarter" idx="11"/>
          </p:nvPr>
        </p:nvSpPr>
        <p:spPr>
          <a:xfrm>
            <a:off x="6374312" y="1035058"/>
            <a:ext cx="4757131" cy="829353"/>
          </a:xfrm>
          <a:prstGeom prst="rect">
            <a:avLst/>
          </a:prstGeom>
        </p:spPr>
        <p:txBody>
          <a:bodyPr/>
          <a:lstStyle>
            <a:lvl1pPr marL="0" indent="0">
              <a:buNone/>
              <a:defRPr sz="2540" b="1" baseline="0">
                <a:solidFill>
                  <a:schemeClr val="accent3"/>
                </a:solidFill>
              </a:defRPr>
            </a:lvl1pPr>
          </a:lstStyle>
          <a:p>
            <a:pPr lvl="0"/>
            <a:endParaRPr lang="nb-NO" dirty="0"/>
          </a:p>
        </p:txBody>
      </p:sp>
      <p:sp>
        <p:nvSpPr>
          <p:cNvPr id="6" name="Footer Placeholder 7"/>
          <p:cNvSpPr>
            <a:spLocks noGrp="1"/>
          </p:cNvSpPr>
          <p:nvPr>
            <p:ph type="ftr" sz="quarter" idx="3"/>
          </p:nvPr>
        </p:nvSpPr>
        <p:spPr>
          <a:xfrm>
            <a:off x="742920" y="6333422"/>
            <a:ext cx="5008062" cy="426420"/>
          </a:xfrm>
          <a:prstGeom prst="rect">
            <a:avLst/>
          </a:prstGeom>
        </p:spPr>
        <p:txBody>
          <a:bodyPr vert="horz" wrap="square" lIns="0" tIns="0" rIns="0" bIns="0" rtlCol="0" anchor="t"/>
          <a:lstStyle>
            <a:lvl1pPr algn="l">
              <a:defRPr sz="1088">
                <a:solidFill>
                  <a:schemeClr val="tx1"/>
                </a:solidFill>
              </a:defRPr>
            </a:lvl1pPr>
          </a:lstStyle>
          <a:p>
            <a:r>
              <a:rPr lang="nb-NO" dirty="0"/>
              <a:t>Group </a:t>
            </a:r>
            <a:r>
              <a:rPr lang="nb-NO" dirty="0" err="1"/>
              <a:t>name</a:t>
            </a:r>
            <a:endParaRPr lang="nb-NO" dirty="0"/>
          </a:p>
        </p:txBody>
      </p:sp>
    </p:spTree>
    <p:extLst>
      <p:ext uri="{BB962C8B-B14F-4D97-AF65-F5344CB8AC3E}">
        <p14:creationId xmlns:p14="http://schemas.microsoft.com/office/powerpoint/2010/main" val="2133414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st level internal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9233587"/>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solidFill>
                  <a:srgbClr val="E50046"/>
                </a:solidFill>
                <a:latin typeface="Arial" panose="020B0604020202020204" pitchFamily="34" charset="0"/>
                <a:cs typeface="Arial" panose="020B0604020202020204" pitchFamily="34" charset="0"/>
              </a:defRPr>
            </a:lvl1pPr>
          </a:lstStyle>
          <a:p>
            <a:r>
              <a:rPr lang="en-US"/>
              <a:t>Click to edit Master title style</a:t>
            </a:r>
            <a:endParaRPr lang="en-GB" dirty="0"/>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dirty="0"/>
          </a:p>
        </p:txBody>
      </p:sp>
    </p:spTree>
    <p:extLst>
      <p:ext uri="{BB962C8B-B14F-4D97-AF65-F5344CB8AC3E}">
        <p14:creationId xmlns:p14="http://schemas.microsoft.com/office/powerpoint/2010/main" val="781721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sz="6000">
                <a:solidFill>
                  <a:srgbClr val="E50046"/>
                </a:solidFill>
                <a:latin typeface="Arial" panose="020B0604020202020204" pitchFamily="34" charset="0"/>
                <a:cs typeface="Arial" panose="020B0604020202020204" pitchFamily="34" charset="0"/>
              </a:defRPr>
            </a:lvl1pPr>
          </a:lstStyle>
          <a:p>
            <a:r>
              <a:rPr lang="en-US"/>
              <a:t>Click to edit Master title style</a:t>
            </a:r>
            <a:endParaRPr lang="en-GB" dirty="0"/>
          </a:p>
        </p:txBody>
      </p:sp>
      <p:sp>
        <p:nvSpPr>
          <p:cNvPr id="3" name="Content Placeholder 2"/>
          <p:cNvSpPr>
            <a:spLocks noGrp="1"/>
          </p:cNvSpPr>
          <p:nvPr>
            <p:ph idx="1"/>
          </p:nvPr>
        </p:nvSpPr>
        <p:spPr>
          <a:xfrm>
            <a:off x="838200" y="1825625"/>
            <a:ext cx="10515600" cy="4351338"/>
          </a:xfrm>
          <a:prstGeom prst="rect">
            <a:avLst/>
          </a:prstGeom>
        </p:spPr>
        <p:txBody>
          <a:bodyPr/>
          <a:lstStyle>
            <a:lvl1pPr marL="0" indent="0">
              <a:buFontTx/>
              <a:buNone/>
              <a:defRPr>
                <a:latin typeface="Arial" panose="020B0604020202020204" pitchFamily="34" charset="0"/>
                <a:cs typeface="Arial" panose="020B0604020202020204" pitchFamily="34" charset="0"/>
              </a:defRPr>
            </a:lvl1pPr>
            <a:lvl2pPr marL="457200" indent="0">
              <a:buFontTx/>
              <a:buNone/>
              <a:defRPr>
                <a:latin typeface="Arial" panose="020B0604020202020204" pitchFamily="34" charset="0"/>
                <a:cs typeface="Arial" panose="020B0604020202020204" pitchFamily="34" charset="0"/>
              </a:defRPr>
            </a:lvl2pPr>
            <a:lvl3pPr marL="914400" indent="0">
              <a:buFontTx/>
              <a:buNone/>
              <a:defRPr>
                <a:latin typeface="Arial" panose="020B0604020202020204" pitchFamily="34" charset="0"/>
                <a:cs typeface="Arial" panose="020B0604020202020204" pitchFamily="34" charset="0"/>
              </a:defRPr>
            </a:lvl3pPr>
            <a:lvl4pPr marL="1371600" indent="0">
              <a:buFontTx/>
              <a:buNone/>
              <a:defRPr>
                <a:latin typeface="Arial" panose="020B0604020202020204" pitchFamily="34" charset="0"/>
                <a:cs typeface="Arial" panose="020B0604020202020204" pitchFamily="34" charset="0"/>
              </a:defRPr>
            </a:lvl4pPr>
            <a:lvl5pPr marL="1828800" indent="0">
              <a:buFontTx/>
              <a:buNone/>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1363085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solidFill>
                  <a:srgbClr val="E50046"/>
                </a:solidFill>
                <a:latin typeface="Arial" panose="020B0604020202020204" pitchFamily="34" charset="0"/>
                <a:cs typeface="Arial" panose="020B0604020202020204" pitchFamily="34" charset="0"/>
              </a:defRPr>
            </a:lvl1pPr>
          </a:lstStyle>
          <a:p>
            <a:r>
              <a:rPr lang="en-US"/>
              <a:t>Click to edit Master title style</a:t>
            </a:r>
            <a:endParaRPr lang="en-GB" dirty="0"/>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1953417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sz="6000">
                <a:solidFill>
                  <a:srgbClr val="E50046"/>
                </a:solidFill>
                <a:latin typeface="Arial" panose="020B0604020202020204" pitchFamily="34" charset="0"/>
                <a:cs typeface="Arial" panose="020B0604020202020204" pitchFamily="34" charset="0"/>
              </a:defRPr>
            </a:lvl1pPr>
          </a:lstStyle>
          <a:p>
            <a:r>
              <a:rPr lang="en-US"/>
              <a:t>Click to edit Master title style</a:t>
            </a:r>
            <a:endParaRPr lang="en-GB" dirty="0"/>
          </a:p>
        </p:txBody>
      </p:sp>
      <p:sp>
        <p:nvSpPr>
          <p:cNvPr id="3" name="Content Placeholder 2"/>
          <p:cNvSpPr>
            <a:spLocks noGrp="1"/>
          </p:cNvSpPr>
          <p:nvPr>
            <p:ph sz="half" idx="1"/>
          </p:nvPr>
        </p:nvSpPr>
        <p:spPr>
          <a:xfrm>
            <a:off x="838200" y="1825625"/>
            <a:ext cx="5181600" cy="4351338"/>
          </a:xfrm>
          <a:prstGeom prst="rect">
            <a:avLst/>
          </a:prstGeom>
        </p:spPr>
        <p:txBody>
          <a:bodyPr/>
          <a:lstStyle>
            <a:lvl1pPr marL="0" indent="0">
              <a:buFontTx/>
              <a:buNone/>
              <a:defRPr>
                <a:latin typeface="Arial" panose="020B0604020202020204" pitchFamily="34" charset="0"/>
                <a:cs typeface="Arial" panose="020B0604020202020204" pitchFamily="34" charset="0"/>
              </a:defRPr>
            </a:lvl1pPr>
            <a:lvl2pPr marL="457200" indent="0">
              <a:buFontTx/>
              <a:buNone/>
              <a:defRPr>
                <a:latin typeface="Arial" panose="020B0604020202020204" pitchFamily="34" charset="0"/>
                <a:cs typeface="Arial" panose="020B0604020202020204" pitchFamily="34" charset="0"/>
              </a:defRPr>
            </a:lvl2pPr>
            <a:lvl3pPr marL="914400" indent="0">
              <a:buFontTx/>
              <a:buNone/>
              <a:defRPr>
                <a:latin typeface="Arial" panose="020B0604020202020204" pitchFamily="34" charset="0"/>
                <a:cs typeface="Arial" panose="020B0604020202020204" pitchFamily="34" charset="0"/>
              </a:defRPr>
            </a:lvl3pPr>
            <a:lvl4pPr marL="1371600" indent="0">
              <a:buFontTx/>
              <a:buNone/>
              <a:defRPr>
                <a:latin typeface="Arial" panose="020B0604020202020204" pitchFamily="34" charset="0"/>
                <a:cs typeface="Arial" panose="020B0604020202020204" pitchFamily="34" charset="0"/>
              </a:defRPr>
            </a:lvl4pPr>
            <a:lvl5pPr marL="1828800" indent="0">
              <a:buFontTx/>
              <a:buNone/>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172200" y="1825625"/>
            <a:ext cx="5181600" cy="4351338"/>
          </a:xfrm>
          <a:prstGeom prst="rect">
            <a:avLst/>
          </a:prstGeom>
        </p:spPr>
        <p:txBody>
          <a:bodyPr/>
          <a:lstStyle>
            <a:lvl1pPr marL="0" indent="0">
              <a:buFontTx/>
              <a:buNone/>
              <a:defRPr>
                <a:latin typeface="Arial" panose="020B0604020202020204" pitchFamily="34" charset="0"/>
                <a:cs typeface="Arial" panose="020B0604020202020204" pitchFamily="34" charset="0"/>
              </a:defRPr>
            </a:lvl1pPr>
            <a:lvl2pPr marL="457200" indent="0">
              <a:buFontTx/>
              <a:buNone/>
              <a:defRPr>
                <a:latin typeface="Arial" panose="020B0604020202020204" pitchFamily="34" charset="0"/>
                <a:cs typeface="Arial" panose="020B0604020202020204" pitchFamily="34" charset="0"/>
              </a:defRPr>
            </a:lvl2pPr>
            <a:lvl3pPr marL="914400" indent="0">
              <a:buFontTx/>
              <a:buNone/>
              <a:defRPr>
                <a:latin typeface="Arial" panose="020B0604020202020204" pitchFamily="34" charset="0"/>
                <a:cs typeface="Arial" panose="020B0604020202020204" pitchFamily="34" charset="0"/>
              </a:defRPr>
            </a:lvl3pPr>
            <a:lvl4pPr marL="1371600" indent="0">
              <a:buFontTx/>
              <a:buNone/>
              <a:defRPr>
                <a:latin typeface="Arial" panose="020B0604020202020204" pitchFamily="34" charset="0"/>
                <a:cs typeface="Arial" panose="020B0604020202020204" pitchFamily="34" charset="0"/>
              </a:defRPr>
            </a:lvl4pPr>
            <a:lvl5pPr marL="1828800" indent="0">
              <a:buFontTx/>
              <a:buNone/>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26740634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4307776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2258228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41250277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4435108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5671388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24399067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B324C74-62FF-4934-B30A-325E01A2E420}" type="datetimeFigureOut">
              <a:rPr lang="en-GB" smtClean="0"/>
              <a:pPr/>
              <a:t>02/10/2018</a:t>
            </a:fld>
            <a:endParaRPr lang="en-GB"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A024285-F944-4467-AAE1-B4573B8DDD30}" type="slidenum">
              <a:rPr lang="en-GB" smtClean="0"/>
              <a:pPr/>
              <a:t>‹#›</a:t>
            </a:fld>
            <a:endParaRPr lang="en-GB" dirty="0"/>
          </a:p>
        </p:txBody>
      </p:sp>
    </p:spTree>
    <p:extLst>
      <p:ext uri="{BB962C8B-B14F-4D97-AF65-F5344CB8AC3E}">
        <p14:creationId xmlns:p14="http://schemas.microsoft.com/office/powerpoint/2010/main" val="38478234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Startsei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2207215533"/>
      </p:ext>
    </p:extLst>
  </p:cSld>
  <p:clrMapOvr>
    <a:masterClrMapping/>
  </p:clrMapOvr>
  <mc:AlternateContent xmlns:mc="http://schemas.openxmlformats.org/markup-compatibility/2006" xmlns:p14="http://schemas.microsoft.com/office/powerpoint/2010/main">
    <mc:Choice Requires="p14">
      <p:transition spd="slow" p14:dur="2500">
        <p14:revea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Startse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520895"/>
      </p:ext>
    </p:extLst>
  </p:cSld>
  <p:clrMapOvr>
    <a:masterClrMapping/>
  </p:clrMapOvr>
  <mc:AlternateContent xmlns:mc="http://schemas.openxmlformats.org/markup-compatibility/2006" xmlns:p14="http://schemas.microsoft.com/office/powerpoint/2010/main">
    <mc:Choice Requires="p14">
      <p:transition spd="slow" p14:dur="2500">
        <p14:reveal/>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lIns="0"/>
          <a:lstStyle/>
          <a:p>
            <a:r>
              <a:rPr lang="de-DE"/>
              <a:t>Titelmasterformat durch Klicken bearbeiten</a:t>
            </a:r>
            <a:endParaRPr lang="de-DE" dirty="0"/>
          </a:p>
        </p:txBody>
      </p:sp>
      <p:sp>
        <p:nvSpPr>
          <p:cNvPr id="10" name="Inhaltsplatzhalter 9"/>
          <p:cNvSpPr>
            <a:spLocks noGrp="1"/>
          </p:cNvSpPr>
          <p:nvPr>
            <p:ph sz="quarter" idx="13"/>
          </p:nvPr>
        </p:nvSpPr>
        <p:spPr>
          <a:xfrm>
            <a:off x="334436" y="1393827"/>
            <a:ext cx="11523132" cy="5059363"/>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417024360"/>
      </p:ext>
    </p:extLst>
  </p:cSld>
  <p:clrMapOvr>
    <a:masterClrMapping/>
  </p:clrMapOvr>
  <mc:AlternateContent xmlns:mc="http://schemas.openxmlformats.org/markup-compatibility/2006" xmlns:p14="http://schemas.microsoft.com/office/powerpoint/2010/main">
    <mc:Choice Requires="p14">
      <p:transition spd="slow" p14:dur="25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2.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7" name="Straight Connector 6"/>
          <p:cNvCxnSpPr/>
          <p:nvPr userDrawn="1"/>
        </p:nvCxnSpPr>
        <p:spPr>
          <a:xfrm>
            <a:off x="0" y="6226650"/>
            <a:ext cx="12189728" cy="0"/>
          </a:xfrm>
          <a:prstGeom prst="line">
            <a:avLst/>
          </a:prstGeom>
          <a:ln w="25400">
            <a:solidFill>
              <a:srgbClr val="9C329E"/>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9911714" y="6350508"/>
            <a:ext cx="2054397" cy="391123"/>
          </a:xfrm>
          <a:prstGeom prst="rect">
            <a:avLst/>
          </a:prstGeom>
        </p:spPr>
      </p:pic>
    </p:spTree>
    <p:extLst>
      <p:ext uri="{BB962C8B-B14F-4D97-AF65-F5344CB8AC3E}">
        <p14:creationId xmlns:p14="http://schemas.microsoft.com/office/powerpoint/2010/main" val="1575411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a:xfrm>
            <a:off x="0" y="6226650"/>
            <a:ext cx="12189728" cy="0"/>
          </a:xfrm>
          <a:prstGeom prst="line">
            <a:avLst/>
          </a:prstGeom>
          <a:ln w="25400">
            <a:solidFill>
              <a:srgbClr val="9C329E"/>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FB13EE8B-457F-44CA-9D23-46816585C2AF}"/>
              </a:ext>
            </a:extLst>
          </p:cNvPr>
          <p:cNvCxnSpPr/>
          <p:nvPr userDrawn="1"/>
        </p:nvCxnSpPr>
        <p:spPr>
          <a:xfrm>
            <a:off x="0" y="6226650"/>
            <a:ext cx="12189728" cy="0"/>
          </a:xfrm>
          <a:prstGeom prst="line">
            <a:avLst/>
          </a:prstGeom>
          <a:ln w="25400">
            <a:solidFill>
              <a:srgbClr val="9C329E"/>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3641AB1-7A49-43DF-A1F5-B5E4E59C47CC}"/>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9457037" y="6300152"/>
            <a:ext cx="2611395" cy="497166"/>
          </a:xfrm>
          <a:prstGeom prst="rect">
            <a:avLst/>
          </a:prstGeom>
        </p:spPr>
      </p:pic>
    </p:spTree>
    <p:extLst>
      <p:ext uri="{BB962C8B-B14F-4D97-AF65-F5344CB8AC3E}">
        <p14:creationId xmlns:p14="http://schemas.microsoft.com/office/powerpoint/2010/main" val="178488906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6" r:id="rId12"/>
    <p:sldLayoutId id="2147483677" r:id="rId13"/>
    <p:sldLayoutId id="214748367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3.xml"/><Relationship Id="rId16" Type="http://schemas.openxmlformats.org/officeDocument/2006/relationships/image" Target="../media/image17.png"/><Relationship Id="rId1" Type="http://schemas.openxmlformats.org/officeDocument/2006/relationships/slideLayout" Target="../slideLayouts/slideLayout13.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2.jpeg"/><Relationship Id="rId11" Type="http://schemas.openxmlformats.org/officeDocument/2006/relationships/image" Target="../media/image27.png"/><Relationship Id="rId5" Type="http://schemas.openxmlformats.org/officeDocument/2006/relationships/image" Target="../media/image21.jpg"/><Relationship Id="rId10" Type="http://schemas.openxmlformats.org/officeDocument/2006/relationships/image" Target="../media/image26.emf"/><Relationship Id="rId4" Type="http://schemas.openxmlformats.org/officeDocument/2006/relationships/image" Target="../media/image20.png"/><Relationship Id="rId9"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8.png"/><Relationship Id="rId7"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png"/><Relationship Id="rId7"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9.jpg"/><Relationship Id="rId5" Type="http://schemas.openxmlformats.org/officeDocument/2006/relationships/image" Target="../media/image38.gif"/><Relationship Id="rId4" Type="http://schemas.openxmlformats.org/officeDocument/2006/relationships/image" Target="../media/image37.jpeg"/><Relationship Id="rId9" Type="http://schemas.openxmlformats.org/officeDocument/2006/relationships/image" Target="../media/image42.png"/></Relationships>
</file>

<file path=ppt/slides/_rels/slide1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7.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18" Type="http://schemas.openxmlformats.org/officeDocument/2006/relationships/image" Target="../media/image66.png"/><Relationship Id="rId3" Type="http://schemas.openxmlformats.org/officeDocument/2006/relationships/image" Target="../media/image51.png"/><Relationship Id="rId21" Type="http://schemas.openxmlformats.org/officeDocument/2006/relationships/image" Target="../media/image69.png"/><Relationship Id="rId7" Type="http://schemas.openxmlformats.org/officeDocument/2006/relationships/image" Target="../media/image55.png"/><Relationship Id="rId12" Type="http://schemas.openxmlformats.org/officeDocument/2006/relationships/image" Target="../media/image60.png"/><Relationship Id="rId17" Type="http://schemas.openxmlformats.org/officeDocument/2006/relationships/image" Target="../media/image65.jpg"/><Relationship Id="rId25" Type="http://schemas.openxmlformats.org/officeDocument/2006/relationships/image" Target="../media/image73.png"/><Relationship Id="rId2" Type="http://schemas.openxmlformats.org/officeDocument/2006/relationships/notesSlide" Target="../notesSlides/notesSlide17.xml"/><Relationship Id="rId16" Type="http://schemas.openxmlformats.org/officeDocument/2006/relationships/image" Target="../media/image64.png"/><Relationship Id="rId20"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9.jpg"/><Relationship Id="rId24" Type="http://schemas.openxmlformats.org/officeDocument/2006/relationships/image" Target="../media/image72.jpeg"/><Relationship Id="rId5" Type="http://schemas.openxmlformats.org/officeDocument/2006/relationships/image" Target="../media/image53.png"/><Relationship Id="rId15" Type="http://schemas.openxmlformats.org/officeDocument/2006/relationships/image" Target="../media/image63.png"/><Relationship Id="rId23" Type="http://schemas.openxmlformats.org/officeDocument/2006/relationships/image" Target="../media/image71.jpeg"/><Relationship Id="rId10" Type="http://schemas.openxmlformats.org/officeDocument/2006/relationships/image" Target="../media/image58.png"/><Relationship Id="rId19" Type="http://schemas.openxmlformats.org/officeDocument/2006/relationships/image" Target="../media/image67.png"/><Relationship Id="rId4" Type="http://schemas.openxmlformats.org/officeDocument/2006/relationships/image" Target="../media/image52.jpeg"/><Relationship Id="rId9" Type="http://schemas.openxmlformats.org/officeDocument/2006/relationships/image" Target="../media/image57.png"/><Relationship Id="rId14" Type="http://schemas.openxmlformats.org/officeDocument/2006/relationships/image" Target="../media/image62.gif"/><Relationship Id="rId22" Type="http://schemas.openxmlformats.org/officeDocument/2006/relationships/image" Target="../media/image70.png"/></Relationships>
</file>

<file path=ppt/slides/_rels/slide1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76.png"/><Relationship Id="rId4" Type="http://schemas.openxmlformats.org/officeDocument/2006/relationships/image" Target="../media/image75.png"/></Relationships>
</file>

<file path=ppt/slides/_rels/slide19.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png"/><Relationship Id="rId18" Type="http://schemas.openxmlformats.org/officeDocument/2006/relationships/image" Target="../media/image92.jpeg"/><Relationship Id="rId3" Type="http://schemas.openxmlformats.org/officeDocument/2006/relationships/image" Target="../media/image77.png"/><Relationship Id="rId7" Type="http://schemas.openxmlformats.org/officeDocument/2006/relationships/image" Target="../media/image81.png"/><Relationship Id="rId12" Type="http://schemas.openxmlformats.org/officeDocument/2006/relationships/image" Target="../media/image86.gif"/><Relationship Id="rId17" Type="http://schemas.openxmlformats.org/officeDocument/2006/relationships/image" Target="../media/image91.png"/><Relationship Id="rId2" Type="http://schemas.openxmlformats.org/officeDocument/2006/relationships/notesSlide" Target="../notesSlides/notesSlide19.xml"/><Relationship Id="rId16" Type="http://schemas.openxmlformats.org/officeDocument/2006/relationships/image" Target="../media/image90.png"/><Relationship Id="rId20" Type="http://schemas.openxmlformats.org/officeDocument/2006/relationships/image" Target="../media/image94.gif"/><Relationship Id="rId1" Type="http://schemas.openxmlformats.org/officeDocument/2006/relationships/slideLayout" Target="../slideLayouts/slideLayout6.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5" Type="http://schemas.openxmlformats.org/officeDocument/2006/relationships/image" Target="../media/image89.png"/><Relationship Id="rId10" Type="http://schemas.openxmlformats.org/officeDocument/2006/relationships/image" Target="../media/image84.png"/><Relationship Id="rId19" Type="http://schemas.openxmlformats.org/officeDocument/2006/relationships/image" Target="../media/image93.png"/><Relationship Id="rId4" Type="http://schemas.openxmlformats.org/officeDocument/2006/relationships/image" Target="../media/image78.png"/><Relationship Id="rId9" Type="http://schemas.openxmlformats.org/officeDocument/2006/relationships/image" Target="../media/image83.png"/><Relationship Id="rId14" Type="http://schemas.openxmlformats.org/officeDocument/2006/relationships/image" Target="../media/image88.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 Id="rId9" Type="http://schemas.openxmlformats.org/officeDocument/2006/relationships/image" Target="../media/image102.png"/></Relationships>
</file>

<file path=ppt/slides/_rels/slide2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104.png"/></Relationships>
</file>

<file path=ppt/slides/_rels/slide24.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5.png"/><Relationship Id="rId7" Type="http://schemas.openxmlformats.org/officeDocument/2006/relationships/image" Target="../media/image109.png"/><Relationship Id="rId12" Type="http://schemas.openxmlformats.org/officeDocument/2006/relationships/image" Target="../media/image114.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08.png"/><Relationship Id="rId11" Type="http://schemas.openxmlformats.org/officeDocument/2006/relationships/image" Target="../media/image113.png"/><Relationship Id="rId5" Type="http://schemas.openxmlformats.org/officeDocument/2006/relationships/image" Target="../media/image107.png"/><Relationship Id="rId10" Type="http://schemas.openxmlformats.org/officeDocument/2006/relationships/image" Target="../media/image112.png"/><Relationship Id="rId4" Type="http://schemas.openxmlformats.org/officeDocument/2006/relationships/image" Target="../media/image106.png"/><Relationship Id="rId9" Type="http://schemas.openxmlformats.org/officeDocument/2006/relationships/image" Target="../media/image111.png"/></Relationships>
</file>

<file path=ppt/slides/_rels/slide25.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5.png"/><Relationship Id="rId7" Type="http://schemas.openxmlformats.org/officeDocument/2006/relationships/image" Target="../media/image119.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118.png"/><Relationship Id="rId5" Type="http://schemas.openxmlformats.org/officeDocument/2006/relationships/image" Target="../media/image117.png"/><Relationship Id="rId10" Type="http://schemas.openxmlformats.org/officeDocument/2006/relationships/image" Target="../media/image65.jpg"/><Relationship Id="rId4" Type="http://schemas.openxmlformats.org/officeDocument/2006/relationships/image" Target="../media/image116.png"/><Relationship Id="rId9"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28.xml"/><Relationship Id="rId1" Type="http://schemas.openxmlformats.org/officeDocument/2006/relationships/slideLayout" Target="../slideLayouts/slideLayout15.xml"/><Relationship Id="rId5" Type="http://schemas.openxmlformats.org/officeDocument/2006/relationships/image" Target="../media/image124.jpg"/><Relationship Id="rId4" Type="http://schemas.openxmlformats.org/officeDocument/2006/relationships/image" Target="../media/image123.png"/></Relationships>
</file>

<file path=ppt/slides/_rels/slide2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29.xml"/><Relationship Id="rId1" Type="http://schemas.openxmlformats.org/officeDocument/2006/relationships/slideLayout" Target="../slideLayouts/slideLayout25.xml"/><Relationship Id="rId4" Type="http://schemas.openxmlformats.org/officeDocument/2006/relationships/image" Target="../media/image126.jpeg"/></Relationships>
</file>

<file path=ppt/slides/_rels/slide30.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notesSlide" Target="../notesSlides/notesSlide30.xml"/><Relationship Id="rId1" Type="http://schemas.openxmlformats.org/officeDocument/2006/relationships/slideLayout" Target="../slideLayouts/slideLayout26.xml"/><Relationship Id="rId6" Type="http://schemas.openxmlformats.org/officeDocument/2006/relationships/image" Target="../media/image130.png"/><Relationship Id="rId5" Type="http://schemas.openxmlformats.org/officeDocument/2006/relationships/image" Target="../media/image129.png"/><Relationship Id="rId10" Type="http://schemas.openxmlformats.org/officeDocument/2006/relationships/image" Target="../media/image134.jpeg"/><Relationship Id="rId4" Type="http://schemas.openxmlformats.org/officeDocument/2006/relationships/image" Target="../media/image128.png"/><Relationship Id="rId9" Type="http://schemas.openxmlformats.org/officeDocument/2006/relationships/image" Target="../media/image133.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2.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34.xml"/><Relationship Id="rId1" Type="http://schemas.openxmlformats.org/officeDocument/2006/relationships/slideLayout" Target="../slideLayouts/slideLayout27.xml"/><Relationship Id="rId4" Type="http://schemas.openxmlformats.org/officeDocument/2006/relationships/image" Target="../media/image13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6.xml"/><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7.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38.xml"/><Relationship Id="rId1" Type="http://schemas.openxmlformats.org/officeDocument/2006/relationships/slideLayout" Target="../slideLayouts/slideLayout26.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139.png"/></Relationships>
</file>

<file path=ppt/slides/_rels/slide39.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39.xml"/><Relationship Id="rId1" Type="http://schemas.openxmlformats.org/officeDocument/2006/relationships/slideLayout" Target="../slideLayouts/slideLayout26.xml"/><Relationship Id="rId4" Type="http://schemas.openxmlformats.org/officeDocument/2006/relationships/image" Target="../media/image138.png"/></Relationships>
</file>

<file path=ppt/slides/_rels/slide4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40.xml"/><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A58F53F-C09D-4B8E-9780-08641B282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297" y="64014"/>
            <a:ext cx="9685261" cy="6082344"/>
          </a:xfrm>
          <a:prstGeom prst="rect">
            <a:avLst/>
          </a:prstGeom>
        </p:spPr>
      </p:pic>
    </p:spTree>
    <p:extLst>
      <p:ext uri="{BB962C8B-B14F-4D97-AF65-F5344CB8AC3E}">
        <p14:creationId xmlns:p14="http://schemas.microsoft.com/office/powerpoint/2010/main" val="158089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7CE2ABDC-AA00-4C5C-B944-A8AA5F8FD273}"/>
              </a:ext>
            </a:extLst>
          </p:cNvPr>
          <p:cNvSpPr txBox="1">
            <a:spLocks/>
          </p:cNvSpPr>
          <p:nvPr/>
        </p:nvSpPr>
        <p:spPr>
          <a:xfrm>
            <a:off x="0" y="1292034"/>
            <a:ext cx="12192000" cy="2122497"/>
          </a:xfrm>
          <a:prstGeom prst="rect">
            <a:avLst/>
          </a:prstGeom>
        </p:spPr>
        <p:txBody>
          <a:bodyPr vert="horz" lIns="0" tIns="0" rIns="0" bIns="0" rtlCol="0">
            <a:noAutofit/>
          </a:bodyPr>
          <a:lstStyle>
            <a:lvl1pPr marL="391146" indent="-391146" algn="l" defTabSz="1043056"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847483" indent="-325955" algn="l" defTabSz="1043056"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303820" indent="-260764" algn="l" defTabSz="1043056"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825348" indent="-260764" algn="l" defTabSz="1043056"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2346876" indent="-260764" algn="l" defTabSz="1043056"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marL="0" indent="0" algn="ctr">
              <a:spcBef>
                <a:spcPts val="0"/>
              </a:spcBef>
              <a:buNone/>
            </a:pPr>
            <a:r>
              <a:rPr lang="en-GB" sz="6000" dirty="0">
                <a:solidFill>
                  <a:srgbClr val="F50023"/>
                </a:solidFill>
                <a:latin typeface="Arial" pitchFamily="34" charset="0"/>
                <a:cs typeface="Arial" pitchFamily="34" charset="0"/>
              </a:rPr>
              <a:t>Enabling </a:t>
            </a:r>
          </a:p>
          <a:p>
            <a:pPr marL="0" indent="0" algn="ctr">
              <a:spcBef>
                <a:spcPts val="0"/>
              </a:spcBef>
              <a:buNone/>
            </a:pPr>
            <a:r>
              <a:rPr lang="en-GB" sz="6000" dirty="0">
                <a:solidFill>
                  <a:srgbClr val="F50023"/>
                </a:solidFill>
                <a:latin typeface="Arial" pitchFamily="34" charset="0"/>
                <a:cs typeface="Arial" pitchFamily="34" charset="0"/>
              </a:rPr>
              <a:t>open digital workflows</a:t>
            </a:r>
          </a:p>
          <a:p>
            <a:pPr marL="0" indent="0" algn="ctr">
              <a:spcBef>
                <a:spcPts val="0"/>
              </a:spcBef>
              <a:buNone/>
            </a:pPr>
            <a:endParaRPr lang="en-GB" sz="4400" dirty="0">
              <a:latin typeface="Arial" pitchFamily="34" charset="0"/>
              <a:cs typeface="Arial" pitchFamily="34" charset="0"/>
            </a:endParaRPr>
          </a:p>
        </p:txBody>
      </p:sp>
      <p:sp>
        <p:nvSpPr>
          <p:cNvPr id="5" name="Footer Placeholder 9">
            <a:extLst>
              <a:ext uri="{FF2B5EF4-FFF2-40B4-BE49-F238E27FC236}">
                <a16:creationId xmlns:a16="http://schemas.microsoft.com/office/drawing/2014/main" id="{DAB88B3C-47E8-4BFF-990D-989D93B5184B}"/>
              </a:ext>
            </a:extLst>
          </p:cNvPr>
          <p:cNvSpPr>
            <a:spLocks noGrp="1"/>
          </p:cNvSpPr>
          <p:nvPr/>
        </p:nvSpPr>
        <p:spPr>
          <a:xfrm>
            <a:off x="2561797" y="4099191"/>
            <a:ext cx="7053549" cy="1207690"/>
          </a:xfrm>
          <a:prstGeom prst="rect">
            <a:avLst/>
          </a:prstGeom>
        </p:spPr>
        <p:txBody>
          <a:bodyPr vert="horz" wrap="square" lIns="0" tIns="0" rIns="0" bIns="0" rtlCol="0" anchor="t"/>
          <a:lstStyle>
            <a:defPPr>
              <a:defRPr lang="nb-NO"/>
            </a:defPPr>
            <a:lvl1pPr marL="0" algn="l" defTabSz="1043056" rtl="0" eaLnBrk="1" latinLnBrk="0" hangingPunct="1">
              <a:defRPr sz="12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algn="ctr"/>
            <a:r>
              <a:rPr lang="nb-NO" sz="2600" dirty="0">
                <a:latin typeface="Arial" pitchFamily="34" charset="0"/>
                <a:cs typeface="Arial" pitchFamily="34" charset="0"/>
              </a:rPr>
              <a:t>An Introduction to </a:t>
            </a:r>
          </a:p>
          <a:p>
            <a:pPr algn="ctr"/>
            <a:r>
              <a:rPr lang="nb-NO" sz="2600" dirty="0">
                <a:latin typeface="Arial" pitchFamily="34" charset="0"/>
                <a:cs typeface="Arial" pitchFamily="34" charset="0"/>
              </a:rPr>
              <a:t>building</a:t>
            </a:r>
            <a:r>
              <a:rPr lang="nb-NO" sz="2600" b="1" dirty="0">
                <a:solidFill>
                  <a:srgbClr val="F50023"/>
                </a:solidFill>
                <a:latin typeface="Arial" pitchFamily="34" charset="0"/>
                <a:cs typeface="Arial" pitchFamily="34" charset="0"/>
              </a:rPr>
              <a:t>SMART</a:t>
            </a:r>
            <a:r>
              <a:rPr lang="nb-NO" sz="2600" dirty="0">
                <a:latin typeface="Arial" pitchFamily="34" charset="0"/>
                <a:cs typeface="Arial" pitchFamily="34" charset="0"/>
              </a:rPr>
              <a:t> International</a:t>
            </a:r>
          </a:p>
          <a:p>
            <a:pPr algn="ctr"/>
            <a:r>
              <a:rPr lang="nb-NO" sz="2600" dirty="0">
                <a:latin typeface="Arial" pitchFamily="34" charset="0"/>
                <a:cs typeface="Arial" pitchFamily="34" charset="0"/>
              </a:rPr>
              <a:t>Richard Petrie Chief Executive</a:t>
            </a:r>
          </a:p>
          <a:p>
            <a:pPr algn="ctr"/>
            <a:r>
              <a:rPr lang="nb-NO" sz="2600" dirty="0">
                <a:latin typeface="Arial" pitchFamily="34" charset="0"/>
                <a:cs typeface="Arial" pitchFamily="34" charset="0"/>
              </a:rPr>
              <a:t>October 2018</a:t>
            </a:r>
          </a:p>
          <a:p>
            <a:pPr algn="ctr"/>
            <a:endParaRPr lang="nb-NO" sz="2600" dirty="0">
              <a:latin typeface="Arial" pitchFamily="34" charset="0"/>
              <a:cs typeface="Arial" pitchFamily="34" charset="0"/>
            </a:endParaRPr>
          </a:p>
          <a:p>
            <a:pPr algn="ctr"/>
            <a:endParaRPr lang="nb-NO" sz="3000" dirty="0">
              <a:latin typeface="Arial" pitchFamily="34" charset="0"/>
              <a:cs typeface="Arial" pitchFamily="34" charset="0"/>
            </a:endParaRPr>
          </a:p>
        </p:txBody>
      </p:sp>
    </p:spTree>
    <p:extLst>
      <p:ext uri="{BB962C8B-B14F-4D97-AF65-F5344CB8AC3E}">
        <p14:creationId xmlns:p14="http://schemas.microsoft.com/office/powerpoint/2010/main" val="3668217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first staircase"/>
          <p:cNvGrpSpPr/>
          <p:nvPr/>
        </p:nvGrpSpPr>
        <p:grpSpPr>
          <a:xfrm>
            <a:off x="0" y="65316"/>
            <a:ext cx="11542616" cy="5782678"/>
            <a:chOff x="0" y="0"/>
            <a:chExt cx="11542616" cy="5782678"/>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241" y="2791828"/>
              <a:ext cx="10820400" cy="2990850"/>
            </a:xfrm>
            <a:prstGeom prst="rect">
              <a:avLst/>
            </a:prstGeom>
          </p:spPr>
        </p:pic>
        <p:grpSp>
          <p:nvGrpSpPr>
            <p:cNvPr id="28" name="Group 27"/>
            <p:cNvGrpSpPr/>
            <p:nvPr/>
          </p:nvGrpSpPr>
          <p:grpSpPr>
            <a:xfrm>
              <a:off x="3549115" y="2425109"/>
              <a:ext cx="7980227" cy="3019025"/>
              <a:chOff x="300000" y="1422802"/>
              <a:chExt cx="12192000" cy="4612395"/>
            </a:xfrm>
          </p:grpSpPr>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000" y="1422802"/>
                <a:ext cx="12192000" cy="4612395"/>
              </a:xfrm>
              <a:prstGeom prst="rect">
                <a:avLst/>
              </a:prstGeom>
            </p:spPr>
          </p:pic>
          <p:pic>
            <p:nvPicPr>
              <p:cNvPr id="24" name="Picture 23" descr="A picture containing LEGO, thing, toy, indoor&#10;&#10;Description generated with very high confidenc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4173" y="2395195"/>
                <a:ext cx="4205547" cy="3216007"/>
              </a:xfrm>
              <a:prstGeom prst="rect">
                <a:avLst/>
              </a:prstGeom>
            </p:spPr>
          </p:pic>
          <p:pic>
            <p:nvPicPr>
              <p:cNvPr id="15" name="Picture 14" descr="A picture containing indoor, wall, sky&#10;&#10;Description generated with high confidence"/>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0183" y="1939557"/>
                <a:ext cx="2051841" cy="669395"/>
              </a:xfrm>
              <a:prstGeom prst="rect">
                <a:avLst/>
              </a:prstGeom>
            </p:spPr>
          </p:pic>
        </p:grpSp>
        <p:grpSp>
          <p:nvGrpSpPr>
            <p:cNvPr id="36" name="Group 35"/>
            <p:cNvGrpSpPr>
              <a:grpSpLocks noChangeAspect="1"/>
            </p:cNvGrpSpPr>
            <p:nvPr/>
          </p:nvGrpSpPr>
          <p:grpSpPr>
            <a:xfrm>
              <a:off x="5669705" y="1916322"/>
              <a:ext cx="5872911" cy="3114683"/>
              <a:chOff x="550995" y="578625"/>
              <a:chExt cx="11314753" cy="6000750"/>
            </a:xfrm>
          </p:grpSpPr>
          <p:pic>
            <p:nvPicPr>
              <p:cNvPr id="33" name="Picture 3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6250" y="578625"/>
                <a:ext cx="11239498" cy="6000750"/>
              </a:xfrm>
              <a:prstGeom prst="rect">
                <a:avLst/>
              </a:prstGeom>
            </p:spPr>
          </p:pic>
          <p:pic>
            <p:nvPicPr>
              <p:cNvPr id="30" name="Picture 2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0995" y="1237199"/>
                <a:ext cx="5962649" cy="4457699"/>
              </a:xfrm>
              <a:prstGeom prst="rect">
                <a:avLst/>
              </a:prstGeom>
            </p:spPr>
          </p:pic>
          <p:pic>
            <p:nvPicPr>
              <p:cNvPr id="35" name="Picture 3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4499" y="1503886"/>
                <a:ext cx="2514601" cy="533401"/>
              </a:xfrm>
              <a:prstGeom prst="rect">
                <a:avLst/>
              </a:prstGeom>
            </p:spPr>
          </p:pic>
        </p:grpSp>
        <p:pic>
          <p:nvPicPr>
            <p:cNvPr id="7" name="Picture 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01257" y="942769"/>
              <a:ext cx="4441359" cy="2846291"/>
            </a:xfrm>
            <a:prstGeom prst="rect">
              <a:avLst/>
            </a:prstGeom>
          </p:spPr>
        </p:pic>
        <p:grpSp>
          <p:nvGrpSpPr>
            <p:cNvPr id="9" name="Group 8"/>
            <p:cNvGrpSpPr/>
            <p:nvPr/>
          </p:nvGrpSpPr>
          <p:grpSpPr>
            <a:xfrm>
              <a:off x="0" y="0"/>
              <a:ext cx="0" cy="0"/>
              <a:chOff x="0" y="0"/>
              <a:chExt cx="0" cy="0"/>
            </a:xfrm>
          </p:grpSpPr>
        </p:grpSp>
      </p:grpSp>
      <p:pic>
        <p:nvPicPr>
          <p:cNvPr id="76" name="bottom right arrow"/>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1021020">
            <a:off x="9034944" y="2649349"/>
            <a:ext cx="2236235" cy="1389177"/>
          </a:xfrm>
          <a:prstGeom prst="rect">
            <a:avLst/>
          </a:prstGeom>
        </p:spPr>
      </p:pic>
      <p:grpSp>
        <p:nvGrpSpPr>
          <p:cNvPr id="19" name="2nd staircase and arrows">
            <a:extLst>
              <a:ext uri="{FF2B5EF4-FFF2-40B4-BE49-F238E27FC236}">
                <a16:creationId xmlns:a16="http://schemas.microsoft.com/office/drawing/2014/main" id="{9E4CE999-8AF3-4F01-AC24-4A164B94CE35}"/>
              </a:ext>
            </a:extLst>
          </p:cNvPr>
          <p:cNvGrpSpPr/>
          <p:nvPr/>
        </p:nvGrpSpPr>
        <p:grpSpPr>
          <a:xfrm>
            <a:off x="0" y="106902"/>
            <a:ext cx="11542616" cy="6619018"/>
            <a:chOff x="-1" y="2009"/>
            <a:chExt cx="11542616" cy="6672759"/>
          </a:xfrm>
        </p:grpSpPr>
        <p:grpSp>
          <p:nvGrpSpPr>
            <p:cNvPr id="121" name="Second staircase and arrows">
              <a:extLst>
                <a:ext uri="{FF2B5EF4-FFF2-40B4-BE49-F238E27FC236}">
                  <a16:creationId xmlns:a16="http://schemas.microsoft.com/office/drawing/2014/main" id="{74E445CE-892F-442C-8C70-7EA41802443B}"/>
                </a:ext>
              </a:extLst>
            </p:cNvPr>
            <p:cNvGrpSpPr/>
            <p:nvPr/>
          </p:nvGrpSpPr>
          <p:grpSpPr>
            <a:xfrm>
              <a:off x="-1" y="2009"/>
              <a:ext cx="11542616" cy="6672759"/>
              <a:chOff x="-1" y="2300"/>
              <a:chExt cx="11542616" cy="6672759"/>
            </a:xfrm>
          </p:grpSpPr>
          <p:grpSp>
            <p:nvGrpSpPr>
              <p:cNvPr id="122" name="bottom Staircase">
                <a:extLst>
                  <a:ext uri="{FF2B5EF4-FFF2-40B4-BE49-F238E27FC236}">
                    <a16:creationId xmlns:a16="http://schemas.microsoft.com/office/drawing/2014/main" id="{06A69FE8-31BC-485D-84DE-B74B31D1CCC9}"/>
                  </a:ext>
                </a:extLst>
              </p:cNvPr>
              <p:cNvGrpSpPr/>
              <p:nvPr/>
            </p:nvGrpSpPr>
            <p:grpSpPr>
              <a:xfrm>
                <a:off x="-1" y="2300"/>
                <a:ext cx="11542616" cy="5807090"/>
                <a:chOff x="0" y="0"/>
                <a:chExt cx="11542616" cy="5807090"/>
              </a:xfrm>
            </p:grpSpPr>
            <p:pic>
              <p:nvPicPr>
                <p:cNvPr id="132" name="Picture 131">
                  <a:extLst>
                    <a:ext uri="{FF2B5EF4-FFF2-40B4-BE49-F238E27FC236}">
                      <a16:creationId xmlns:a16="http://schemas.microsoft.com/office/drawing/2014/main" id="{9F787FD8-3C7B-4A22-A97F-E771CAFF0D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241" y="2791827"/>
                  <a:ext cx="10820400" cy="3015263"/>
                </a:xfrm>
                <a:prstGeom prst="rect">
                  <a:avLst/>
                </a:prstGeom>
              </p:spPr>
            </p:pic>
            <p:grpSp>
              <p:nvGrpSpPr>
                <p:cNvPr id="133" name="Group 132">
                  <a:extLst>
                    <a:ext uri="{FF2B5EF4-FFF2-40B4-BE49-F238E27FC236}">
                      <a16:creationId xmlns:a16="http://schemas.microsoft.com/office/drawing/2014/main" id="{B12924B5-4005-4CD3-915C-A67ED633A4FF}"/>
                    </a:ext>
                  </a:extLst>
                </p:cNvPr>
                <p:cNvGrpSpPr/>
                <p:nvPr/>
              </p:nvGrpSpPr>
              <p:grpSpPr>
                <a:xfrm>
                  <a:off x="3549115" y="2425109"/>
                  <a:ext cx="7980227" cy="3019025"/>
                  <a:chOff x="300000" y="1422802"/>
                  <a:chExt cx="12192000" cy="4612395"/>
                </a:xfrm>
              </p:grpSpPr>
              <p:pic>
                <p:nvPicPr>
                  <p:cNvPr id="148" name="Picture 147">
                    <a:extLst>
                      <a:ext uri="{FF2B5EF4-FFF2-40B4-BE49-F238E27FC236}">
                        <a16:creationId xmlns:a16="http://schemas.microsoft.com/office/drawing/2014/main" id="{A657DF44-DB1C-4132-84D6-0DCC8E5478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000" y="1422802"/>
                    <a:ext cx="12192000" cy="4612395"/>
                  </a:xfrm>
                  <a:prstGeom prst="rect">
                    <a:avLst/>
                  </a:prstGeom>
                </p:spPr>
              </p:pic>
              <p:pic>
                <p:nvPicPr>
                  <p:cNvPr id="149" name="Picture 148" descr="A picture containing LEGO, thing, toy, indoor&#10;&#10;Description generated with very high confidence">
                    <a:extLst>
                      <a:ext uri="{FF2B5EF4-FFF2-40B4-BE49-F238E27FC236}">
                        <a16:creationId xmlns:a16="http://schemas.microsoft.com/office/drawing/2014/main" id="{B9C19467-FBF4-46C0-964A-AA61386951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4173" y="2395195"/>
                    <a:ext cx="4205547" cy="3216007"/>
                  </a:xfrm>
                  <a:prstGeom prst="rect">
                    <a:avLst/>
                  </a:prstGeom>
                </p:spPr>
              </p:pic>
              <p:pic>
                <p:nvPicPr>
                  <p:cNvPr id="150" name="Picture 149" descr="A picture containing indoor, wall, sky&#10;&#10;Description generated with high confidence">
                    <a:extLst>
                      <a:ext uri="{FF2B5EF4-FFF2-40B4-BE49-F238E27FC236}">
                        <a16:creationId xmlns:a16="http://schemas.microsoft.com/office/drawing/2014/main" id="{F44346A9-56B2-4D0D-AB8B-AF7E4548DC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0183" y="1916279"/>
                    <a:ext cx="2051841" cy="692675"/>
                  </a:xfrm>
                  <a:prstGeom prst="rect">
                    <a:avLst/>
                  </a:prstGeom>
                </p:spPr>
              </p:pic>
            </p:grpSp>
            <p:grpSp>
              <p:nvGrpSpPr>
                <p:cNvPr id="134" name="Group 133">
                  <a:extLst>
                    <a:ext uri="{FF2B5EF4-FFF2-40B4-BE49-F238E27FC236}">
                      <a16:creationId xmlns:a16="http://schemas.microsoft.com/office/drawing/2014/main" id="{8BE3FC00-F875-4B6E-9BE4-C6DA56D0E9FA}"/>
                    </a:ext>
                  </a:extLst>
                </p:cNvPr>
                <p:cNvGrpSpPr>
                  <a:grpSpLocks noChangeAspect="1"/>
                </p:cNvGrpSpPr>
                <p:nvPr/>
              </p:nvGrpSpPr>
              <p:grpSpPr>
                <a:xfrm>
                  <a:off x="5669705" y="1916322"/>
                  <a:ext cx="5872911" cy="3114683"/>
                  <a:chOff x="550995" y="578625"/>
                  <a:chExt cx="11314753" cy="6000750"/>
                </a:xfrm>
              </p:grpSpPr>
              <p:pic>
                <p:nvPicPr>
                  <p:cNvPr id="145" name="Picture 144">
                    <a:extLst>
                      <a:ext uri="{FF2B5EF4-FFF2-40B4-BE49-F238E27FC236}">
                        <a16:creationId xmlns:a16="http://schemas.microsoft.com/office/drawing/2014/main" id="{A99DFED6-20A6-43BF-A752-9F8C98AD31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6250" y="578625"/>
                    <a:ext cx="11239498" cy="6000750"/>
                  </a:xfrm>
                  <a:prstGeom prst="rect">
                    <a:avLst/>
                  </a:prstGeom>
                </p:spPr>
              </p:pic>
              <p:pic>
                <p:nvPicPr>
                  <p:cNvPr id="146" name="Picture 145">
                    <a:extLst>
                      <a:ext uri="{FF2B5EF4-FFF2-40B4-BE49-F238E27FC236}">
                        <a16:creationId xmlns:a16="http://schemas.microsoft.com/office/drawing/2014/main" id="{EA8BC439-9606-47F7-B32D-85EE1CA62BC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0995" y="1237199"/>
                    <a:ext cx="5962649" cy="4457699"/>
                  </a:xfrm>
                  <a:prstGeom prst="rect">
                    <a:avLst/>
                  </a:prstGeom>
                </p:spPr>
              </p:pic>
              <p:pic>
                <p:nvPicPr>
                  <p:cNvPr id="147" name="Picture 146">
                    <a:extLst>
                      <a:ext uri="{FF2B5EF4-FFF2-40B4-BE49-F238E27FC236}">
                        <a16:creationId xmlns:a16="http://schemas.microsoft.com/office/drawing/2014/main" id="{B06632A7-914E-4C1E-8114-6C3E1F26C8E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4499" y="1471769"/>
                    <a:ext cx="2514601" cy="533400"/>
                  </a:xfrm>
                  <a:prstGeom prst="rect">
                    <a:avLst/>
                  </a:prstGeom>
                </p:spPr>
              </p:pic>
            </p:grpSp>
            <p:pic>
              <p:nvPicPr>
                <p:cNvPr id="135" name="Picture 134">
                  <a:extLst>
                    <a:ext uri="{FF2B5EF4-FFF2-40B4-BE49-F238E27FC236}">
                      <a16:creationId xmlns:a16="http://schemas.microsoft.com/office/drawing/2014/main" id="{39513C11-2F32-4241-A319-279E86966C2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01257" y="891051"/>
                  <a:ext cx="4441359" cy="2898009"/>
                </a:xfrm>
                <a:prstGeom prst="rect">
                  <a:avLst/>
                </a:prstGeom>
              </p:spPr>
            </p:pic>
            <p:grpSp>
              <p:nvGrpSpPr>
                <p:cNvPr id="138" name="Group 137">
                  <a:extLst>
                    <a:ext uri="{FF2B5EF4-FFF2-40B4-BE49-F238E27FC236}">
                      <a16:creationId xmlns:a16="http://schemas.microsoft.com/office/drawing/2014/main" id="{A90FB8BE-5AE9-46AD-B47C-6EB0FC14F589}"/>
                    </a:ext>
                  </a:extLst>
                </p:cNvPr>
                <p:cNvGrpSpPr/>
                <p:nvPr/>
              </p:nvGrpSpPr>
              <p:grpSpPr>
                <a:xfrm>
                  <a:off x="0" y="0"/>
                  <a:ext cx="0" cy="0"/>
                  <a:chOff x="0" y="0"/>
                  <a:chExt cx="0" cy="0"/>
                </a:xfrm>
              </p:grpSpPr>
            </p:grpSp>
          </p:grpSp>
          <p:grpSp>
            <p:nvGrpSpPr>
              <p:cNvPr id="123" name="Bottom Arrows">
                <a:extLst>
                  <a:ext uri="{FF2B5EF4-FFF2-40B4-BE49-F238E27FC236}">
                    <a16:creationId xmlns:a16="http://schemas.microsoft.com/office/drawing/2014/main" id="{BBAD2BBF-4643-4C31-8B58-6CB25F483504}"/>
                  </a:ext>
                </a:extLst>
              </p:cNvPr>
              <p:cNvGrpSpPr/>
              <p:nvPr/>
            </p:nvGrpSpPr>
            <p:grpSpPr>
              <a:xfrm>
                <a:off x="2217828" y="2580292"/>
                <a:ext cx="9048915" cy="4094767"/>
                <a:chOff x="2206677" y="2569141"/>
                <a:chExt cx="9048915" cy="4094767"/>
              </a:xfrm>
            </p:grpSpPr>
            <p:pic>
              <p:nvPicPr>
                <p:cNvPr id="128" name="Picture 127" descr="A picture containing animal, invertebrate, mollusk&#10;&#10;Description generated with very high confidence">
                  <a:extLst>
                    <a:ext uri="{FF2B5EF4-FFF2-40B4-BE49-F238E27FC236}">
                      <a16:creationId xmlns:a16="http://schemas.microsoft.com/office/drawing/2014/main" id="{45C55788-972A-4DF1-9A66-75725BFD29F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06677" y="5608958"/>
                  <a:ext cx="2592000" cy="1054950"/>
                </a:xfrm>
                <a:prstGeom prst="rect">
                  <a:avLst/>
                </a:prstGeom>
              </p:spPr>
            </p:pic>
            <p:pic>
              <p:nvPicPr>
                <p:cNvPr id="129" name="Picture 128">
                  <a:extLst>
                    <a:ext uri="{FF2B5EF4-FFF2-40B4-BE49-F238E27FC236}">
                      <a16:creationId xmlns:a16="http://schemas.microsoft.com/office/drawing/2014/main" id="{D607569F-292C-4676-A7EC-6B7BCD44FAA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1394284">
                  <a:off x="3641966" y="4315960"/>
                  <a:ext cx="5200941" cy="2335529"/>
                </a:xfrm>
                <a:prstGeom prst="rect">
                  <a:avLst/>
                </a:prstGeom>
              </p:spPr>
            </p:pic>
            <p:pic>
              <p:nvPicPr>
                <p:cNvPr id="130" name="Picture 129">
                  <a:extLst>
                    <a:ext uri="{FF2B5EF4-FFF2-40B4-BE49-F238E27FC236}">
                      <a16:creationId xmlns:a16="http://schemas.microsoft.com/office/drawing/2014/main" id="{000500C0-95C4-4583-964F-BD236158FA1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1021020">
                  <a:off x="9019357" y="2569141"/>
                  <a:ext cx="2236235" cy="1389177"/>
                </a:xfrm>
                <a:prstGeom prst="rect">
                  <a:avLst/>
                </a:prstGeom>
              </p:spPr>
            </p:pic>
          </p:grpSp>
          <p:grpSp>
            <p:nvGrpSpPr>
              <p:cNvPr id="124" name="Top Arrows">
                <a:extLst>
                  <a:ext uri="{FF2B5EF4-FFF2-40B4-BE49-F238E27FC236}">
                    <a16:creationId xmlns:a16="http://schemas.microsoft.com/office/drawing/2014/main" id="{68B66055-B49B-4AE9-9984-67A9C4B097F6}"/>
                  </a:ext>
                </a:extLst>
              </p:cNvPr>
              <p:cNvGrpSpPr/>
              <p:nvPr/>
            </p:nvGrpSpPr>
            <p:grpSpPr>
              <a:xfrm>
                <a:off x="3054852" y="678296"/>
                <a:ext cx="5779810" cy="2476049"/>
                <a:chOff x="3054852" y="678296"/>
                <a:chExt cx="5779810" cy="2476049"/>
              </a:xfrm>
            </p:grpSpPr>
            <p:pic>
              <p:nvPicPr>
                <p:cNvPr id="125" name="Picture 124">
                  <a:extLst>
                    <a:ext uri="{FF2B5EF4-FFF2-40B4-BE49-F238E27FC236}">
                      <a16:creationId xmlns:a16="http://schemas.microsoft.com/office/drawing/2014/main" id="{D4E1C99F-52E4-4F0F-85F4-DA953A33F2F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054852" y="961812"/>
                  <a:ext cx="4134682" cy="2192533"/>
                </a:xfrm>
                <a:prstGeom prst="rect">
                  <a:avLst/>
                </a:prstGeom>
              </p:spPr>
            </p:pic>
            <p:pic>
              <p:nvPicPr>
                <p:cNvPr id="126" name="Picture 125" descr="A picture containing thing, object&#10;&#10;Description generated with high confidence">
                  <a:extLst>
                    <a:ext uri="{FF2B5EF4-FFF2-40B4-BE49-F238E27FC236}">
                      <a16:creationId xmlns:a16="http://schemas.microsoft.com/office/drawing/2014/main" id="{C8495997-0779-47C5-A388-1595AE6EB49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02662" y="678296"/>
                  <a:ext cx="4032000" cy="1755283"/>
                </a:xfrm>
                <a:prstGeom prst="rect">
                  <a:avLst/>
                </a:prstGeom>
              </p:spPr>
            </p:pic>
            <p:pic>
              <p:nvPicPr>
                <p:cNvPr id="127" name="Picture 126">
                  <a:extLst>
                    <a:ext uri="{FF2B5EF4-FFF2-40B4-BE49-F238E27FC236}">
                      <a16:creationId xmlns:a16="http://schemas.microsoft.com/office/drawing/2014/main" id="{504186F8-739A-4ACD-BE2A-4803DDCCD41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081258" y="970839"/>
                  <a:ext cx="2744713" cy="1338353"/>
                </a:xfrm>
                <a:prstGeom prst="rect">
                  <a:avLst/>
                </a:prstGeom>
              </p:spPr>
            </p:pic>
          </p:grpSp>
        </p:grpSp>
        <p:sp>
          <p:nvSpPr>
            <p:cNvPr id="77" name="flow of information 1"/>
            <p:cNvSpPr txBox="1"/>
            <p:nvPr/>
          </p:nvSpPr>
          <p:spPr>
            <a:xfrm>
              <a:off x="942521" y="1379956"/>
              <a:ext cx="2271393" cy="954107"/>
            </a:xfrm>
            <a:prstGeom prst="rect">
              <a:avLst/>
            </a:prstGeom>
            <a:noFill/>
          </p:spPr>
          <p:txBody>
            <a:bodyPr wrap="square" rtlCol="0">
              <a:spAutoFit/>
            </a:bodyPr>
            <a:lstStyle/>
            <a:p>
              <a:r>
                <a:rPr lang="en-GB" sz="2800" dirty="0">
                  <a:solidFill>
                    <a:srgbClr val="5D96CE"/>
                  </a:solidFill>
                </a:rPr>
                <a:t>Flow of</a:t>
              </a:r>
            </a:p>
            <a:p>
              <a:r>
                <a:rPr lang="en-GB" sz="2800" dirty="0">
                  <a:solidFill>
                    <a:srgbClr val="5D96CE"/>
                  </a:solidFill>
                </a:rPr>
                <a:t>information</a:t>
              </a:r>
            </a:p>
          </p:txBody>
        </p:sp>
      </p:grpSp>
      <p:sp>
        <p:nvSpPr>
          <p:cNvPr id="73" name="TextBox 72">
            <a:extLst>
              <a:ext uri="{FF2B5EF4-FFF2-40B4-BE49-F238E27FC236}">
                <a16:creationId xmlns:a16="http://schemas.microsoft.com/office/drawing/2014/main" id="{4D796CA1-45BA-4F97-84C9-A6909A1BB81E}"/>
              </a:ext>
            </a:extLst>
          </p:cNvPr>
          <p:cNvSpPr txBox="1"/>
          <p:nvPr/>
        </p:nvSpPr>
        <p:spPr>
          <a:xfrm>
            <a:off x="344140" y="88971"/>
            <a:ext cx="11023214" cy="1007070"/>
          </a:xfrm>
          <a:prstGeom prst="rect">
            <a:avLst/>
          </a:prstGeom>
          <a:noFill/>
          <a:ln w="19050">
            <a:noFill/>
          </a:ln>
          <a:effectLst/>
        </p:spPr>
        <p:txBody>
          <a:bodyPr wrap="square" lIns="82930" tIns="41465" rIns="82930" bIns="41465"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srgbClr val="F50023"/>
                </a:solidFill>
                <a:effectLst/>
                <a:uLnTx/>
                <a:uFillTx/>
                <a:latin typeface="Arial" panose="020B0604020202020204" pitchFamily="34" charset="0"/>
                <a:ea typeface="+mn-ea"/>
                <a:cs typeface="Arial" panose="020B0604020202020204" pitchFamily="34" charset="0"/>
              </a:rPr>
              <a:t>Digitizing built assets</a:t>
            </a:r>
          </a:p>
        </p:txBody>
      </p:sp>
      <p:sp>
        <p:nvSpPr>
          <p:cNvPr id="2" name="TextBox 1">
            <a:extLst>
              <a:ext uri="{FF2B5EF4-FFF2-40B4-BE49-F238E27FC236}">
                <a16:creationId xmlns:a16="http://schemas.microsoft.com/office/drawing/2014/main" id="{1C086DF7-8322-4B83-B90A-42074E8B8E9A}"/>
              </a:ext>
            </a:extLst>
          </p:cNvPr>
          <p:cNvSpPr txBox="1"/>
          <p:nvPr/>
        </p:nvSpPr>
        <p:spPr>
          <a:xfrm>
            <a:off x="380000" y="6249104"/>
            <a:ext cx="3557016" cy="246221"/>
          </a:xfrm>
          <a:prstGeom prst="rect">
            <a:avLst/>
          </a:prstGeom>
          <a:noFill/>
        </p:spPr>
        <p:txBody>
          <a:bodyPr wrap="square" rtlCol="0">
            <a:spAutoFit/>
          </a:bodyPr>
          <a:lstStyle/>
          <a:p>
            <a:r>
              <a:rPr lang="en-GB" sz="1000" dirty="0">
                <a:solidFill>
                  <a:srgbClr val="009EB0"/>
                </a:solidFill>
                <a:latin typeface="Arial" panose="020B0604020202020204" pitchFamily="34" charset="0"/>
                <a:cs typeface="Arial" panose="020B0604020202020204" pitchFamily="34" charset="0"/>
              </a:rPr>
              <a:t>Accredited to Digitally Built Britain</a:t>
            </a:r>
          </a:p>
        </p:txBody>
      </p:sp>
    </p:spTree>
    <p:extLst>
      <p:ext uri="{BB962C8B-B14F-4D97-AF65-F5344CB8AC3E}">
        <p14:creationId xmlns:p14="http://schemas.microsoft.com/office/powerpoint/2010/main" val="588875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079FB93-01EF-4A89-9EBB-86E4C371B821}"/>
              </a:ext>
            </a:extLst>
          </p:cNvPr>
          <p:cNvSpPr txBox="1">
            <a:spLocks/>
          </p:cNvSpPr>
          <p:nvPr/>
        </p:nvSpPr>
        <p:spPr>
          <a:xfrm>
            <a:off x="435617" y="139496"/>
            <a:ext cx="8441866" cy="1357207"/>
          </a:xfrm>
          <a:prstGeom prst="rect">
            <a:avLst/>
          </a:prstGeom>
        </p:spPr>
        <p:txBody>
          <a:bodyPr vert="horz" lIns="0" tIns="0" rIns="0" bIns="0" rtlCol="0" anchor="t">
            <a:noAutofit/>
          </a:bodyPr>
          <a:lstStyle>
            <a:lvl1pPr algn="l" defTabSz="1042924" rtl="0" eaLnBrk="1" latinLnBrk="0" hangingPunct="1">
              <a:spcBef>
                <a:spcPct val="0"/>
              </a:spcBef>
              <a:buNone/>
              <a:defRPr sz="4000" b="1" kern="1200">
                <a:solidFill>
                  <a:srgbClr val="ED174F"/>
                </a:solidFill>
                <a:latin typeface="+mj-lt"/>
                <a:ea typeface="+mj-ea"/>
                <a:cs typeface="+mj-cs"/>
              </a:defRPr>
            </a:lvl1pPr>
          </a:lstStyle>
          <a:p>
            <a:pPr marL="1905" defTabSz="1042430"/>
            <a:r>
              <a:rPr lang="en-GB" sz="6000" b="0" spc="-25" dirty="0">
                <a:solidFill>
                  <a:srgbClr val="F50023"/>
                </a:solidFill>
                <a:latin typeface="Arial" panose="020B0604020202020204" pitchFamily="34" charset="0"/>
                <a:cs typeface="Arial" panose="020B0604020202020204" pitchFamily="34" charset="0"/>
              </a:rPr>
              <a:t>Benefits of openBIM</a:t>
            </a:r>
          </a:p>
          <a:p>
            <a:pPr marL="1905" defTabSz="1042430"/>
            <a:r>
              <a:rPr lang="en-GB" sz="3000" b="0" spc="-25" dirty="0">
                <a:solidFill>
                  <a:srgbClr val="F50023"/>
                </a:solidFill>
                <a:latin typeface="Arial" panose="020B0604020202020204" pitchFamily="34" charset="0"/>
                <a:cs typeface="Arial" panose="020B0604020202020204" pitchFamily="34" charset="0"/>
              </a:rPr>
              <a:t>UK Government seeks productivity improvements</a:t>
            </a:r>
          </a:p>
        </p:txBody>
      </p:sp>
      <p:pic>
        <p:nvPicPr>
          <p:cNvPr id="2" name="Picture 1">
            <a:extLst>
              <a:ext uri="{FF2B5EF4-FFF2-40B4-BE49-F238E27FC236}">
                <a16:creationId xmlns:a16="http://schemas.microsoft.com/office/drawing/2014/main" id="{BF567DB8-0128-455F-AE10-2FB81309A530}"/>
              </a:ext>
            </a:extLst>
          </p:cNvPr>
          <p:cNvPicPr>
            <a:picLocks noChangeAspect="1"/>
          </p:cNvPicPr>
          <p:nvPr/>
        </p:nvPicPr>
        <p:blipFill>
          <a:blip r:embed="rId3"/>
          <a:stretch>
            <a:fillRect/>
          </a:stretch>
        </p:blipFill>
        <p:spPr>
          <a:xfrm>
            <a:off x="526116" y="1827268"/>
            <a:ext cx="10612877" cy="4266360"/>
          </a:xfrm>
          <a:prstGeom prst="rect">
            <a:avLst/>
          </a:prstGeom>
        </p:spPr>
      </p:pic>
      <p:sp>
        <p:nvSpPr>
          <p:cNvPr id="4" name="TextBox 3">
            <a:extLst>
              <a:ext uri="{FF2B5EF4-FFF2-40B4-BE49-F238E27FC236}">
                <a16:creationId xmlns:a16="http://schemas.microsoft.com/office/drawing/2014/main" id="{4FF0F9CE-0CF3-4485-BD8D-13F1C7125783}"/>
              </a:ext>
            </a:extLst>
          </p:cNvPr>
          <p:cNvSpPr txBox="1"/>
          <p:nvPr/>
        </p:nvSpPr>
        <p:spPr>
          <a:xfrm>
            <a:off x="390794" y="6256257"/>
            <a:ext cx="3557016" cy="246221"/>
          </a:xfrm>
          <a:prstGeom prst="rect">
            <a:avLst/>
          </a:prstGeom>
          <a:noFill/>
        </p:spPr>
        <p:txBody>
          <a:bodyPr wrap="square" rtlCol="0">
            <a:spAutoFit/>
          </a:bodyPr>
          <a:lstStyle/>
          <a:p>
            <a:r>
              <a:rPr lang="en-GB" sz="1000" dirty="0">
                <a:solidFill>
                  <a:srgbClr val="009EB0"/>
                </a:solidFill>
                <a:latin typeface="Arial" panose="020B0604020202020204" pitchFamily="34" charset="0"/>
                <a:cs typeface="Arial" panose="020B0604020202020204" pitchFamily="34" charset="0"/>
              </a:rPr>
              <a:t>Accredited to Digitally Built Britain</a:t>
            </a:r>
          </a:p>
        </p:txBody>
      </p:sp>
    </p:spTree>
    <p:extLst>
      <p:ext uri="{BB962C8B-B14F-4D97-AF65-F5344CB8AC3E}">
        <p14:creationId xmlns:p14="http://schemas.microsoft.com/office/powerpoint/2010/main" val="417669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079FB93-01EF-4A89-9EBB-86E4C371B821}"/>
              </a:ext>
            </a:extLst>
          </p:cNvPr>
          <p:cNvSpPr txBox="1">
            <a:spLocks/>
          </p:cNvSpPr>
          <p:nvPr/>
        </p:nvSpPr>
        <p:spPr>
          <a:xfrm>
            <a:off x="445252" y="131661"/>
            <a:ext cx="8441866" cy="1357207"/>
          </a:xfrm>
          <a:prstGeom prst="rect">
            <a:avLst/>
          </a:prstGeom>
        </p:spPr>
        <p:txBody>
          <a:bodyPr vert="horz" lIns="0" tIns="0" rIns="0" bIns="0" rtlCol="0" anchor="t">
            <a:noAutofit/>
          </a:bodyPr>
          <a:lstStyle>
            <a:lvl1pPr algn="l" defTabSz="1042924" rtl="0" eaLnBrk="1" latinLnBrk="0" hangingPunct="1">
              <a:spcBef>
                <a:spcPct val="0"/>
              </a:spcBef>
              <a:buNone/>
              <a:defRPr sz="4000" b="1" kern="1200">
                <a:solidFill>
                  <a:srgbClr val="ED174F"/>
                </a:solidFill>
                <a:latin typeface="+mj-lt"/>
                <a:ea typeface="+mj-ea"/>
                <a:cs typeface="+mj-cs"/>
              </a:defRPr>
            </a:lvl1pPr>
          </a:lstStyle>
          <a:p>
            <a:pPr marL="1905" lvl="0" defTabSz="1042430"/>
            <a:r>
              <a:rPr lang="en-GB" sz="6000" b="0" spc="-25" dirty="0">
                <a:solidFill>
                  <a:srgbClr val="F50023"/>
                </a:solidFill>
                <a:latin typeface="Arial" panose="020B0604020202020204" pitchFamily="34" charset="0"/>
                <a:cs typeface="Arial" panose="020B0604020202020204" pitchFamily="34" charset="0"/>
              </a:rPr>
              <a:t>openBIM Proponents</a:t>
            </a:r>
            <a:endParaRPr kumimoji="0" lang="en-GB" sz="6000" b="0" i="0" u="none" strike="noStrike" kern="1200" cap="none" spc="-25" normalizeH="0" baseline="0" noProof="0" dirty="0">
              <a:ln>
                <a:noFill/>
              </a:ln>
              <a:solidFill>
                <a:srgbClr val="F50023"/>
              </a:solidFill>
              <a:effectLst/>
              <a:uLnTx/>
              <a:uFillTx/>
              <a:latin typeface="Arial" panose="020B0604020202020204" pitchFamily="34" charset="0"/>
              <a:cs typeface="Arial" panose="020B0604020202020204" pitchFamily="34" charset="0"/>
            </a:endParaRPr>
          </a:p>
        </p:txBody>
      </p:sp>
      <p:pic>
        <p:nvPicPr>
          <p:cNvPr id="19" name="Picture 18">
            <a:extLst>
              <a:ext uri="{FF2B5EF4-FFF2-40B4-BE49-F238E27FC236}">
                <a16:creationId xmlns:a16="http://schemas.microsoft.com/office/drawing/2014/main" id="{DA2008D5-52F4-486C-902A-9F21B5B78CD7}"/>
              </a:ext>
            </a:extLst>
          </p:cNvPr>
          <p:cNvPicPr>
            <a:picLocks noChangeAspect="1"/>
          </p:cNvPicPr>
          <p:nvPr/>
        </p:nvPicPr>
        <p:blipFill>
          <a:blip r:embed="rId3"/>
          <a:stretch>
            <a:fillRect/>
          </a:stretch>
        </p:blipFill>
        <p:spPr>
          <a:xfrm>
            <a:off x="997304" y="2758776"/>
            <a:ext cx="2445322" cy="1664177"/>
          </a:xfrm>
          <a:prstGeom prst="rect">
            <a:avLst/>
          </a:prstGeom>
        </p:spPr>
      </p:pic>
      <p:sp>
        <p:nvSpPr>
          <p:cNvPr id="20" name="TextBox 19">
            <a:extLst>
              <a:ext uri="{FF2B5EF4-FFF2-40B4-BE49-F238E27FC236}">
                <a16:creationId xmlns:a16="http://schemas.microsoft.com/office/drawing/2014/main" id="{4E91620E-5F3F-4BD7-8413-D639FA5D7C11}"/>
              </a:ext>
            </a:extLst>
          </p:cNvPr>
          <p:cNvSpPr txBox="1"/>
          <p:nvPr/>
        </p:nvSpPr>
        <p:spPr>
          <a:xfrm>
            <a:off x="3016092" y="2871856"/>
            <a:ext cx="48533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a:t>
            </a:r>
          </a:p>
        </p:txBody>
      </p:sp>
      <p:sp>
        <p:nvSpPr>
          <p:cNvPr id="21" name="TextBox 20">
            <a:extLst>
              <a:ext uri="{FF2B5EF4-FFF2-40B4-BE49-F238E27FC236}">
                <a16:creationId xmlns:a16="http://schemas.microsoft.com/office/drawing/2014/main" id="{CAD383F1-F5E4-4626-9A17-7F25E20F3BFF}"/>
              </a:ext>
            </a:extLst>
          </p:cNvPr>
          <p:cNvSpPr txBox="1"/>
          <p:nvPr/>
        </p:nvSpPr>
        <p:spPr>
          <a:xfrm>
            <a:off x="367677" y="6260108"/>
            <a:ext cx="5270995" cy="246221"/>
          </a:xfrm>
          <a:prstGeom prst="rect">
            <a:avLst/>
          </a:prstGeom>
          <a:noFill/>
        </p:spPr>
        <p:txBody>
          <a:bodyPr wrap="none" rtlCol="0">
            <a:spAutoFit/>
          </a:bodyPr>
          <a:lstStyle/>
          <a:p>
            <a:pPr lvl="0">
              <a:defRPr/>
            </a:pPr>
            <a:r>
              <a:rPr kumimoji="0" lang="en-GB" sz="1000" b="0" i="0" u="none" strike="noStrike" kern="1200" cap="none" spc="0" normalizeH="0" baseline="0" noProof="0" dirty="0">
                <a:ln>
                  <a:noFill/>
                </a:ln>
                <a:solidFill>
                  <a:srgbClr val="009EB0"/>
                </a:solidFill>
                <a:effectLst/>
                <a:uLnTx/>
                <a:uFillTx/>
                <a:latin typeface="Arial" panose="020B0604020202020204" pitchFamily="34" charset="0"/>
                <a:cs typeface="Arial" panose="020B0604020202020204" pitchFamily="34" charset="0"/>
              </a:rPr>
              <a:t>(1) </a:t>
            </a:r>
            <a:r>
              <a:rPr lang="en-US" sz="1000" dirty="0">
                <a:solidFill>
                  <a:srgbClr val="009EB0"/>
                </a:solidFill>
                <a:latin typeface="Arial" panose="020B0604020202020204" pitchFamily="34" charset="0"/>
                <a:cs typeface="Arial" panose="020B0604020202020204" pitchFamily="34" charset="0"/>
              </a:rPr>
              <a:t>An Action Plan to Accelerate Building Information Modeling (BIM) Adoption – Feb 2018</a:t>
            </a:r>
            <a:endParaRPr kumimoji="0" lang="en-GB" sz="1000" b="0" i="0" u="none" strike="noStrike" kern="1200" cap="none" spc="0" normalizeH="0" baseline="0" noProof="0" dirty="0">
              <a:ln>
                <a:noFill/>
              </a:ln>
              <a:solidFill>
                <a:srgbClr val="009EB0"/>
              </a:solidFill>
              <a:effectLst/>
              <a:uLnTx/>
              <a:uFillTx/>
              <a:latin typeface="Arial" panose="020B0604020202020204" pitchFamily="34" charset="0"/>
              <a:cs typeface="Arial" panose="020B0604020202020204" pitchFamily="34" charset="0"/>
            </a:endParaRPr>
          </a:p>
        </p:txBody>
      </p:sp>
      <p:pic>
        <p:nvPicPr>
          <p:cNvPr id="22" name="Picture 2" descr="Home">
            <a:extLst>
              <a:ext uri="{FF2B5EF4-FFF2-40B4-BE49-F238E27FC236}">
                <a16:creationId xmlns:a16="http://schemas.microsoft.com/office/drawing/2014/main" id="{BD78C358-5DB1-4CAE-BE0C-97B71B978A2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013"/>
          <a:stretch/>
        </p:blipFill>
        <p:spPr bwMode="auto">
          <a:xfrm>
            <a:off x="7701617" y="4712861"/>
            <a:ext cx="3497126" cy="1051788"/>
          </a:xfrm>
          <a:prstGeom prst="rect">
            <a:avLst/>
          </a:prstGeom>
          <a:effectLst/>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217EABC3-B8BC-4E02-88DB-F57A3DD701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4785" y="1577865"/>
            <a:ext cx="1985510" cy="827297"/>
          </a:xfrm>
          <a:prstGeom prst="rect">
            <a:avLst/>
          </a:prstGeom>
          <a:effectLst/>
        </p:spPr>
      </p:pic>
      <p:pic>
        <p:nvPicPr>
          <p:cNvPr id="24" name="Picture 23">
            <a:extLst>
              <a:ext uri="{FF2B5EF4-FFF2-40B4-BE49-F238E27FC236}">
                <a16:creationId xmlns:a16="http://schemas.microsoft.com/office/drawing/2014/main" id="{262B6183-E211-4DA4-BCDA-CCA7AD05FB9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01427" y="4961120"/>
            <a:ext cx="1477628" cy="838166"/>
          </a:xfrm>
          <a:prstGeom prst="rect">
            <a:avLst/>
          </a:prstGeom>
        </p:spPr>
      </p:pic>
      <p:pic>
        <p:nvPicPr>
          <p:cNvPr id="25" name="Picture 24">
            <a:extLst>
              <a:ext uri="{FF2B5EF4-FFF2-40B4-BE49-F238E27FC236}">
                <a16:creationId xmlns:a16="http://schemas.microsoft.com/office/drawing/2014/main" id="{E9C0A396-4D14-459D-B96C-60BB46B00130}"/>
              </a:ext>
            </a:extLst>
          </p:cNvPr>
          <p:cNvPicPr>
            <a:picLocks noChangeAspect="1"/>
          </p:cNvPicPr>
          <p:nvPr/>
        </p:nvPicPr>
        <p:blipFill>
          <a:blip r:embed="rId7"/>
          <a:stretch>
            <a:fillRect/>
          </a:stretch>
        </p:blipFill>
        <p:spPr>
          <a:xfrm>
            <a:off x="746613" y="4539031"/>
            <a:ext cx="2234882" cy="1224993"/>
          </a:xfrm>
          <a:prstGeom prst="rect">
            <a:avLst/>
          </a:prstGeom>
          <a:ln>
            <a:noFill/>
          </a:ln>
          <a:effectLst/>
        </p:spPr>
      </p:pic>
      <p:pic>
        <p:nvPicPr>
          <p:cNvPr id="26" name="Picture 25">
            <a:extLst>
              <a:ext uri="{FF2B5EF4-FFF2-40B4-BE49-F238E27FC236}">
                <a16:creationId xmlns:a16="http://schemas.microsoft.com/office/drawing/2014/main" id="{D932076E-AE77-4FDD-878D-AA26251A8BAF}"/>
              </a:ext>
            </a:extLst>
          </p:cNvPr>
          <p:cNvPicPr>
            <a:picLocks noChangeAspect="1"/>
          </p:cNvPicPr>
          <p:nvPr/>
        </p:nvPicPr>
        <p:blipFill rotWithShape="1">
          <a:blip r:embed="rId8"/>
          <a:srcRect t="1014"/>
          <a:stretch/>
        </p:blipFill>
        <p:spPr>
          <a:xfrm>
            <a:off x="7746492" y="2660111"/>
            <a:ext cx="1028783" cy="1703102"/>
          </a:xfrm>
          <a:prstGeom prst="rect">
            <a:avLst/>
          </a:prstGeom>
          <a:effectLst/>
        </p:spPr>
      </p:pic>
      <p:pic>
        <p:nvPicPr>
          <p:cNvPr id="27" name="Picture 26">
            <a:extLst>
              <a:ext uri="{FF2B5EF4-FFF2-40B4-BE49-F238E27FC236}">
                <a16:creationId xmlns:a16="http://schemas.microsoft.com/office/drawing/2014/main" id="{E35B4304-391B-4DAA-8EEE-CA749AB97D92}"/>
              </a:ext>
            </a:extLst>
          </p:cNvPr>
          <p:cNvPicPr>
            <a:picLocks noChangeAspect="1"/>
          </p:cNvPicPr>
          <p:nvPr/>
        </p:nvPicPr>
        <p:blipFill>
          <a:blip r:embed="rId9"/>
          <a:stretch>
            <a:fillRect/>
          </a:stretch>
        </p:blipFill>
        <p:spPr>
          <a:xfrm>
            <a:off x="8100325" y="1507201"/>
            <a:ext cx="2816528" cy="929986"/>
          </a:xfrm>
          <a:prstGeom prst="rect">
            <a:avLst/>
          </a:prstGeom>
        </p:spPr>
      </p:pic>
      <p:pic>
        <p:nvPicPr>
          <p:cNvPr id="28" name="Picture 27">
            <a:extLst>
              <a:ext uri="{FF2B5EF4-FFF2-40B4-BE49-F238E27FC236}">
                <a16:creationId xmlns:a16="http://schemas.microsoft.com/office/drawing/2014/main" id="{79F2B33E-E475-4AAB-AB3D-55790715DF1F}"/>
              </a:ext>
            </a:extLst>
          </p:cNvPr>
          <p:cNvPicPr>
            <a:picLocks noChangeAspect="1"/>
          </p:cNvPicPr>
          <p:nvPr/>
        </p:nvPicPr>
        <p:blipFill>
          <a:blip r:embed="rId10"/>
          <a:stretch>
            <a:fillRect/>
          </a:stretch>
        </p:blipFill>
        <p:spPr>
          <a:xfrm>
            <a:off x="9152457" y="3126218"/>
            <a:ext cx="2392472" cy="850372"/>
          </a:xfrm>
          <a:prstGeom prst="rect">
            <a:avLst/>
          </a:prstGeom>
        </p:spPr>
      </p:pic>
      <p:pic>
        <p:nvPicPr>
          <p:cNvPr id="29" name="Picture 2" descr="Inline image 1">
            <a:extLst>
              <a:ext uri="{FF2B5EF4-FFF2-40B4-BE49-F238E27FC236}">
                <a16:creationId xmlns:a16="http://schemas.microsoft.com/office/drawing/2014/main" id="{590F40EB-908D-477B-A8E6-1E1C1E476E9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14799" y="1625095"/>
            <a:ext cx="2888211" cy="780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Box 29">
            <a:extLst>
              <a:ext uri="{FF2B5EF4-FFF2-40B4-BE49-F238E27FC236}">
                <a16:creationId xmlns:a16="http://schemas.microsoft.com/office/drawing/2014/main" id="{FC3D98D3-B094-4E6E-957A-1F43D4482F5E}"/>
              </a:ext>
            </a:extLst>
          </p:cNvPr>
          <p:cNvSpPr txBox="1"/>
          <p:nvPr/>
        </p:nvSpPr>
        <p:spPr>
          <a:xfrm>
            <a:off x="11059594" y="2061571"/>
            <a:ext cx="485335"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a:t>
            </a:r>
          </a:p>
        </p:txBody>
      </p:sp>
      <p:sp>
        <p:nvSpPr>
          <p:cNvPr id="31" name="TextBox 30">
            <a:extLst>
              <a:ext uri="{FF2B5EF4-FFF2-40B4-BE49-F238E27FC236}">
                <a16:creationId xmlns:a16="http://schemas.microsoft.com/office/drawing/2014/main" id="{EC676C60-64AB-4E7D-93D4-CD5FF735AC72}"/>
              </a:ext>
            </a:extLst>
          </p:cNvPr>
          <p:cNvSpPr txBox="1"/>
          <p:nvPr/>
        </p:nvSpPr>
        <p:spPr>
          <a:xfrm>
            <a:off x="367677" y="6459666"/>
            <a:ext cx="568777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9EB0"/>
                </a:solidFill>
                <a:effectLst/>
                <a:uLnTx/>
                <a:uFillTx/>
                <a:latin typeface="Arial" panose="020B0604020202020204" pitchFamily="34" charset="0"/>
                <a:ea typeface="+mn-ea"/>
                <a:cs typeface="Arial" panose="020B0604020202020204" pitchFamily="34" charset="0"/>
              </a:rPr>
              <a:t>(2) Handbook for the introduction of Building Information Modelling by the European Public Sector</a:t>
            </a:r>
          </a:p>
        </p:txBody>
      </p:sp>
      <p:pic>
        <p:nvPicPr>
          <p:cNvPr id="17" name="Picture 16" descr="L:\Corporate\BuildSmart for Patrick\IAILOGO.png">
            <a:extLst>
              <a:ext uri="{FF2B5EF4-FFF2-40B4-BE49-F238E27FC236}">
                <a16:creationId xmlns:a16="http://schemas.microsoft.com/office/drawing/2014/main" id="{39BE498B-A32A-4468-8B12-D940168B6B53}"/>
              </a:ext>
            </a:extLst>
          </p:cNvPr>
          <p:cNvPicPr>
            <a:picLocks noChangeAspect="1" noChangeArrowheads="1"/>
          </p:cNvPicPr>
          <p:nvPr/>
        </p:nvPicPr>
        <p:blipFill>
          <a:blip r:embed="rId12" cstate="print"/>
          <a:srcRect/>
          <a:stretch>
            <a:fillRect/>
          </a:stretch>
        </p:blipFill>
        <p:spPr bwMode="auto">
          <a:xfrm>
            <a:off x="4814785" y="2722728"/>
            <a:ext cx="2657475" cy="2657475"/>
          </a:xfrm>
          <a:prstGeom prst="rect">
            <a:avLst/>
          </a:prstGeom>
          <a:noFill/>
        </p:spPr>
      </p:pic>
    </p:spTree>
    <p:extLst>
      <p:ext uri="{BB962C8B-B14F-4D97-AF65-F5344CB8AC3E}">
        <p14:creationId xmlns:p14="http://schemas.microsoft.com/office/powerpoint/2010/main" val="4178123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250"/>
                                        <p:tgtEl>
                                          <p:spTgt spid="19"/>
                                        </p:tgtEl>
                                      </p:cBhvr>
                                    </p:animEffect>
                                  </p:childTnLst>
                                </p:cTn>
                              </p:par>
                            </p:childTnLst>
                          </p:cTn>
                        </p:par>
                        <p:par>
                          <p:cTn id="12" fill="hold">
                            <p:stCondLst>
                              <p:cond delay="1750"/>
                            </p:stCondLst>
                            <p:childTnLst>
                              <p:par>
                                <p:cTn id="13" presetID="10"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250"/>
                                        <p:tgtEl>
                                          <p:spTgt spid="20"/>
                                        </p:tgtEl>
                                      </p:cBhvr>
                                    </p:animEffect>
                                  </p:childTnLst>
                                </p:cTn>
                              </p:par>
                            </p:childTnLst>
                          </p:cTn>
                        </p:par>
                        <p:par>
                          <p:cTn id="19" fill="hold">
                            <p:stCondLst>
                              <p:cond delay="2250"/>
                            </p:stCondLst>
                            <p:childTnLst>
                              <p:par>
                                <p:cTn id="20" presetID="10" presetClass="entr" presetSubtype="0"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250"/>
                                        <p:tgtEl>
                                          <p:spTgt spid="21"/>
                                        </p:tgtEl>
                                      </p:cBhvr>
                                    </p:animEffect>
                                  </p:childTnLst>
                                </p:cTn>
                              </p:par>
                            </p:childTnLst>
                          </p:cTn>
                        </p:par>
                        <p:par>
                          <p:cTn id="26" fill="hold">
                            <p:stCondLst>
                              <p:cond delay="2750"/>
                            </p:stCondLst>
                            <p:childTnLst>
                              <p:par>
                                <p:cTn id="27" presetID="10" presetClass="entr" presetSubtype="0"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childTnLst>
                          </p:cTn>
                        </p:par>
                        <p:par>
                          <p:cTn id="30" fill="hold">
                            <p:stCondLst>
                              <p:cond delay="3250"/>
                            </p:stCondLst>
                            <p:childTnLst>
                              <p:par>
                                <p:cTn id="31" presetID="10" presetClass="entr" presetSubtype="0"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250"/>
                                        <p:tgtEl>
                                          <p:spTgt spid="30"/>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250"/>
                                        <p:tgtEl>
                                          <p:spTgt spid="31"/>
                                        </p:tgtEl>
                                      </p:cBhvr>
                                    </p:animEffect>
                                  </p:childTnLst>
                                </p:cTn>
                              </p:par>
                            </p:childTnLst>
                          </p:cTn>
                        </p:par>
                        <p:par>
                          <p:cTn id="38" fill="hold">
                            <p:stCondLst>
                              <p:cond delay="3750"/>
                            </p:stCondLst>
                            <p:childTnLst>
                              <p:par>
                                <p:cTn id="39" presetID="10" presetClass="entr" presetSubtype="0"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childTnLst>
                                </p:cTn>
                              </p:par>
                            </p:childTnLst>
                          </p:cTn>
                        </p:par>
                        <p:par>
                          <p:cTn id="42" fill="hold">
                            <p:stCondLst>
                              <p:cond delay="4250"/>
                            </p:stCondLst>
                            <p:childTnLst>
                              <p:par>
                                <p:cTn id="43" presetID="10" presetClass="entr" presetSubtype="0"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par>
                          <p:cTn id="46" fill="hold">
                            <p:stCondLst>
                              <p:cond delay="4750"/>
                            </p:stCondLst>
                            <p:childTnLst>
                              <p:par>
                                <p:cTn id="47" presetID="10" presetClass="entr" presetSubtype="0"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par>
                          <p:cTn id="50" fill="hold">
                            <p:stCondLst>
                              <p:cond delay="5250"/>
                            </p:stCondLst>
                            <p:childTnLst>
                              <p:par>
                                <p:cTn id="51" presetID="10" presetClass="entr" presetSubtype="0" fill="hold"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childTnLst>
                          </p:cTn>
                        </p:par>
                        <p:par>
                          <p:cTn id="54" fill="hold">
                            <p:stCondLst>
                              <p:cond delay="5750"/>
                            </p:stCondLst>
                            <p:childTnLst>
                              <p:par>
                                <p:cTn id="55" presetID="10" presetClass="entr" presetSubtype="0" fill="hold" nodeType="afterEffect">
                                  <p:stCondLst>
                                    <p:cond delay="40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30"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079FB93-01EF-4A89-9EBB-86E4C371B821}"/>
              </a:ext>
            </a:extLst>
          </p:cNvPr>
          <p:cNvSpPr txBox="1">
            <a:spLocks/>
          </p:cNvSpPr>
          <p:nvPr/>
        </p:nvSpPr>
        <p:spPr>
          <a:xfrm>
            <a:off x="460108" y="139497"/>
            <a:ext cx="8441866" cy="1357207"/>
          </a:xfrm>
          <a:prstGeom prst="rect">
            <a:avLst/>
          </a:prstGeom>
        </p:spPr>
        <p:txBody>
          <a:bodyPr vert="horz" lIns="0" tIns="0" rIns="0" bIns="0" rtlCol="0" anchor="t">
            <a:noAutofit/>
          </a:bodyPr>
          <a:lstStyle>
            <a:lvl1pPr algn="l" defTabSz="1042924" rtl="0" eaLnBrk="1" latinLnBrk="0" hangingPunct="1">
              <a:spcBef>
                <a:spcPct val="0"/>
              </a:spcBef>
              <a:buNone/>
              <a:defRPr sz="4000" b="1" kern="1200">
                <a:solidFill>
                  <a:srgbClr val="ED174F"/>
                </a:solidFill>
                <a:latin typeface="+mj-lt"/>
                <a:ea typeface="+mj-ea"/>
                <a:cs typeface="+mj-cs"/>
              </a:defRPr>
            </a:lvl1pPr>
          </a:lstStyle>
          <a:p>
            <a:pPr marL="1905" defTabSz="1042430"/>
            <a:r>
              <a:rPr lang="en-GB" sz="6000" b="0" spc="-25" dirty="0">
                <a:solidFill>
                  <a:srgbClr val="F50023"/>
                </a:solidFill>
                <a:latin typeface="Arial" panose="020B0604020202020204" pitchFamily="34" charset="0"/>
                <a:cs typeface="Arial" panose="020B0604020202020204" pitchFamily="34" charset="0"/>
              </a:rPr>
              <a:t>openBIM The Future</a:t>
            </a:r>
          </a:p>
          <a:p>
            <a:pPr marL="1905" defTabSz="1042430"/>
            <a:r>
              <a:rPr lang="en-GB" sz="3000" b="0" dirty="0">
                <a:solidFill>
                  <a:srgbClr val="F50023"/>
                </a:solidFill>
                <a:latin typeface="Arial" panose="020B0604020202020204" pitchFamily="34" charset="0"/>
                <a:cs typeface="Arial" panose="020B0604020202020204" pitchFamily="34" charset="0"/>
              </a:rPr>
              <a:t>Application of BIM</a:t>
            </a:r>
          </a:p>
          <a:p>
            <a:pPr marL="1905" defTabSz="1042430"/>
            <a:endParaRPr lang="en-GB" sz="6000" b="0" spc="-25" dirty="0">
              <a:solidFill>
                <a:srgbClr val="C00000"/>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63183F1A-9791-4B5E-9E11-E811200DA123}"/>
              </a:ext>
            </a:extLst>
          </p:cNvPr>
          <p:cNvPicPr>
            <a:picLocks noChangeAspect="1"/>
          </p:cNvPicPr>
          <p:nvPr/>
        </p:nvPicPr>
        <p:blipFill>
          <a:blip r:embed="rId3"/>
          <a:stretch>
            <a:fillRect/>
          </a:stretch>
        </p:blipFill>
        <p:spPr>
          <a:xfrm>
            <a:off x="4014687" y="1186775"/>
            <a:ext cx="7841106" cy="4969829"/>
          </a:xfrm>
          <a:prstGeom prst="rect">
            <a:avLst/>
          </a:prstGeom>
        </p:spPr>
      </p:pic>
      <p:sp>
        <p:nvSpPr>
          <p:cNvPr id="5" name="TextBox 4">
            <a:extLst>
              <a:ext uri="{FF2B5EF4-FFF2-40B4-BE49-F238E27FC236}">
                <a16:creationId xmlns:a16="http://schemas.microsoft.com/office/drawing/2014/main" id="{D41DC457-5799-4F67-A77F-D34C6FBF0E6C}"/>
              </a:ext>
            </a:extLst>
          </p:cNvPr>
          <p:cNvSpPr txBox="1"/>
          <p:nvPr/>
        </p:nvSpPr>
        <p:spPr>
          <a:xfrm>
            <a:off x="388388" y="6245632"/>
            <a:ext cx="6184912" cy="246221"/>
          </a:xfrm>
          <a:prstGeom prst="rect">
            <a:avLst/>
          </a:prstGeom>
          <a:noFill/>
        </p:spPr>
        <p:txBody>
          <a:bodyPr wrap="square" rtlCol="0">
            <a:spAutoFit/>
          </a:bodyPr>
          <a:lstStyle/>
          <a:p>
            <a:r>
              <a:rPr lang="en-GB" sz="1000" dirty="0">
                <a:solidFill>
                  <a:srgbClr val="009EB0"/>
                </a:solidFill>
                <a:latin typeface="Arial" panose="020B0604020202020204" pitchFamily="34" charset="0"/>
                <a:cs typeface="Arial" panose="020B0604020202020204" pitchFamily="34" charset="0"/>
              </a:rPr>
              <a:t>Source Boston Consulting Group and WEF</a:t>
            </a:r>
          </a:p>
        </p:txBody>
      </p:sp>
    </p:spTree>
    <p:extLst>
      <p:ext uri="{BB962C8B-B14F-4D97-AF65-F5344CB8AC3E}">
        <p14:creationId xmlns:p14="http://schemas.microsoft.com/office/powerpoint/2010/main" val="2551653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3FF8D06-F62A-4BF3-9AC7-1DAAA51A50F2}"/>
              </a:ext>
            </a:extLst>
          </p:cNvPr>
          <p:cNvSpPr txBox="1">
            <a:spLocks/>
          </p:cNvSpPr>
          <p:nvPr/>
        </p:nvSpPr>
        <p:spPr>
          <a:xfrm>
            <a:off x="1524000" y="1122363"/>
            <a:ext cx="9144000" cy="2387600"/>
          </a:xfrm>
          <a:prstGeom prst="rect">
            <a:avLst/>
          </a:prstGeom>
        </p:spPr>
        <p:txBody>
          <a:bodyPr anchor="b"/>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r>
              <a:rPr lang="en-GB" dirty="0">
                <a:solidFill>
                  <a:srgbClr val="F00023"/>
                </a:solidFill>
                <a:latin typeface="Arial" panose="020B0604020202020204" pitchFamily="34" charset="0"/>
                <a:cs typeface="Arial" panose="020B0604020202020204" pitchFamily="34" charset="0"/>
              </a:rPr>
              <a:t>buildingSMART</a:t>
            </a:r>
            <a:endParaRPr lang="en-GB" dirty="0">
              <a:solidFill>
                <a:srgbClr val="F50023"/>
              </a:solidFill>
            </a:endParaRPr>
          </a:p>
        </p:txBody>
      </p:sp>
    </p:spTree>
    <p:extLst>
      <p:ext uri="{BB962C8B-B14F-4D97-AF65-F5344CB8AC3E}">
        <p14:creationId xmlns:p14="http://schemas.microsoft.com/office/powerpoint/2010/main" val="3396454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429406" y="2092706"/>
            <a:ext cx="4659266" cy="2400657"/>
          </a:xfrm>
          <a:prstGeom prst="rect">
            <a:avLst/>
          </a:prstGeom>
          <a:noFill/>
        </p:spPr>
        <p:txBody>
          <a:bodyPr wrap="square" rtlCol="0">
            <a:spAutoFit/>
          </a:bodyPr>
          <a:lstStyle/>
          <a:p>
            <a:pPr marL="1905"/>
            <a:r>
              <a:rPr lang="en-US" sz="3000" b="1" spc="-25" dirty="0">
                <a:latin typeface="Arial" panose="020B0604020202020204" pitchFamily="34" charset="0"/>
                <a:cs typeface="Arial" panose="020B0604020202020204" pitchFamily="34" charset="0"/>
              </a:rPr>
              <a:t>Enable full benefits</a:t>
            </a:r>
          </a:p>
          <a:p>
            <a:pPr marL="1905"/>
            <a:r>
              <a:rPr lang="en-US" sz="3000" b="1" spc="-25" dirty="0">
                <a:solidFill>
                  <a:schemeClr val="bg1">
                    <a:lumMod val="75000"/>
                  </a:schemeClr>
                </a:solidFill>
                <a:latin typeface="Arial" panose="020B0604020202020204" pitchFamily="34" charset="0"/>
                <a:cs typeface="Arial" panose="020B0604020202020204" pitchFamily="34" charset="0"/>
              </a:rPr>
              <a:t>from </a:t>
            </a:r>
          </a:p>
          <a:p>
            <a:pPr marL="1905"/>
            <a:r>
              <a:rPr lang="en-US" sz="3000" b="1" spc="-25" dirty="0">
                <a:latin typeface="Arial" panose="020B0604020202020204" pitchFamily="34" charset="0"/>
                <a:cs typeface="Arial" panose="020B0604020202020204" pitchFamily="34" charset="0"/>
              </a:rPr>
              <a:t>digital ways of working </a:t>
            </a:r>
          </a:p>
          <a:p>
            <a:pPr marL="1905"/>
            <a:r>
              <a:rPr lang="en-US" sz="3000" b="1" spc="-25" dirty="0">
                <a:solidFill>
                  <a:schemeClr val="bg1">
                    <a:lumMod val="75000"/>
                  </a:schemeClr>
                </a:solidFill>
                <a:latin typeface="Arial" panose="020B0604020202020204" pitchFamily="34" charset="0"/>
                <a:cs typeface="Arial" panose="020B0604020202020204" pitchFamily="34" charset="0"/>
              </a:rPr>
              <a:t>in the </a:t>
            </a:r>
          </a:p>
          <a:p>
            <a:pPr marL="1905"/>
            <a:r>
              <a:rPr lang="en-US" sz="3000" b="1" spc="-25" dirty="0">
                <a:latin typeface="Arial" panose="020B0604020202020204" pitchFamily="34" charset="0"/>
                <a:cs typeface="Arial" panose="020B0604020202020204" pitchFamily="34" charset="0"/>
              </a:rPr>
              <a:t>built asset industry</a:t>
            </a:r>
          </a:p>
        </p:txBody>
      </p:sp>
      <p:sp>
        <p:nvSpPr>
          <p:cNvPr id="8" name="Rectangle 7">
            <a:extLst>
              <a:ext uri="{FF2B5EF4-FFF2-40B4-BE49-F238E27FC236}">
                <a16:creationId xmlns:a16="http://schemas.microsoft.com/office/drawing/2014/main" id="{BBFEE4A0-0CA3-43F1-841A-5DA6744DF128}"/>
              </a:ext>
            </a:extLst>
          </p:cNvPr>
          <p:cNvSpPr/>
          <p:nvPr/>
        </p:nvSpPr>
        <p:spPr>
          <a:xfrm>
            <a:off x="315387" y="86285"/>
            <a:ext cx="5476691" cy="1477328"/>
          </a:xfrm>
          <a:prstGeom prst="rect">
            <a:avLst/>
          </a:prstGeom>
          <a:noFill/>
        </p:spPr>
        <p:txBody>
          <a:bodyPr wrap="none" lIns="91440" tIns="45720" rIns="91440" bIns="45720">
            <a:spAutoFit/>
          </a:bodyPr>
          <a:lstStyle/>
          <a:p>
            <a:pPr algn="ctr"/>
            <a:r>
              <a:rPr lang="en-GB" sz="6000" spc="-25" dirty="0">
                <a:solidFill>
                  <a:srgbClr val="F00023"/>
                </a:solidFill>
                <a:latin typeface="Arial" panose="020B0604020202020204" pitchFamily="34" charset="0"/>
                <a:ea typeface="+mj-ea"/>
                <a:cs typeface="Arial" panose="020B0604020202020204" pitchFamily="34" charset="0"/>
              </a:rPr>
              <a:t>buildingSMART</a:t>
            </a:r>
          </a:p>
          <a:p>
            <a:r>
              <a:rPr lang="en-GB" sz="3000" spc="-25" dirty="0">
                <a:solidFill>
                  <a:srgbClr val="F00023"/>
                </a:solidFill>
                <a:latin typeface="Arial" panose="020B0604020202020204" pitchFamily="34" charset="0"/>
                <a:ea typeface="+mj-ea"/>
                <a:cs typeface="Arial" panose="020B0604020202020204" pitchFamily="34" charset="0"/>
              </a:rPr>
              <a:t>Vision</a:t>
            </a:r>
          </a:p>
        </p:txBody>
      </p:sp>
      <p:pic>
        <p:nvPicPr>
          <p:cNvPr id="5" name="Picture 4" descr="L:\Corporate\BuildSmart for Patrick\IAILOGO.png">
            <a:extLst>
              <a:ext uri="{FF2B5EF4-FFF2-40B4-BE49-F238E27FC236}">
                <a16:creationId xmlns:a16="http://schemas.microsoft.com/office/drawing/2014/main" id="{1FA82F44-280D-4EE9-A47B-CE4AEC612999}"/>
              </a:ext>
            </a:extLst>
          </p:cNvPr>
          <p:cNvPicPr>
            <a:picLocks noChangeAspect="1" noChangeArrowheads="1"/>
          </p:cNvPicPr>
          <p:nvPr/>
        </p:nvPicPr>
        <p:blipFill>
          <a:blip r:embed="rId3" cstate="print"/>
          <a:srcRect/>
          <a:stretch>
            <a:fillRect/>
          </a:stretch>
        </p:blipFill>
        <p:spPr bwMode="auto">
          <a:xfrm>
            <a:off x="2229853" y="1662069"/>
            <a:ext cx="3866147" cy="3866147"/>
          </a:xfrm>
          <a:prstGeom prst="rect">
            <a:avLst/>
          </a:prstGeom>
          <a:noFill/>
        </p:spPr>
      </p:pic>
    </p:spTree>
    <p:extLst>
      <p:ext uri="{BB962C8B-B14F-4D97-AF65-F5344CB8AC3E}">
        <p14:creationId xmlns:p14="http://schemas.microsoft.com/office/powerpoint/2010/main" val="379979851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264712" y="2301914"/>
            <a:ext cx="3247018" cy="2776722"/>
          </a:xfrm>
          <a:prstGeom prst="rect">
            <a:avLst/>
          </a:prstGeom>
          <a:noFill/>
        </p:spPr>
        <p:txBody>
          <a:bodyPr wrap="square" rtlCol="0">
            <a:spAutoFit/>
          </a:bodyPr>
          <a:lstStyle/>
          <a:p>
            <a:pPr marL="174625" lvl="1">
              <a:lnSpc>
                <a:spcPct val="150000"/>
              </a:lnSpc>
              <a:tabLst>
                <a:tab pos="465138" algn="l"/>
              </a:tabLst>
            </a:pPr>
            <a:r>
              <a:rPr lang="en-US" sz="3000" b="1" dirty="0">
                <a:latin typeface="Arial" panose="020B0604020202020204" pitchFamily="34" charset="0"/>
                <a:cs typeface="Arial" panose="020B0604020202020204" pitchFamily="34" charset="0"/>
              </a:rPr>
              <a:t>Open</a:t>
            </a:r>
            <a:endParaRPr lang="en-US" sz="3000" dirty="0">
              <a:latin typeface="Arial" panose="020B0604020202020204" pitchFamily="34" charset="0"/>
              <a:cs typeface="Arial" panose="020B0604020202020204" pitchFamily="34" charset="0"/>
            </a:endParaRPr>
          </a:p>
          <a:p>
            <a:pPr marL="174625" lvl="1">
              <a:lnSpc>
                <a:spcPct val="150000"/>
              </a:lnSpc>
              <a:tabLst>
                <a:tab pos="465138" algn="l"/>
              </a:tabLst>
            </a:pPr>
            <a:r>
              <a:rPr lang="en-US" sz="3000" b="1" dirty="0">
                <a:latin typeface="Arial" panose="020B0604020202020204" pitchFamily="34" charset="0"/>
                <a:cs typeface="Arial" panose="020B0604020202020204" pitchFamily="34" charset="0"/>
              </a:rPr>
              <a:t>Neutral</a:t>
            </a:r>
            <a:endParaRPr lang="en-US" sz="3000" dirty="0">
              <a:latin typeface="Arial" panose="020B0604020202020204" pitchFamily="34" charset="0"/>
              <a:cs typeface="Arial" panose="020B0604020202020204" pitchFamily="34" charset="0"/>
            </a:endParaRPr>
          </a:p>
          <a:p>
            <a:pPr marL="174625" lvl="1">
              <a:lnSpc>
                <a:spcPct val="150000"/>
              </a:lnSpc>
              <a:tabLst>
                <a:tab pos="465138" algn="l"/>
              </a:tabLst>
            </a:pPr>
            <a:r>
              <a:rPr lang="en-US" sz="3000" b="1" dirty="0">
                <a:latin typeface="Arial" panose="020B0604020202020204" pitchFamily="34" charset="0"/>
                <a:cs typeface="Arial" panose="020B0604020202020204" pitchFamily="34" charset="0"/>
              </a:rPr>
              <a:t>Non-Profit</a:t>
            </a:r>
          </a:p>
          <a:p>
            <a:pPr marL="174625" lvl="1">
              <a:lnSpc>
                <a:spcPct val="150000"/>
              </a:lnSpc>
              <a:tabLst>
                <a:tab pos="465138" algn="l"/>
              </a:tabLst>
            </a:pPr>
            <a:r>
              <a:rPr lang="en-US" sz="3000" b="1" dirty="0">
                <a:latin typeface="Arial" panose="020B0604020202020204" pitchFamily="34" charset="0"/>
                <a:cs typeface="Arial" panose="020B0604020202020204" pitchFamily="34" charset="0"/>
              </a:rPr>
              <a:t>International</a:t>
            </a:r>
            <a:endParaRPr lang="en-US" sz="3000" dirty="0">
              <a:latin typeface="Arial" panose="020B0604020202020204" pitchFamily="34" charset="0"/>
              <a:cs typeface="Arial" panose="020B0604020202020204" pitchFamily="34" charset="0"/>
            </a:endParaRPr>
          </a:p>
        </p:txBody>
      </p:sp>
      <p:sp>
        <p:nvSpPr>
          <p:cNvPr id="5" name="Title 1"/>
          <p:cNvSpPr txBox="1">
            <a:spLocks/>
          </p:cNvSpPr>
          <p:nvPr/>
        </p:nvSpPr>
        <p:spPr>
          <a:xfrm>
            <a:off x="434939" y="129665"/>
            <a:ext cx="8441866" cy="1357207"/>
          </a:xfrm>
          <a:prstGeom prst="rect">
            <a:avLst/>
          </a:prstGeom>
        </p:spPr>
        <p:txBody>
          <a:bodyPr vert="horz" lIns="0" tIns="0" rIns="0" bIns="0" rtlCol="0" anchor="t">
            <a:noAutofit/>
          </a:bodyPr>
          <a:lstStyle>
            <a:lvl1pPr algn="l" defTabSz="1042924" rtl="0" eaLnBrk="1" latinLnBrk="0" hangingPunct="1">
              <a:spcBef>
                <a:spcPct val="0"/>
              </a:spcBef>
              <a:buNone/>
              <a:defRPr sz="4000" b="1" kern="1200">
                <a:solidFill>
                  <a:srgbClr val="ED174F"/>
                </a:solidFill>
                <a:latin typeface="+mj-lt"/>
                <a:ea typeface="+mj-ea"/>
                <a:cs typeface="+mj-cs"/>
              </a:defRPr>
            </a:lvl1pPr>
          </a:lstStyle>
          <a:p>
            <a:pPr marL="1905" defTabSz="1042430"/>
            <a:r>
              <a:rPr lang="en-GB" sz="6000" b="0" spc="-25" dirty="0">
                <a:solidFill>
                  <a:srgbClr val="F00023"/>
                </a:solidFill>
                <a:latin typeface="Arial" panose="020B0604020202020204" pitchFamily="34" charset="0"/>
                <a:cs typeface="Arial" panose="020B0604020202020204" pitchFamily="34" charset="0"/>
              </a:rPr>
              <a:t>buildingSMART</a:t>
            </a:r>
          </a:p>
          <a:p>
            <a:pPr marL="1905" defTabSz="1042430"/>
            <a:r>
              <a:rPr lang="en-GB" sz="3000" b="0" spc="-25" dirty="0">
                <a:solidFill>
                  <a:srgbClr val="F00023"/>
                </a:solidFill>
                <a:latin typeface="Arial" panose="020B0604020202020204" pitchFamily="34" charset="0"/>
                <a:cs typeface="Arial" panose="020B0604020202020204" pitchFamily="34" charset="0"/>
              </a:rPr>
              <a:t>Values</a:t>
            </a:r>
          </a:p>
        </p:txBody>
      </p:sp>
      <p:pic>
        <p:nvPicPr>
          <p:cNvPr id="7" name="Picture 6" descr="L:\Corporate\BuildSmart for Patrick\IAILOGO.png">
            <a:extLst>
              <a:ext uri="{FF2B5EF4-FFF2-40B4-BE49-F238E27FC236}">
                <a16:creationId xmlns:a16="http://schemas.microsoft.com/office/drawing/2014/main" id="{CCA7C4BB-F48C-4B82-B924-94482B59B5A3}"/>
              </a:ext>
            </a:extLst>
          </p:cNvPr>
          <p:cNvPicPr>
            <a:picLocks noChangeAspect="1" noChangeArrowheads="1"/>
          </p:cNvPicPr>
          <p:nvPr/>
        </p:nvPicPr>
        <p:blipFill>
          <a:blip r:embed="rId3" cstate="print"/>
          <a:srcRect/>
          <a:stretch>
            <a:fillRect/>
          </a:stretch>
        </p:blipFill>
        <p:spPr bwMode="auto">
          <a:xfrm>
            <a:off x="2229853" y="1662069"/>
            <a:ext cx="3866147" cy="3866147"/>
          </a:xfrm>
          <a:prstGeom prst="rect">
            <a:avLst/>
          </a:prstGeom>
          <a:noFill/>
        </p:spPr>
      </p:pic>
    </p:spTree>
    <p:extLst>
      <p:ext uri="{BB962C8B-B14F-4D97-AF65-F5344CB8AC3E}">
        <p14:creationId xmlns:p14="http://schemas.microsoft.com/office/powerpoint/2010/main" val="170483563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Corporate\BuildSmart for Patrick\IAILOGO.png"/>
          <p:cNvPicPr>
            <a:picLocks noChangeAspect="1" noChangeArrowheads="1"/>
          </p:cNvPicPr>
          <p:nvPr/>
        </p:nvPicPr>
        <p:blipFill>
          <a:blip r:embed="rId3" cstate="print"/>
          <a:srcRect/>
          <a:stretch>
            <a:fillRect/>
          </a:stretch>
        </p:blipFill>
        <p:spPr bwMode="auto">
          <a:xfrm>
            <a:off x="4726369" y="2092706"/>
            <a:ext cx="2657475" cy="2657475"/>
          </a:xfrm>
          <a:prstGeom prst="rect">
            <a:avLst/>
          </a:prstGeom>
          <a:noFill/>
        </p:spPr>
      </p:pic>
      <p:sp>
        <p:nvSpPr>
          <p:cNvPr id="7" name="Title 1"/>
          <p:cNvSpPr txBox="1">
            <a:spLocks/>
          </p:cNvSpPr>
          <p:nvPr/>
        </p:nvSpPr>
        <p:spPr>
          <a:xfrm>
            <a:off x="550536" y="280206"/>
            <a:ext cx="8441866" cy="1357207"/>
          </a:xfrm>
          <a:prstGeom prst="rect">
            <a:avLst/>
          </a:prstGeom>
        </p:spPr>
        <p:txBody>
          <a:bodyPr vert="horz" lIns="0" tIns="0" rIns="0" bIns="0" rtlCol="0" anchor="t">
            <a:noAutofit/>
          </a:bodyPr>
          <a:lstStyle>
            <a:lvl1pPr algn="l" defTabSz="1042924" rtl="0" eaLnBrk="1" latinLnBrk="0" hangingPunct="1">
              <a:spcBef>
                <a:spcPct val="0"/>
              </a:spcBef>
              <a:buNone/>
              <a:defRPr sz="4000" b="1" kern="1200">
                <a:solidFill>
                  <a:srgbClr val="ED174F"/>
                </a:solidFill>
                <a:latin typeface="+mj-lt"/>
                <a:ea typeface="+mj-ea"/>
                <a:cs typeface="+mj-cs"/>
              </a:defRPr>
            </a:lvl1pPr>
          </a:lstStyle>
          <a:p>
            <a:pPr marL="1905" defTabSz="1042430"/>
            <a:r>
              <a:rPr lang="en-GB" sz="6000" b="0" spc="-25" dirty="0">
                <a:solidFill>
                  <a:srgbClr val="F50023"/>
                </a:solidFill>
                <a:latin typeface="Arial" panose="020B0604020202020204" pitchFamily="34" charset="0"/>
                <a:cs typeface="Arial" panose="020B0604020202020204" pitchFamily="34" charset="0"/>
              </a:rPr>
              <a:t>buildingSMART</a:t>
            </a:r>
          </a:p>
          <a:p>
            <a:pPr marL="1905" defTabSz="1042430"/>
            <a:r>
              <a:rPr lang="en-GB" sz="3000" b="0" spc="-25" dirty="0">
                <a:solidFill>
                  <a:srgbClr val="F50023"/>
                </a:solidFill>
                <a:latin typeface="Arial" panose="020B0604020202020204" pitchFamily="34" charset="0"/>
                <a:cs typeface="Arial" panose="020B0604020202020204" pitchFamily="34" charset="0"/>
              </a:rPr>
              <a:t>Link Four Key Processes</a:t>
            </a:r>
          </a:p>
        </p:txBody>
      </p:sp>
      <p:sp>
        <p:nvSpPr>
          <p:cNvPr id="8" name="TextBox 7"/>
          <p:cNvSpPr txBox="1"/>
          <p:nvPr/>
        </p:nvSpPr>
        <p:spPr>
          <a:xfrm rot="2743234">
            <a:off x="4208824" y="4296328"/>
            <a:ext cx="1541832" cy="489236"/>
          </a:xfrm>
          <a:prstGeom prst="rect">
            <a:avLst/>
          </a:prstGeom>
          <a:noFill/>
        </p:spPr>
        <p:txBody>
          <a:bodyPr wrap="none" rtlCol="0">
            <a:spAutoFit/>
          </a:bodyPr>
          <a:lstStyle/>
          <a:p>
            <a:pPr algn="ctr">
              <a:lnSpc>
                <a:spcPts val="3000"/>
              </a:lnSpc>
            </a:pPr>
            <a:r>
              <a:rPr lang="en-US" sz="3200" dirty="0">
                <a:solidFill>
                  <a:srgbClr val="CC0099"/>
                </a:solidFill>
              </a:rPr>
              <a:t>Operate</a:t>
            </a:r>
          </a:p>
        </p:txBody>
      </p:sp>
      <p:sp>
        <p:nvSpPr>
          <p:cNvPr id="9" name="TextBox 8"/>
          <p:cNvSpPr txBox="1"/>
          <p:nvPr/>
        </p:nvSpPr>
        <p:spPr>
          <a:xfrm rot="18925864">
            <a:off x="4253184" y="2115861"/>
            <a:ext cx="1306768" cy="584775"/>
          </a:xfrm>
          <a:prstGeom prst="rect">
            <a:avLst/>
          </a:prstGeom>
          <a:noFill/>
        </p:spPr>
        <p:txBody>
          <a:bodyPr wrap="none" rtlCol="0">
            <a:spAutoFit/>
          </a:bodyPr>
          <a:lstStyle/>
          <a:p>
            <a:r>
              <a:rPr lang="en-US" sz="3200" dirty="0">
                <a:solidFill>
                  <a:srgbClr val="0066CC"/>
                </a:solidFill>
              </a:rPr>
              <a:t>Design</a:t>
            </a:r>
          </a:p>
        </p:txBody>
      </p:sp>
      <p:sp>
        <p:nvSpPr>
          <p:cNvPr id="10" name="TextBox 9"/>
          <p:cNvSpPr txBox="1"/>
          <p:nvPr/>
        </p:nvSpPr>
        <p:spPr>
          <a:xfrm rot="2614233">
            <a:off x="6411814" y="2066609"/>
            <a:ext cx="1479123" cy="584775"/>
          </a:xfrm>
          <a:prstGeom prst="rect">
            <a:avLst/>
          </a:prstGeom>
          <a:noFill/>
        </p:spPr>
        <p:txBody>
          <a:bodyPr wrap="none" rtlCol="0">
            <a:spAutoFit/>
          </a:bodyPr>
          <a:lstStyle/>
          <a:p>
            <a:r>
              <a:rPr lang="en-US" sz="3200" dirty="0">
                <a:solidFill>
                  <a:srgbClr val="FF5050"/>
                </a:solidFill>
              </a:rPr>
              <a:t>Procure</a:t>
            </a:r>
          </a:p>
        </p:txBody>
      </p:sp>
      <p:sp>
        <p:nvSpPr>
          <p:cNvPr id="11" name="TextBox 10"/>
          <p:cNvSpPr txBox="1"/>
          <p:nvPr/>
        </p:nvSpPr>
        <p:spPr>
          <a:xfrm rot="18925864">
            <a:off x="6064608" y="4309032"/>
            <a:ext cx="2240215" cy="489236"/>
          </a:xfrm>
          <a:prstGeom prst="rect">
            <a:avLst/>
          </a:prstGeom>
          <a:noFill/>
        </p:spPr>
        <p:txBody>
          <a:bodyPr wrap="square" rtlCol="0">
            <a:spAutoFit/>
          </a:bodyPr>
          <a:lstStyle/>
          <a:p>
            <a:pPr algn="ctr">
              <a:lnSpc>
                <a:spcPts val="3000"/>
              </a:lnSpc>
            </a:pPr>
            <a:r>
              <a:rPr lang="en-US" sz="3200" dirty="0">
                <a:solidFill>
                  <a:srgbClr val="33CCCC"/>
                </a:solidFill>
              </a:rPr>
              <a:t>Assemble</a:t>
            </a:r>
          </a:p>
        </p:txBody>
      </p:sp>
    </p:spTree>
    <p:extLst>
      <p:ext uri="{BB962C8B-B14F-4D97-AF65-F5344CB8AC3E}">
        <p14:creationId xmlns:p14="http://schemas.microsoft.com/office/powerpoint/2010/main" val="254586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0"/>
          <p:cNvSpPr txBox="1">
            <a:spLocks noChangeArrowheads="1"/>
          </p:cNvSpPr>
          <p:nvPr/>
        </p:nvSpPr>
        <p:spPr bwMode="auto">
          <a:xfrm>
            <a:off x="7265741" y="1817732"/>
            <a:ext cx="4773849" cy="3554819"/>
          </a:xfrm>
          <a:prstGeom prst="rect">
            <a:avLst/>
          </a:prstGeom>
          <a:noFill/>
          <a:ln w="57150" algn="ctr">
            <a:noFill/>
            <a:miter lim="800000"/>
            <a:headEnd/>
            <a:tailEnd/>
          </a:ln>
          <a:effectLst/>
        </p:spPr>
        <p:txBody>
          <a:bodyPr wrap="square">
            <a:spAutoFit/>
          </a:bodyPr>
          <a:lstStyle/>
          <a:p>
            <a:pPr marL="174625" lvl="1">
              <a:lnSpc>
                <a:spcPct val="150000"/>
              </a:lnSpc>
              <a:tabLst>
                <a:tab pos="855663" algn="l"/>
                <a:tab pos="2173288" algn="l"/>
              </a:tabLst>
            </a:pPr>
            <a:r>
              <a:rPr lang="en-US" sz="3000" dirty="0">
                <a:solidFill>
                  <a:srgbClr val="F00023"/>
                </a:solidFill>
                <a:latin typeface="Arial" pitchFamily="34" charset="0"/>
                <a:cs typeface="Arial" pitchFamily="34" charset="0"/>
              </a:rPr>
              <a:t>openBIM</a:t>
            </a:r>
            <a:r>
              <a:rPr lang="en-US" sz="3000" dirty="0">
                <a:latin typeface="Arial" pitchFamily="34" charset="0"/>
                <a:cs typeface="Arial" pitchFamily="34" charset="0"/>
              </a:rPr>
              <a:t>   Solutions</a:t>
            </a:r>
          </a:p>
          <a:p>
            <a:pPr marL="174625" lvl="1">
              <a:lnSpc>
                <a:spcPct val="150000"/>
              </a:lnSpc>
              <a:tabLst>
                <a:tab pos="855663" algn="l"/>
                <a:tab pos="2173288" algn="l"/>
              </a:tabLst>
            </a:pPr>
            <a:r>
              <a:rPr lang="en-US" sz="3000" dirty="0">
                <a:solidFill>
                  <a:srgbClr val="F00023"/>
                </a:solidFill>
                <a:latin typeface="Arial" pitchFamily="34" charset="0"/>
                <a:cs typeface="Arial" pitchFamily="34" charset="0"/>
              </a:rPr>
              <a:t>openBIM</a:t>
            </a:r>
            <a:r>
              <a:rPr lang="en-US" sz="3000" dirty="0">
                <a:latin typeface="Arial" pitchFamily="34" charset="0"/>
                <a:cs typeface="Arial" pitchFamily="34" charset="0"/>
              </a:rPr>
              <a:t>   Standards</a:t>
            </a:r>
          </a:p>
          <a:p>
            <a:pPr marL="174625" lvl="1">
              <a:lnSpc>
                <a:spcPct val="150000"/>
              </a:lnSpc>
              <a:tabLst>
                <a:tab pos="855663" algn="l"/>
                <a:tab pos="2173288" algn="l"/>
              </a:tabLst>
            </a:pPr>
            <a:r>
              <a:rPr lang="en-US" sz="3000" dirty="0">
                <a:solidFill>
                  <a:srgbClr val="F00023"/>
                </a:solidFill>
                <a:latin typeface="Arial" pitchFamily="34" charset="0"/>
                <a:cs typeface="Arial" pitchFamily="34" charset="0"/>
              </a:rPr>
              <a:t>openBIM</a:t>
            </a:r>
            <a:r>
              <a:rPr lang="en-US" sz="3000" dirty="0">
                <a:latin typeface="Arial" pitchFamily="34" charset="0"/>
                <a:cs typeface="Arial" pitchFamily="34" charset="0"/>
              </a:rPr>
              <a:t>   Adoption</a:t>
            </a:r>
          </a:p>
          <a:p>
            <a:pPr marL="174625" lvl="1">
              <a:lnSpc>
                <a:spcPct val="150000"/>
              </a:lnSpc>
              <a:tabLst>
                <a:tab pos="855663" algn="l"/>
                <a:tab pos="2173288" algn="l"/>
              </a:tabLst>
            </a:pPr>
            <a:r>
              <a:rPr lang="en-US" sz="3000" dirty="0">
                <a:solidFill>
                  <a:srgbClr val="F00023"/>
                </a:solidFill>
                <a:latin typeface="Arial" pitchFamily="34" charset="0"/>
                <a:cs typeface="Arial" pitchFamily="34" charset="0"/>
              </a:rPr>
              <a:t>openBIM</a:t>
            </a:r>
            <a:r>
              <a:rPr lang="en-US" sz="3000" dirty="0">
                <a:latin typeface="Arial" pitchFamily="34" charset="0"/>
                <a:cs typeface="Arial" pitchFamily="34" charset="0"/>
              </a:rPr>
              <a:t>   Use</a:t>
            </a:r>
          </a:p>
          <a:p>
            <a:pPr marL="174625" lvl="1">
              <a:lnSpc>
                <a:spcPct val="150000"/>
              </a:lnSpc>
              <a:tabLst>
                <a:tab pos="855663" algn="l"/>
                <a:tab pos="2173288" algn="l"/>
              </a:tabLst>
            </a:pPr>
            <a:r>
              <a:rPr lang="en-US" sz="3000" dirty="0">
                <a:solidFill>
                  <a:srgbClr val="FF0000"/>
                </a:solidFill>
                <a:latin typeface="Arial" pitchFamily="34" charset="0"/>
                <a:cs typeface="Arial" pitchFamily="34" charset="0"/>
              </a:rPr>
              <a:t>o</a:t>
            </a:r>
            <a:r>
              <a:rPr lang="en-US" sz="3000" dirty="0">
                <a:solidFill>
                  <a:srgbClr val="F00023"/>
                </a:solidFill>
                <a:latin typeface="Arial" pitchFamily="34" charset="0"/>
                <a:cs typeface="Arial" pitchFamily="34" charset="0"/>
              </a:rPr>
              <a:t>penBIM</a:t>
            </a:r>
            <a:r>
              <a:rPr lang="en-US" sz="3000" dirty="0">
                <a:latin typeface="Arial" pitchFamily="34" charset="0"/>
                <a:cs typeface="Arial" pitchFamily="34" charset="0"/>
              </a:rPr>
              <a:t>   Compliance</a:t>
            </a:r>
          </a:p>
        </p:txBody>
      </p:sp>
      <p:sp>
        <p:nvSpPr>
          <p:cNvPr id="7" name="Title 1"/>
          <p:cNvSpPr txBox="1">
            <a:spLocks/>
          </p:cNvSpPr>
          <p:nvPr/>
        </p:nvSpPr>
        <p:spPr>
          <a:xfrm>
            <a:off x="432206" y="135913"/>
            <a:ext cx="8441866" cy="1357207"/>
          </a:xfrm>
          <a:prstGeom prst="rect">
            <a:avLst/>
          </a:prstGeom>
        </p:spPr>
        <p:txBody>
          <a:bodyPr vert="horz" lIns="0" tIns="0" rIns="0" bIns="0" rtlCol="0" anchor="t">
            <a:noAutofit/>
          </a:bodyPr>
          <a:lstStyle>
            <a:lvl1pPr algn="l" defTabSz="1042924" rtl="0" eaLnBrk="1" latinLnBrk="0" hangingPunct="1">
              <a:spcBef>
                <a:spcPct val="0"/>
              </a:spcBef>
              <a:buNone/>
              <a:defRPr sz="4000" b="1" kern="1200">
                <a:solidFill>
                  <a:srgbClr val="ED174F"/>
                </a:solidFill>
                <a:latin typeface="+mj-lt"/>
                <a:ea typeface="+mj-ea"/>
                <a:cs typeface="+mj-cs"/>
              </a:defRPr>
            </a:lvl1pPr>
          </a:lstStyle>
          <a:p>
            <a:pPr marL="1905" defTabSz="1042430"/>
            <a:r>
              <a:rPr lang="en-GB" sz="6000" b="0" spc="-25" dirty="0">
                <a:solidFill>
                  <a:srgbClr val="F00023"/>
                </a:solidFill>
                <a:latin typeface="Arial" panose="020B0604020202020204" pitchFamily="34" charset="0"/>
                <a:cs typeface="Arial" panose="020B0604020202020204" pitchFamily="34" charset="0"/>
              </a:rPr>
              <a:t>buildingSMART</a:t>
            </a:r>
          </a:p>
          <a:p>
            <a:pPr marL="1905" defTabSz="1042430"/>
            <a:r>
              <a:rPr lang="en-GB" sz="3000" b="0" spc="-25" dirty="0">
                <a:solidFill>
                  <a:srgbClr val="F00023"/>
                </a:solidFill>
                <a:latin typeface="Arial" panose="020B0604020202020204" pitchFamily="34" charset="0"/>
                <a:cs typeface="Arial" panose="020B0604020202020204" pitchFamily="34" charset="0"/>
              </a:rPr>
              <a:t>Goals</a:t>
            </a:r>
          </a:p>
        </p:txBody>
      </p:sp>
      <p:pic>
        <p:nvPicPr>
          <p:cNvPr id="6" name="Picture 5" descr="L:\Corporate\BuildSmart for Patrick\IAILOGO.png">
            <a:extLst>
              <a:ext uri="{FF2B5EF4-FFF2-40B4-BE49-F238E27FC236}">
                <a16:creationId xmlns:a16="http://schemas.microsoft.com/office/drawing/2014/main" id="{433C039E-2557-40DA-BADB-A18B5792984B}"/>
              </a:ext>
            </a:extLst>
          </p:cNvPr>
          <p:cNvPicPr>
            <a:picLocks noChangeAspect="1" noChangeArrowheads="1"/>
          </p:cNvPicPr>
          <p:nvPr/>
        </p:nvPicPr>
        <p:blipFill>
          <a:blip r:embed="rId3" cstate="print"/>
          <a:srcRect/>
          <a:stretch>
            <a:fillRect/>
          </a:stretch>
        </p:blipFill>
        <p:spPr bwMode="auto">
          <a:xfrm>
            <a:off x="2229853" y="1662069"/>
            <a:ext cx="3866147" cy="3866147"/>
          </a:xfrm>
          <a:prstGeom prst="rect">
            <a:avLst/>
          </a:prstGeom>
          <a:noFill/>
        </p:spPr>
      </p:pic>
    </p:spTree>
    <p:extLst>
      <p:ext uri="{BB962C8B-B14F-4D97-AF65-F5344CB8AC3E}">
        <p14:creationId xmlns:p14="http://schemas.microsoft.com/office/powerpoint/2010/main" val="53670496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Corporate\BuildSmart for Patrick\IAILOGO.png"/>
          <p:cNvPicPr>
            <a:picLocks noChangeAspect="1" noChangeArrowheads="1"/>
          </p:cNvPicPr>
          <p:nvPr/>
        </p:nvPicPr>
        <p:blipFill>
          <a:blip r:embed="rId3" cstate="print"/>
          <a:srcRect/>
          <a:stretch>
            <a:fillRect/>
          </a:stretch>
        </p:blipFill>
        <p:spPr bwMode="auto">
          <a:xfrm>
            <a:off x="2229853" y="1662069"/>
            <a:ext cx="3866147" cy="3866147"/>
          </a:xfrm>
          <a:prstGeom prst="rect">
            <a:avLst/>
          </a:prstGeom>
          <a:noFill/>
        </p:spPr>
      </p:pic>
      <p:sp>
        <p:nvSpPr>
          <p:cNvPr id="2" name="TextBox 1">
            <a:extLst>
              <a:ext uri="{FF2B5EF4-FFF2-40B4-BE49-F238E27FC236}">
                <a16:creationId xmlns:a16="http://schemas.microsoft.com/office/drawing/2014/main" id="{EB5E80A9-CA28-4CD4-9243-4A229B61E952}"/>
              </a:ext>
            </a:extLst>
          </p:cNvPr>
          <p:cNvSpPr txBox="1"/>
          <p:nvPr/>
        </p:nvSpPr>
        <p:spPr>
          <a:xfrm>
            <a:off x="7248128" y="280206"/>
            <a:ext cx="3600400" cy="699230"/>
          </a:xfrm>
          <a:prstGeom prst="rect">
            <a:avLst/>
          </a:prstGeom>
          <a:noFill/>
        </p:spPr>
        <p:txBody>
          <a:bodyPr wrap="square" rtlCol="0">
            <a:spAutoFit/>
          </a:bodyPr>
          <a:lstStyle/>
          <a:p>
            <a:pPr marL="174625" lvl="1">
              <a:lnSpc>
                <a:spcPct val="150000"/>
              </a:lnSpc>
              <a:tabLst>
                <a:tab pos="855663" algn="l"/>
                <a:tab pos="2173288" algn="l"/>
              </a:tabLst>
            </a:pPr>
            <a:r>
              <a:rPr lang="en-US" sz="3000" dirty="0">
                <a:solidFill>
                  <a:srgbClr val="F00023"/>
                </a:solidFill>
                <a:latin typeface="Arial" pitchFamily="34" charset="0"/>
                <a:cs typeface="Arial" pitchFamily="34" charset="0"/>
              </a:rPr>
              <a:t>1995</a:t>
            </a:r>
            <a:r>
              <a:rPr lang="en-US" sz="3000" dirty="0">
                <a:solidFill>
                  <a:srgbClr val="E50147"/>
                </a:solidFill>
                <a:latin typeface="Arial" pitchFamily="34" charset="0"/>
                <a:cs typeface="Arial" pitchFamily="34" charset="0"/>
              </a:rPr>
              <a:t> </a:t>
            </a:r>
            <a:r>
              <a:rPr lang="en-US" sz="3000" dirty="0">
                <a:solidFill>
                  <a:srgbClr val="C00000"/>
                </a:solidFill>
                <a:latin typeface="Arial" pitchFamily="34" charset="0"/>
                <a:cs typeface="Arial" pitchFamily="34" charset="0"/>
              </a:rPr>
              <a:t> </a:t>
            </a:r>
            <a:r>
              <a:rPr lang="en-US" sz="3000" dirty="0">
                <a:latin typeface="Arial" pitchFamily="34" charset="0"/>
                <a:cs typeface="Arial" pitchFamily="34" charset="0"/>
              </a:rPr>
              <a:t>Established</a:t>
            </a:r>
            <a:endParaRPr lang="en-GB" sz="3000" dirty="0">
              <a:latin typeface="Arial" pitchFamily="34" charset="0"/>
              <a:cs typeface="Arial" pitchFamily="34" charset="0"/>
            </a:endParaRPr>
          </a:p>
        </p:txBody>
      </p:sp>
      <p:sp>
        <p:nvSpPr>
          <p:cNvPr id="3" name="TextBox 2">
            <a:extLst>
              <a:ext uri="{FF2B5EF4-FFF2-40B4-BE49-F238E27FC236}">
                <a16:creationId xmlns:a16="http://schemas.microsoft.com/office/drawing/2014/main" id="{0D40FB90-A8E1-4583-A5E7-7D64624443D9}"/>
              </a:ext>
            </a:extLst>
          </p:cNvPr>
          <p:cNvSpPr txBox="1"/>
          <p:nvPr/>
        </p:nvSpPr>
        <p:spPr>
          <a:xfrm>
            <a:off x="7248128" y="980728"/>
            <a:ext cx="2880320" cy="720080"/>
          </a:xfrm>
          <a:prstGeom prst="rect">
            <a:avLst/>
          </a:prstGeom>
          <a:noFill/>
        </p:spPr>
        <p:txBody>
          <a:bodyPr wrap="square" rtlCol="0">
            <a:spAutoFit/>
          </a:bodyPr>
          <a:lstStyle/>
          <a:p>
            <a:pPr marL="174625" lvl="1">
              <a:lnSpc>
                <a:spcPct val="150000"/>
              </a:lnSpc>
              <a:tabLst>
                <a:tab pos="855663" algn="l"/>
                <a:tab pos="2173288" algn="l"/>
              </a:tabLst>
            </a:pPr>
            <a:r>
              <a:rPr lang="en-US" sz="3000" dirty="0">
                <a:solidFill>
                  <a:srgbClr val="F00023"/>
                </a:solidFill>
                <a:latin typeface="Arial" pitchFamily="34" charset="0"/>
                <a:cs typeface="Arial" pitchFamily="34" charset="0"/>
              </a:rPr>
              <a:t>2000</a:t>
            </a:r>
            <a:r>
              <a:rPr lang="en-US" sz="3000" dirty="0">
                <a:solidFill>
                  <a:srgbClr val="C00000"/>
                </a:solidFill>
                <a:latin typeface="Arial" pitchFamily="34" charset="0"/>
                <a:cs typeface="Arial" pitchFamily="34" charset="0"/>
              </a:rPr>
              <a:t>  </a:t>
            </a:r>
            <a:r>
              <a:rPr lang="en-US" sz="3000" dirty="0">
                <a:latin typeface="Arial" pitchFamily="34" charset="0"/>
                <a:cs typeface="Arial" pitchFamily="34" charset="0"/>
              </a:rPr>
              <a:t>IFC2</a:t>
            </a:r>
          </a:p>
        </p:txBody>
      </p:sp>
      <p:sp>
        <p:nvSpPr>
          <p:cNvPr id="8" name="TextBox 7">
            <a:extLst>
              <a:ext uri="{FF2B5EF4-FFF2-40B4-BE49-F238E27FC236}">
                <a16:creationId xmlns:a16="http://schemas.microsoft.com/office/drawing/2014/main" id="{5CD4F382-3ED4-4E38-ADD9-11B6860E127D}"/>
              </a:ext>
            </a:extLst>
          </p:cNvPr>
          <p:cNvSpPr txBox="1"/>
          <p:nvPr/>
        </p:nvSpPr>
        <p:spPr>
          <a:xfrm>
            <a:off x="7248128" y="1700808"/>
            <a:ext cx="2880320" cy="712523"/>
          </a:xfrm>
          <a:prstGeom prst="rect">
            <a:avLst/>
          </a:prstGeom>
          <a:noFill/>
        </p:spPr>
        <p:txBody>
          <a:bodyPr wrap="square" rtlCol="0">
            <a:spAutoFit/>
          </a:bodyPr>
          <a:lstStyle/>
          <a:p>
            <a:pPr marL="174625" lvl="1">
              <a:lnSpc>
                <a:spcPct val="150000"/>
              </a:lnSpc>
              <a:tabLst>
                <a:tab pos="855663" algn="l"/>
                <a:tab pos="2173288" algn="l"/>
              </a:tabLst>
            </a:pPr>
            <a:r>
              <a:rPr lang="en-US" sz="3000" dirty="0">
                <a:solidFill>
                  <a:srgbClr val="F00023"/>
                </a:solidFill>
                <a:latin typeface="Arial" pitchFamily="34" charset="0"/>
                <a:cs typeface="Arial" pitchFamily="34" charset="0"/>
              </a:rPr>
              <a:t>2001</a:t>
            </a:r>
            <a:r>
              <a:rPr lang="en-US" sz="3000" dirty="0">
                <a:latin typeface="Arial" pitchFamily="34" charset="0"/>
                <a:cs typeface="Arial" pitchFamily="34" charset="0"/>
              </a:rPr>
              <a:t>  IFD ISO</a:t>
            </a:r>
            <a:endParaRPr lang="en-GB" sz="3000" dirty="0">
              <a:latin typeface="Arial" pitchFamily="34" charset="0"/>
              <a:cs typeface="Arial" pitchFamily="34" charset="0"/>
            </a:endParaRPr>
          </a:p>
        </p:txBody>
      </p:sp>
      <p:sp>
        <p:nvSpPr>
          <p:cNvPr id="9" name="TextBox 8">
            <a:extLst>
              <a:ext uri="{FF2B5EF4-FFF2-40B4-BE49-F238E27FC236}">
                <a16:creationId xmlns:a16="http://schemas.microsoft.com/office/drawing/2014/main" id="{D23916C7-1327-451E-9977-86B0DD1CFFFE}"/>
              </a:ext>
            </a:extLst>
          </p:cNvPr>
          <p:cNvSpPr txBox="1"/>
          <p:nvPr/>
        </p:nvSpPr>
        <p:spPr>
          <a:xfrm>
            <a:off x="7248128" y="2426837"/>
            <a:ext cx="4320480" cy="699230"/>
          </a:xfrm>
          <a:prstGeom prst="rect">
            <a:avLst/>
          </a:prstGeom>
          <a:noFill/>
        </p:spPr>
        <p:txBody>
          <a:bodyPr wrap="square" rtlCol="0">
            <a:spAutoFit/>
          </a:bodyPr>
          <a:lstStyle/>
          <a:p>
            <a:pPr marL="174625" lvl="1">
              <a:lnSpc>
                <a:spcPct val="150000"/>
              </a:lnSpc>
              <a:tabLst>
                <a:tab pos="855663" algn="l"/>
                <a:tab pos="2173288" algn="l"/>
              </a:tabLst>
            </a:pPr>
            <a:r>
              <a:rPr lang="en-US" sz="3000" dirty="0">
                <a:solidFill>
                  <a:srgbClr val="F00023"/>
                </a:solidFill>
                <a:latin typeface="Arial" pitchFamily="34" charset="0"/>
                <a:cs typeface="Arial" pitchFamily="34" charset="0"/>
              </a:rPr>
              <a:t>2012</a:t>
            </a:r>
            <a:r>
              <a:rPr lang="en-US" sz="3000" dirty="0">
                <a:solidFill>
                  <a:srgbClr val="C00000"/>
                </a:solidFill>
                <a:latin typeface="Arial" pitchFamily="34" charset="0"/>
                <a:cs typeface="Arial" pitchFamily="34" charset="0"/>
              </a:rPr>
              <a:t>  </a:t>
            </a:r>
            <a:r>
              <a:rPr lang="en-US" sz="3000" dirty="0">
                <a:latin typeface="Arial" pitchFamily="34" charset="0"/>
                <a:cs typeface="Arial" pitchFamily="34" charset="0"/>
              </a:rPr>
              <a:t>IFC4 + bSDD</a:t>
            </a:r>
            <a:endParaRPr lang="en-GB" sz="3000" dirty="0">
              <a:latin typeface="Arial" pitchFamily="34" charset="0"/>
              <a:cs typeface="Arial" pitchFamily="34" charset="0"/>
            </a:endParaRPr>
          </a:p>
        </p:txBody>
      </p:sp>
      <p:sp>
        <p:nvSpPr>
          <p:cNvPr id="10" name="TextBox 9">
            <a:extLst>
              <a:ext uri="{FF2B5EF4-FFF2-40B4-BE49-F238E27FC236}">
                <a16:creationId xmlns:a16="http://schemas.microsoft.com/office/drawing/2014/main" id="{343F34C0-3B61-4EFE-AFF8-6B0A8E0F6848}"/>
              </a:ext>
            </a:extLst>
          </p:cNvPr>
          <p:cNvSpPr txBox="1"/>
          <p:nvPr/>
        </p:nvSpPr>
        <p:spPr>
          <a:xfrm>
            <a:off x="7428148" y="3140968"/>
            <a:ext cx="3960440" cy="720080"/>
          </a:xfrm>
          <a:prstGeom prst="rect">
            <a:avLst/>
          </a:prstGeom>
          <a:noFill/>
        </p:spPr>
        <p:txBody>
          <a:bodyPr wrap="square" rtlCol="0">
            <a:spAutoFit/>
          </a:bodyPr>
          <a:lstStyle/>
          <a:p>
            <a:pPr marL="174625" lvl="1" indent="-574302">
              <a:lnSpc>
                <a:spcPct val="150000"/>
              </a:lnSpc>
              <a:tabLst>
                <a:tab pos="855663" algn="l"/>
                <a:tab pos="2173288" algn="l"/>
              </a:tabLst>
            </a:pPr>
            <a:r>
              <a:rPr lang="en-US" sz="3000" dirty="0">
                <a:solidFill>
                  <a:srgbClr val="F00023"/>
                </a:solidFill>
                <a:latin typeface="Arial" pitchFamily="34" charset="0"/>
                <a:cs typeface="Arial" pitchFamily="34" charset="0"/>
              </a:rPr>
              <a:t>2013</a:t>
            </a:r>
            <a:r>
              <a:rPr lang="en-US" sz="3000" dirty="0">
                <a:solidFill>
                  <a:srgbClr val="C00000"/>
                </a:solidFill>
                <a:latin typeface="Arial" pitchFamily="34" charset="0"/>
                <a:cs typeface="Arial" pitchFamily="34" charset="0"/>
              </a:rPr>
              <a:t>  </a:t>
            </a:r>
            <a:r>
              <a:rPr lang="en-US" sz="3000" dirty="0">
                <a:latin typeface="Arial" pitchFamily="34" charset="0"/>
                <a:cs typeface="Arial" pitchFamily="34" charset="0"/>
              </a:rPr>
              <a:t>IFC ISO</a:t>
            </a:r>
          </a:p>
        </p:txBody>
      </p:sp>
      <p:sp>
        <p:nvSpPr>
          <p:cNvPr id="11" name="TextBox 10">
            <a:extLst>
              <a:ext uri="{FF2B5EF4-FFF2-40B4-BE49-F238E27FC236}">
                <a16:creationId xmlns:a16="http://schemas.microsoft.com/office/drawing/2014/main" id="{D191F563-FD92-47FD-86EA-78AAD10F4167}"/>
              </a:ext>
            </a:extLst>
          </p:cNvPr>
          <p:cNvSpPr txBox="1"/>
          <p:nvPr/>
        </p:nvSpPr>
        <p:spPr>
          <a:xfrm>
            <a:off x="7438977" y="3861048"/>
            <a:ext cx="4339520" cy="699230"/>
          </a:xfrm>
          <a:prstGeom prst="rect">
            <a:avLst/>
          </a:prstGeom>
          <a:noFill/>
        </p:spPr>
        <p:txBody>
          <a:bodyPr wrap="square" rtlCol="0">
            <a:spAutoFit/>
          </a:bodyPr>
          <a:lstStyle/>
          <a:p>
            <a:pPr marL="174625" lvl="1" indent="-574302">
              <a:lnSpc>
                <a:spcPct val="150000"/>
              </a:lnSpc>
              <a:tabLst>
                <a:tab pos="855663" algn="l"/>
                <a:tab pos="2173288" algn="l"/>
              </a:tabLst>
            </a:pPr>
            <a:r>
              <a:rPr lang="en-US" sz="3000" dirty="0">
                <a:solidFill>
                  <a:srgbClr val="F00023"/>
                </a:solidFill>
                <a:latin typeface="Arial" pitchFamily="34" charset="0"/>
                <a:cs typeface="Arial" pitchFamily="34" charset="0"/>
              </a:rPr>
              <a:t>2014</a:t>
            </a:r>
            <a:r>
              <a:rPr lang="en-US" sz="3000" dirty="0">
                <a:solidFill>
                  <a:srgbClr val="C00000"/>
                </a:solidFill>
                <a:latin typeface="Arial" pitchFamily="34" charset="0"/>
                <a:cs typeface="Arial" pitchFamily="34" charset="0"/>
              </a:rPr>
              <a:t>  </a:t>
            </a:r>
            <a:r>
              <a:rPr lang="en-US" sz="3000" dirty="0">
                <a:latin typeface="Arial" pitchFamily="34" charset="0"/>
                <a:cs typeface="Arial" pitchFamily="34" charset="0"/>
              </a:rPr>
              <a:t>IFC Infrastructure</a:t>
            </a:r>
          </a:p>
        </p:txBody>
      </p:sp>
      <p:sp>
        <p:nvSpPr>
          <p:cNvPr id="12" name="TextBox 11">
            <a:extLst>
              <a:ext uri="{FF2B5EF4-FFF2-40B4-BE49-F238E27FC236}">
                <a16:creationId xmlns:a16="http://schemas.microsoft.com/office/drawing/2014/main" id="{764180A1-69E2-4AA9-B4AA-0123B7677109}"/>
              </a:ext>
            </a:extLst>
          </p:cNvPr>
          <p:cNvSpPr txBox="1"/>
          <p:nvPr/>
        </p:nvSpPr>
        <p:spPr>
          <a:xfrm>
            <a:off x="7438977" y="4575179"/>
            <a:ext cx="3600400" cy="720080"/>
          </a:xfrm>
          <a:prstGeom prst="rect">
            <a:avLst/>
          </a:prstGeom>
          <a:noFill/>
        </p:spPr>
        <p:txBody>
          <a:bodyPr wrap="square" rtlCol="0">
            <a:spAutoFit/>
          </a:bodyPr>
          <a:lstStyle/>
          <a:p>
            <a:pPr marL="174625" lvl="1" indent="-574302">
              <a:lnSpc>
                <a:spcPct val="150000"/>
              </a:lnSpc>
              <a:tabLst>
                <a:tab pos="855663" algn="l"/>
                <a:tab pos="2173288" algn="l"/>
              </a:tabLst>
            </a:pPr>
            <a:r>
              <a:rPr lang="en-US" sz="3000" dirty="0">
                <a:solidFill>
                  <a:srgbClr val="F00023"/>
                </a:solidFill>
                <a:latin typeface="Arial" pitchFamily="34" charset="0"/>
                <a:cs typeface="Arial" pitchFamily="34" charset="0"/>
              </a:rPr>
              <a:t>2015</a:t>
            </a:r>
            <a:r>
              <a:rPr lang="en-US" sz="3000" dirty="0">
                <a:solidFill>
                  <a:srgbClr val="C00000"/>
                </a:solidFill>
                <a:latin typeface="Arial" pitchFamily="34" charset="0"/>
                <a:cs typeface="Arial" pitchFamily="34" charset="0"/>
              </a:rPr>
              <a:t>  </a:t>
            </a:r>
            <a:r>
              <a:rPr lang="en-US" sz="3000" dirty="0">
                <a:latin typeface="Arial" pitchFamily="34" charset="0"/>
                <a:cs typeface="Arial" pitchFamily="34" charset="0"/>
              </a:rPr>
              <a:t>BCF</a:t>
            </a:r>
          </a:p>
        </p:txBody>
      </p:sp>
      <p:sp>
        <p:nvSpPr>
          <p:cNvPr id="13" name="TextBox 12">
            <a:extLst>
              <a:ext uri="{FF2B5EF4-FFF2-40B4-BE49-F238E27FC236}">
                <a16:creationId xmlns:a16="http://schemas.microsoft.com/office/drawing/2014/main" id="{FF6FDC81-D65D-4715-A251-CA1B648A301E}"/>
              </a:ext>
            </a:extLst>
          </p:cNvPr>
          <p:cNvSpPr txBox="1"/>
          <p:nvPr/>
        </p:nvSpPr>
        <p:spPr>
          <a:xfrm>
            <a:off x="7438977" y="5455392"/>
            <a:ext cx="5040560" cy="553998"/>
          </a:xfrm>
          <a:prstGeom prst="rect">
            <a:avLst/>
          </a:prstGeom>
          <a:noFill/>
        </p:spPr>
        <p:txBody>
          <a:bodyPr wrap="square" rtlCol="0">
            <a:spAutoFit/>
          </a:bodyPr>
          <a:lstStyle/>
          <a:p>
            <a:r>
              <a:rPr lang="en-US" sz="3000" dirty="0">
                <a:solidFill>
                  <a:srgbClr val="F00023"/>
                </a:solidFill>
                <a:latin typeface="Arial" pitchFamily="34" charset="0"/>
                <a:cs typeface="Arial" pitchFamily="34" charset="0"/>
              </a:rPr>
              <a:t>2016</a:t>
            </a:r>
            <a:r>
              <a:rPr lang="en-US" sz="3000" dirty="0">
                <a:solidFill>
                  <a:srgbClr val="C00000"/>
                </a:solidFill>
                <a:latin typeface="Arial" pitchFamily="34" charset="0"/>
                <a:cs typeface="Arial" pitchFamily="34" charset="0"/>
              </a:rPr>
              <a:t>  </a:t>
            </a:r>
            <a:r>
              <a:rPr lang="en-US" sz="3000" dirty="0">
                <a:latin typeface="Arial" pitchFamily="34" charset="0"/>
                <a:cs typeface="Arial" pitchFamily="34" charset="0"/>
              </a:rPr>
              <a:t>Enabling workflows</a:t>
            </a:r>
            <a:endParaRPr lang="en-GB" sz="3000" dirty="0"/>
          </a:p>
        </p:txBody>
      </p:sp>
      <p:sp>
        <p:nvSpPr>
          <p:cNvPr id="14" name="Rectangle 13">
            <a:extLst>
              <a:ext uri="{FF2B5EF4-FFF2-40B4-BE49-F238E27FC236}">
                <a16:creationId xmlns:a16="http://schemas.microsoft.com/office/drawing/2014/main" id="{5C2E09A5-8059-4A02-856B-2680DFC5F518}"/>
              </a:ext>
            </a:extLst>
          </p:cNvPr>
          <p:cNvSpPr/>
          <p:nvPr/>
        </p:nvSpPr>
        <p:spPr>
          <a:xfrm>
            <a:off x="315387" y="86285"/>
            <a:ext cx="5476691" cy="1477328"/>
          </a:xfrm>
          <a:prstGeom prst="rect">
            <a:avLst/>
          </a:prstGeom>
          <a:noFill/>
        </p:spPr>
        <p:txBody>
          <a:bodyPr wrap="none" lIns="91440" tIns="45720" rIns="91440" bIns="45720">
            <a:spAutoFit/>
          </a:bodyPr>
          <a:lstStyle/>
          <a:p>
            <a:pPr algn="ctr"/>
            <a:r>
              <a:rPr lang="en-GB" sz="6000" spc="-25" dirty="0">
                <a:solidFill>
                  <a:srgbClr val="F50023"/>
                </a:solidFill>
                <a:latin typeface="Arial" panose="020B0604020202020204" pitchFamily="34" charset="0"/>
                <a:ea typeface="+mj-ea"/>
                <a:cs typeface="Arial" panose="020B0604020202020204" pitchFamily="34" charset="0"/>
              </a:rPr>
              <a:t>buildingSMART</a:t>
            </a:r>
          </a:p>
          <a:p>
            <a:r>
              <a:rPr lang="en-GB" sz="3000" spc="-25" dirty="0">
                <a:solidFill>
                  <a:srgbClr val="F50023"/>
                </a:solidFill>
                <a:latin typeface="Arial" panose="020B0604020202020204" pitchFamily="34" charset="0"/>
                <a:ea typeface="+mj-ea"/>
                <a:cs typeface="Arial" panose="020B0604020202020204" pitchFamily="34" charset="0"/>
              </a:rPr>
              <a:t>History</a:t>
            </a:r>
          </a:p>
        </p:txBody>
      </p:sp>
    </p:spTree>
    <p:extLst>
      <p:ext uri="{BB962C8B-B14F-4D97-AF65-F5344CB8AC3E}">
        <p14:creationId xmlns:p14="http://schemas.microsoft.com/office/powerpoint/2010/main" val="363108870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079FB93-01EF-4A89-9EBB-86E4C371B821}"/>
              </a:ext>
            </a:extLst>
          </p:cNvPr>
          <p:cNvSpPr txBox="1">
            <a:spLocks/>
          </p:cNvSpPr>
          <p:nvPr/>
        </p:nvSpPr>
        <p:spPr>
          <a:xfrm>
            <a:off x="481112" y="134119"/>
            <a:ext cx="8441866" cy="1357207"/>
          </a:xfrm>
          <a:prstGeom prst="rect">
            <a:avLst/>
          </a:prstGeom>
        </p:spPr>
        <p:txBody>
          <a:bodyPr vert="horz" lIns="0" tIns="0" rIns="0" bIns="0" rtlCol="0" anchor="t">
            <a:noAutofit/>
          </a:bodyPr>
          <a:lstStyle>
            <a:lvl1pPr algn="l" defTabSz="1042924" rtl="0" eaLnBrk="1" latinLnBrk="0" hangingPunct="1">
              <a:spcBef>
                <a:spcPct val="0"/>
              </a:spcBef>
              <a:buNone/>
              <a:defRPr sz="4000" b="1" kern="1200">
                <a:solidFill>
                  <a:srgbClr val="ED174F"/>
                </a:solidFill>
                <a:latin typeface="+mj-lt"/>
                <a:ea typeface="+mj-ea"/>
                <a:cs typeface="+mj-cs"/>
              </a:defRPr>
            </a:lvl1pPr>
          </a:lstStyle>
          <a:p>
            <a:pPr marL="1905" lvl="0" defTabSz="1042430"/>
            <a:r>
              <a:rPr lang="en-GB" sz="6000" b="0" spc="-25" dirty="0">
                <a:solidFill>
                  <a:srgbClr val="F00023"/>
                </a:solidFill>
                <a:latin typeface="Arial" panose="020B0604020202020204" pitchFamily="34" charset="0"/>
                <a:cs typeface="Arial" panose="020B0604020202020204" pitchFamily="34" charset="0"/>
              </a:rPr>
              <a:t>Working with others</a:t>
            </a:r>
            <a:endParaRPr kumimoji="0" lang="en-GB" sz="6000" b="0" i="0" u="none" strike="noStrike" kern="1200" cap="none" spc="-25" normalizeH="0" baseline="0" noProof="0" dirty="0">
              <a:ln>
                <a:noFill/>
              </a:ln>
              <a:solidFill>
                <a:srgbClr val="F00023"/>
              </a:solidFill>
              <a:effectLst/>
              <a:uLnTx/>
              <a:uFillTx/>
              <a:latin typeface="Arial" panose="020B0604020202020204" pitchFamily="34" charset="0"/>
              <a:cs typeface="Arial" panose="020B0604020202020204" pitchFamily="34" charset="0"/>
            </a:endParaRPr>
          </a:p>
        </p:txBody>
      </p:sp>
      <p:pic>
        <p:nvPicPr>
          <p:cNvPr id="17" name="Picture 16" descr="L:\Corporate\BuildSmart for Patrick\IAILOGO.png">
            <a:extLst>
              <a:ext uri="{FF2B5EF4-FFF2-40B4-BE49-F238E27FC236}">
                <a16:creationId xmlns:a16="http://schemas.microsoft.com/office/drawing/2014/main" id="{39BE498B-A32A-4468-8B12-D940168B6B53}"/>
              </a:ext>
            </a:extLst>
          </p:cNvPr>
          <p:cNvPicPr>
            <a:picLocks noChangeAspect="1" noChangeArrowheads="1"/>
          </p:cNvPicPr>
          <p:nvPr/>
        </p:nvPicPr>
        <p:blipFill>
          <a:blip r:embed="rId3" cstate="print"/>
          <a:srcRect/>
          <a:stretch>
            <a:fillRect/>
          </a:stretch>
        </p:blipFill>
        <p:spPr bwMode="auto">
          <a:xfrm>
            <a:off x="4702045" y="2261089"/>
            <a:ext cx="2657475" cy="2657475"/>
          </a:xfrm>
          <a:prstGeom prst="rect">
            <a:avLst/>
          </a:prstGeom>
          <a:noFill/>
        </p:spPr>
      </p:pic>
      <p:pic>
        <p:nvPicPr>
          <p:cNvPr id="2" name="Picture 1">
            <a:extLst>
              <a:ext uri="{FF2B5EF4-FFF2-40B4-BE49-F238E27FC236}">
                <a16:creationId xmlns:a16="http://schemas.microsoft.com/office/drawing/2014/main" id="{1A425D18-BE59-4493-B463-211F1B403B44}"/>
              </a:ext>
            </a:extLst>
          </p:cNvPr>
          <p:cNvPicPr>
            <a:picLocks noChangeAspect="1"/>
          </p:cNvPicPr>
          <p:nvPr/>
        </p:nvPicPr>
        <p:blipFill>
          <a:blip r:embed="rId4"/>
          <a:stretch>
            <a:fillRect/>
          </a:stretch>
        </p:blipFill>
        <p:spPr>
          <a:xfrm>
            <a:off x="1446339" y="1491325"/>
            <a:ext cx="1556691" cy="1491083"/>
          </a:xfrm>
          <a:prstGeom prst="rect">
            <a:avLst/>
          </a:prstGeom>
        </p:spPr>
      </p:pic>
      <p:pic>
        <p:nvPicPr>
          <p:cNvPr id="3" name="Picture 2">
            <a:extLst>
              <a:ext uri="{FF2B5EF4-FFF2-40B4-BE49-F238E27FC236}">
                <a16:creationId xmlns:a16="http://schemas.microsoft.com/office/drawing/2014/main" id="{A74B1333-3C3F-462B-9AF7-B21A49F0EA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0456" y="3463269"/>
            <a:ext cx="2048455" cy="1661798"/>
          </a:xfrm>
          <a:prstGeom prst="rect">
            <a:avLst/>
          </a:prstGeom>
        </p:spPr>
      </p:pic>
      <p:pic>
        <p:nvPicPr>
          <p:cNvPr id="4" name="Picture 3">
            <a:extLst>
              <a:ext uri="{FF2B5EF4-FFF2-40B4-BE49-F238E27FC236}">
                <a16:creationId xmlns:a16="http://schemas.microsoft.com/office/drawing/2014/main" id="{CC082538-7785-4949-B80C-66A3582A69A7}"/>
              </a:ext>
            </a:extLst>
          </p:cNvPr>
          <p:cNvPicPr>
            <a:picLocks noChangeAspect="1"/>
          </p:cNvPicPr>
          <p:nvPr/>
        </p:nvPicPr>
        <p:blipFill>
          <a:blip r:embed="rId6"/>
          <a:stretch>
            <a:fillRect/>
          </a:stretch>
        </p:blipFill>
        <p:spPr>
          <a:xfrm>
            <a:off x="8457194" y="2315986"/>
            <a:ext cx="2181183" cy="1094121"/>
          </a:xfrm>
          <a:prstGeom prst="rect">
            <a:avLst/>
          </a:prstGeom>
        </p:spPr>
      </p:pic>
      <p:pic>
        <p:nvPicPr>
          <p:cNvPr id="5" name="Picture 4">
            <a:extLst>
              <a:ext uri="{FF2B5EF4-FFF2-40B4-BE49-F238E27FC236}">
                <a16:creationId xmlns:a16="http://schemas.microsoft.com/office/drawing/2014/main" id="{A4FDF154-4327-446D-BF14-7EB160EC90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28744" y="882163"/>
            <a:ext cx="1461991" cy="1218325"/>
          </a:xfrm>
          <a:prstGeom prst="rect">
            <a:avLst/>
          </a:prstGeom>
        </p:spPr>
      </p:pic>
      <p:pic>
        <p:nvPicPr>
          <p:cNvPr id="6" name="Picture 5">
            <a:extLst>
              <a:ext uri="{FF2B5EF4-FFF2-40B4-BE49-F238E27FC236}">
                <a16:creationId xmlns:a16="http://schemas.microsoft.com/office/drawing/2014/main" id="{B8C7B8C3-1636-4E34-8CF4-F833E88550F4}"/>
              </a:ext>
            </a:extLst>
          </p:cNvPr>
          <p:cNvPicPr>
            <a:picLocks noChangeAspect="1"/>
          </p:cNvPicPr>
          <p:nvPr/>
        </p:nvPicPr>
        <p:blipFill>
          <a:blip r:embed="rId8"/>
          <a:stretch>
            <a:fillRect/>
          </a:stretch>
        </p:blipFill>
        <p:spPr>
          <a:xfrm>
            <a:off x="8410899" y="3440379"/>
            <a:ext cx="2054184" cy="988334"/>
          </a:xfrm>
          <a:prstGeom prst="rect">
            <a:avLst/>
          </a:prstGeom>
        </p:spPr>
      </p:pic>
      <p:pic>
        <p:nvPicPr>
          <p:cNvPr id="7" name="Picture 6">
            <a:extLst>
              <a:ext uri="{FF2B5EF4-FFF2-40B4-BE49-F238E27FC236}">
                <a16:creationId xmlns:a16="http://schemas.microsoft.com/office/drawing/2014/main" id="{98C96469-5A29-4818-8895-1453469D66A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40483" y="4624958"/>
            <a:ext cx="2097894" cy="1000218"/>
          </a:xfrm>
          <a:prstGeom prst="rect">
            <a:avLst/>
          </a:prstGeom>
        </p:spPr>
      </p:pic>
    </p:spTree>
    <p:extLst>
      <p:ext uri="{BB962C8B-B14F-4D97-AF65-F5344CB8AC3E}">
        <p14:creationId xmlns:p14="http://schemas.microsoft.com/office/powerpoint/2010/main" val="822266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nodeType="after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500"/>
                            </p:stCondLst>
                            <p:childTnLst>
                              <p:par>
                                <p:cTn id="21" presetID="10" presetClass="entr" presetSubtype="0" fill="hold" nodeType="after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3500"/>
                            </p:stCondLst>
                            <p:childTnLst>
                              <p:par>
                                <p:cTn id="25" presetID="10" presetClass="entr" presetSubtype="0" fill="hold" nodeType="afterEffect">
                                  <p:stCondLst>
                                    <p:cond delay="25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4250"/>
                            </p:stCondLst>
                            <p:childTnLst>
                              <p:par>
                                <p:cTn id="29" presetID="10" presetClass="entr" presetSubtype="0" fill="hold" nodeType="afterEffect">
                                  <p:stCondLst>
                                    <p:cond delay="5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893723-352C-4F59-BB7B-7BE034C37D48}"/>
              </a:ext>
            </a:extLst>
          </p:cNvPr>
          <p:cNvSpPr>
            <a:spLocks noGrp="1"/>
          </p:cNvSpPr>
          <p:nvPr>
            <p:ph type="title"/>
          </p:nvPr>
        </p:nvSpPr>
        <p:spPr>
          <a:xfrm>
            <a:off x="381000" y="233507"/>
            <a:ext cx="10515600" cy="1325563"/>
          </a:xfrm>
        </p:spPr>
        <p:txBody>
          <a:bodyPr/>
          <a:lstStyle/>
          <a:p>
            <a:r>
              <a:rPr lang="en-GB" sz="6000" spc="-25" dirty="0">
                <a:solidFill>
                  <a:srgbClr val="F00023"/>
                </a:solidFill>
                <a:latin typeface="Arial" panose="020B0604020202020204" pitchFamily="34" charset="0"/>
                <a:cs typeface="Arial" panose="020B0604020202020204" pitchFamily="34" charset="0"/>
              </a:rPr>
              <a:t>World Economic Forum</a:t>
            </a:r>
            <a:br>
              <a:rPr lang="en-GB" dirty="0">
                <a:solidFill>
                  <a:srgbClr val="F00023"/>
                </a:solidFill>
              </a:rPr>
            </a:br>
            <a:r>
              <a:rPr lang="en-GB" sz="3000" spc="-25" dirty="0">
                <a:solidFill>
                  <a:srgbClr val="F00023"/>
                </a:solidFill>
                <a:latin typeface="Arial" panose="020B0604020202020204" pitchFamily="34" charset="0"/>
                <a:cs typeface="Arial" panose="020B0604020202020204" pitchFamily="34" charset="0"/>
              </a:rPr>
              <a:t>An action plan to accelerate BIM adoption – Feb 2018</a:t>
            </a:r>
          </a:p>
        </p:txBody>
      </p:sp>
      <p:pic>
        <p:nvPicPr>
          <p:cNvPr id="31" name="Picture 30">
            <a:extLst>
              <a:ext uri="{FF2B5EF4-FFF2-40B4-BE49-F238E27FC236}">
                <a16:creationId xmlns:a16="http://schemas.microsoft.com/office/drawing/2014/main" id="{A9BBDC5C-323E-4949-9527-7AEA8C7F7A0A}"/>
              </a:ext>
            </a:extLst>
          </p:cNvPr>
          <p:cNvPicPr>
            <a:picLocks noChangeAspect="1"/>
          </p:cNvPicPr>
          <p:nvPr/>
        </p:nvPicPr>
        <p:blipFill>
          <a:blip r:embed="rId3"/>
          <a:stretch>
            <a:fillRect/>
          </a:stretch>
        </p:blipFill>
        <p:spPr>
          <a:xfrm>
            <a:off x="838200" y="2388093"/>
            <a:ext cx="4069960" cy="2769833"/>
          </a:xfrm>
          <a:prstGeom prst="rect">
            <a:avLst/>
          </a:prstGeom>
        </p:spPr>
      </p:pic>
      <p:sp>
        <p:nvSpPr>
          <p:cNvPr id="32" name="TextBox 31">
            <a:extLst>
              <a:ext uri="{FF2B5EF4-FFF2-40B4-BE49-F238E27FC236}">
                <a16:creationId xmlns:a16="http://schemas.microsoft.com/office/drawing/2014/main" id="{94C3320F-D456-4A59-B777-73606E314528}"/>
              </a:ext>
            </a:extLst>
          </p:cNvPr>
          <p:cNvSpPr txBox="1"/>
          <p:nvPr/>
        </p:nvSpPr>
        <p:spPr>
          <a:xfrm>
            <a:off x="6236529" y="2004497"/>
            <a:ext cx="4909351" cy="3785652"/>
          </a:xfrm>
          <a:prstGeom prst="rect">
            <a:avLst/>
          </a:prstGeom>
          <a:noFill/>
        </p:spPr>
        <p:txBody>
          <a:bodyPr wrap="square" rtlCol="0">
            <a:spAutoFit/>
          </a:bodyPr>
          <a:lstStyle/>
          <a:p>
            <a:pPr>
              <a:lnSpc>
                <a:spcPct val="150000"/>
              </a:lnSpc>
            </a:pPr>
            <a:r>
              <a:rPr lang="en-US" sz="2000" dirty="0">
                <a:latin typeface="Arial" panose="020B0604020202020204" pitchFamily="34" charset="0"/>
                <a:cs typeface="Arial" panose="020B0604020202020204" pitchFamily="34" charset="0"/>
              </a:rPr>
              <a:t>“</a:t>
            </a:r>
            <a:r>
              <a:rPr lang="en-US" sz="2000" b="1" dirty="0">
                <a:latin typeface="Arial" panose="020B0604020202020204" pitchFamily="34" charset="0"/>
                <a:cs typeface="Arial" panose="020B0604020202020204" pitchFamily="34" charset="0"/>
              </a:rPr>
              <a:t>IU companies should support similar bottom-up consortia to standardize BIM data exchange …One such consortium exists – buildingSMART</a:t>
            </a:r>
            <a:r>
              <a:rPr lang="en-US" sz="2000" dirty="0">
                <a:latin typeface="Arial" panose="020B0604020202020204" pitchFamily="34" charset="0"/>
                <a:cs typeface="Arial" panose="020B0604020202020204" pitchFamily="34" charset="0"/>
              </a:rPr>
              <a:t>, which developed the Industry Foundation Class (IFC), the only open (non-proprietary) BIM data exchange standard – but more needs to be done.” </a:t>
            </a:r>
            <a:endParaRPr lang="en-GB" sz="20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7CE46890-33DF-4F6E-BF8A-888230ADAC75}"/>
              </a:ext>
            </a:extLst>
          </p:cNvPr>
          <p:cNvSpPr txBox="1"/>
          <p:nvPr/>
        </p:nvSpPr>
        <p:spPr>
          <a:xfrm>
            <a:off x="381000" y="6246161"/>
            <a:ext cx="5553722" cy="276999"/>
          </a:xfrm>
          <a:prstGeom prst="rect">
            <a:avLst/>
          </a:prstGeom>
          <a:noFill/>
        </p:spPr>
        <p:txBody>
          <a:bodyPr wrap="square" rtlCol="0">
            <a:spAutoFit/>
          </a:bodyPr>
          <a:lstStyle/>
          <a:p>
            <a:r>
              <a:rPr lang="en-GB" sz="1200" dirty="0">
                <a:solidFill>
                  <a:srgbClr val="009EB0"/>
                </a:solidFill>
              </a:rPr>
              <a:t>IU = Infrastructure and Urban Development Industry</a:t>
            </a:r>
          </a:p>
        </p:txBody>
      </p:sp>
    </p:spTree>
    <p:extLst>
      <p:ext uri="{BB962C8B-B14F-4D97-AF65-F5344CB8AC3E}">
        <p14:creationId xmlns:p14="http://schemas.microsoft.com/office/powerpoint/2010/main" val="2775346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1000"/>
                            </p:stCondLst>
                            <p:childTnLst>
                              <p:par>
                                <p:cTn id="9" presetID="10" presetClass="entr" presetSubtype="0" fill="hold" grpId="0" nodeType="afterEffect">
                                  <p:stCondLst>
                                    <p:cond delay="50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2000"/>
                            </p:stCondLst>
                            <p:childTnLst>
                              <p:par>
                                <p:cTn id="13" presetID="10" presetClass="entr" presetSubtype="0" fill="hold" grpId="0" nodeType="afterEffect">
                                  <p:stCondLst>
                                    <p:cond delay="5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1"/>
          <p:cNvSpPr>
            <a:spLocks noGrp="1"/>
          </p:cNvSpPr>
          <p:nvPr>
            <p:ph type="title"/>
          </p:nvPr>
        </p:nvSpPr>
        <p:spPr>
          <a:xfrm>
            <a:off x="342896" y="185199"/>
            <a:ext cx="10515600" cy="876718"/>
          </a:xfrm>
        </p:spPr>
        <p:txBody>
          <a:bodyPr>
            <a:noAutofit/>
          </a:bodyPr>
          <a:lstStyle/>
          <a:p>
            <a:r>
              <a:rPr lang="en-GB" sz="6000" spc="-25" dirty="0">
                <a:solidFill>
                  <a:srgbClr val="F00023"/>
                </a:solidFill>
                <a:latin typeface="Arial" panose="020B0604020202020204" pitchFamily="34" charset="0"/>
                <a:cs typeface="Arial" panose="020B0604020202020204" pitchFamily="34" charset="0"/>
              </a:rPr>
              <a:t>Members</a:t>
            </a:r>
            <a:br>
              <a:rPr lang="en-GB" sz="6000" spc="-25" dirty="0">
                <a:solidFill>
                  <a:srgbClr val="F00023"/>
                </a:solidFill>
                <a:latin typeface="Arial" panose="020B0604020202020204" pitchFamily="34" charset="0"/>
                <a:cs typeface="Arial" panose="020B0604020202020204" pitchFamily="34" charset="0"/>
              </a:rPr>
            </a:br>
            <a:r>
              <a:rPr lang="en-US" sz="3000" dirty="0">
                <a:solidFill>
                  <a:srgbClr val="F00023"/>
                </a:solidFill>
                <a:latin typeface="Arial" panose="020B0604020202020204" pitchFamily="34" charset="0"/>
                <a:cs typeface="Arial" panose="020B0604020202020204" pitchFamily="34" charset="0"/>
              </a:rPr>
              <a:t>Strategic Members</a:t>
            </a:r>
            <a:br>
              <a:rPr lang="en-US" sz="3000" dirty="0">
                <a:solidFill>
                  <a:srgbClr val="F00023"/>
                </a:solidFill>
                <a:latin typeface="Arial" panose="020B0604020202020204" pitchFamily="34" charset="0"/>
                <a:cs typeface="Arial" panose="020B0604020202020204" pitchFamily="34" charset="0"/>
              </a:rPr>
            </a:br>
            <a:endParaRPr lang="en-GB" sz="3000" spc="-25" dirty="0">
              <a:solidFill>
                <a:srgbClr val="F00023"/>
              </a:solidFill>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1448" y="1797542"/>
            <a:ext cx="1765038" cy="1163012"/>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81113" y="4951531"/>
            <a:ext cx="3269332" cy="916360"/>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97259" y="3429000"/>
            <a:ext cx="2492329" cy="1028091"/>
          </a:xfrm>
          <a:prstGeom prst="rect">
            <a:avLst/>
          </a:prstGeom>
        </p:spPr>
      </p:pic>
      <p:pic>
        <p:nvPicPr>
          <p:cNvPr id="17" name="Picture 16"/>
          <p:cNvPicPr>
            <a:picLocks noChangeAspect="1"/>
          </p:cNvPicPr>
          <p:nvPr/>
        </p:nvPicPr>
        <p:blipFill rotWithShape="1">
          <a:blip r:embed="rId6">
            <a:extLst>
              <a:ext uri="{28A0092B-C50C-407E-A947-70E740481C1C}">
                <a14:useLocalDpi xmlns:a14="http://schemas.microsoft.com/office/drawing/2010/main" val="0"/>
              </a:ext>
            </a:extLst>
          </a:blip>
          <a:srcRect l="6565" r="9548"/>
          <a:stretch/>
        </p:blipFill>
        <p:spPr>
          <a:xfrm>
            <a:off x="648474" y="4128727"/>
            <a:ext cx="2106383" cy="2008761"/>
          </a:xfrm>
          <a:prstGeom prst="rect">
            <a:avLst/>
          </a:prstGeom>
          <a:ln w="28575">
            <a:noFill/>
          </a:ln>
        </p:spPr>
      </p:pic>
      <p:pic>
        <p:nvPicPr>
          <p:cNvPr id="37" name="Picture 36">
            <a:extLst>
              <a:ext uri="{FF2B5EF4-FFF2-40B4-BE49-F238E27FC236}">
                <a16:creationId xmlns:a16="http://schemas.microsoft.com/office/drawing/2014/main" id="{62D25C4E-9FC4-4E47-AE17-8B3B3116468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85862" y="1817586"/>
            <a:ext cx="3226340" cy="1189137"/>
          </a:xfrm>
          <a:prstGeom prst="rect">
            <a:avLst/>
          </a:prstGeom>
        </p:spPr>
      </p:pic>
      <p:pic>
        <p:nvPicPr>
          <p:cNvPr id="33" name="Picture 32">
            <a:extLst>
              <a:ext uri="{FF2B5EF4-FFF2-40B4-BE49-F238E27FC236}">
                <a16:creationId xmlns:a16="http://schemas.microsoft.com/office/drawing/2014/main" id="{62CA0591-8CDD-469B-AC2F-87FE30FFC97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8505" t="25326" r="5691" b="22224"/>
          <a:stretch/>
        </p:blipFill>
        <p:spPr>
          <a:xfrm>
            <a:off x="8326607" y="4808948"/>
            <a:ext cx="2373277" cy="897018"/>
          </a:xfrm>
          <a:prstGeom prst="rect">
            <a:avLst/>
          </a:prstGeom>
        </p:spPr>
      </p:pic>
      <p:pic>
        <p:nvPicPr>
          <p:cNvPr id="2" name="Picture 2" descr="A drawing of a person&#10;&#10;Description generated with high confidence">
            <a:extLst>
              <a:ext uri="{FF2B5EF4-FFF2-40B4-BE49-F238E27FC236}">
                <a16:creationId xmlns:a16="http://schemas.microsoft.com/office/drawing/2014/main" id="{0AD3A02A-546D-44AA-8B6B-AF229374081D}"/>
              </a:ext>
            </a:extLst>
          </p:cNvPr>
          <p:cNvPicPr>
            <a:picLocks noChangeAspect="1"/>
          </p:cNvPicPr>
          <p:nvPr/>
        </p:nvPicPr>
        <p:blipFill>
          <a:blip r:embed="rId9"/>
          <a:stretch>
            <a:fillRect/>
          </a:stretch>
        </p:blipFill>
        <p:spPr>
          <a:xfrm>
            <a:off x="506186" y="1797156"/>
            <a:ext cx="2743200" cy="1521975"/>
          </a:xfrm>
          <a:prstGeom prst="rect">
            <a:avLst/>
          </a:prstGeom>
        </p:spPr>
      </p:pic>
    </p:spTree>
    <p:extLst>
      <p:ext uri="{BB962C8B-B14F-4D97-AF65-F5344CB8AC3E}">
        <p14:creationId xmlns:p14="http://schemas.microsoft.com/office/powerpoint/2010/main" val="3385934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1000"/>
                                        <p:tgtEl>
                                          <p:spTgt spid="37"/>
                                        </p:tgtEl>
                                      </p:cBhvr>
                                    </p:animEffect>
                                    <p:anim calcmode="lin" valueType="num">
                                      <p:cBhvr>
                                        <p:cTn id="33" dur="1000" fill="hold"/>
                                        <p:tgtEl>
                                          <p:spTgt spid="37"/>
                                        </p:tgtEl>
                                        <p:attrNameLst>
                                          <p:attrName>ppt_x</p:attrName>
                                        </p:attrNameLst>
                                      </p:cBhvr>
                                      <p:tavLst>
                                        <p:tav tm="0">
                                          <p:val>
                                            <p:strVal val="#ppt_x"/>
                                          </p:val>
                                        </p:tav>
                                        <p:tav tm="100000">
                                          <p:val>
                                            <p:strVal val="#ppt_x"/>
                                          </p:val>
                                        </p:tav>
                                      </p:tavLst>
                                    </p:anim>
                                    <p:anim calcmode="lin" valueType="num">
                                      <p:cBhvr>
                                        <p:cTn id="34" dur="1000" fill="hold"/>
                                        <p:tgtEl>
                                          <p:spTgt spid="3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44A61FFE-1FCE-4F8E-B96C-444075634CB6}"/>
              </a:ext>
            </a:extLst>
          </p:cNvPr>
          <p:cNvPicPr>
            <a:picLocks noChangeAspect="1"/>
          </p:cNvPicPr>
          <p:nvPr/>
        </p:nvPicPr>
        <p:blipFill>
          <a:blip r:embed="rId3"/>
          <a:stretch>
            <a:fillRect/>
          </a:stretch>
        </p:blipFill>
        <p:spPr>
          <a:xfrm>
            <a:off x="6374445" y="3019402"/>
            <a:ext cx="2509351" cy="112188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2991" y="2008460"/>
            <a:ext cx="2174953" cy="47811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88061" y="4708200"/>
            <a:ext cx="2674341" cy="571184"/>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84334" y="2024478"/>
            <a:ext cx="2103441" cy="564035"/>
          </a:xfrm>
          <a:prstGeom prst="rect">
            <a:avLst/>
          </a:prstGeom>
        </p:spPr>
      </p:pic>
      <p:sp>
        <p:nvSpPr>
          <p:cNvPr id="8" name="TextBox 7"/>
          <p:cNvSpPr txBox="1"/>
          <p:nvPr/>
        </p:nvSpPr>
        <p:spPr>
          <a:xfrm>
            <a:off x="536892" y="1344722"/>
            <a:ext cx="18473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00023"/>
              </a:solidFill>
              <a:effectLst/>
              <a:uLnTx/>
              <a:uFillTx/>
              <a:latin typeface="Arial" panose="020B0604020202020204" pitchFamily="34" charset="0"/>
              <a:ea typeface="+mn-ea"/>
              <a:cs typeface="Arial" panose="020B0604020202020204" pitchFamily="34" charset="0"/>
            </a:endParaRPr>
          </a:p>
        </p:txBody>
      </p:sp>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t="9360"/>
          <a:stretch/>
        </p:blipFill>
        <p:spPr>
          <a:xfrm>
            <a:off x="638976" y="1762559"/>
            <a:ext cx="1445521" cy="1243725"/>
          </a:xfrm>
          <a:prstGeom prst="rect">
            <a:avLst/>
          </a:prstGeom>
          <a:ln w="28575">
            <a:noFill/>
          </a:ln>
        </p:spPr>
      </p:pic>
      <p:pic>
        <p:nvPicPr>
          <p:cNvPr id="30" name="Picture 29"/>
          <p:cNvPicPr>
            <a:picLocks noChangeAspect="1"/>
          </p:cNvPicPr>
          <p:nvPr/>
        </p:nvPicPr>
        <p:blipFill>
          <a:blip r:embed="rId8"/>
          <a:stretch>
            <a:fillRect/>
          </a:stretch>
        </p:blipFill>
        <p:spPr>
          <a:xfrm>
            <a:off x="1907106" y="4757326"/>
            <a:ext cx="3884873" cy="445479"/>
          </a:xfrm>
          <a:prstGeom prst="rect">
            <a:avLst/>
          </a:prstGeom>
        </p:spPr>
      </p:pic>
      <p:sp>
        <p:nvSpPr>
          <p:cNvPr id="41" name="Title 1"/>
          <p:cNvSpPr>
            <a:spLocks noGrp="1"/>
          </p:cNvSpPr>
          <p:nvPr>
            <p:ph type="title"/>
          </p:nvPr>
        </p:nvSpPr>
        <p:spPr>
          <a:xfrm>
            <a:off x="342896" y="185199"/>
            <a:ext cx="10515600" cy="876718"/>
          </a:xfrm>
        </p:spPr>
        <p:txBody>
          <a:bodyPr>
            <a:noAutofit/>
          </a:bodyPr>
          <a:lstStyle/>
          <a:p>
            <a:r>
              <a:rPr lang="en-GB" sz="6000" spc="-25" dirty="0">
                <a:solidFill>
                  <a:srgbClr val="F00023"/>
                </a:solidFill>
                <a:latin typeface="Arial" panose="020B0604020202020204" pitchFamily="34" charset="0"/>
                <a:cs typeface="Arial" panose="020B0604020202020204" pitchFamily="34" charset="0"/>
              </a:rPr>
              <a:t>Members</a:t>
            </a:r>
            <a:br>
              <a:rPr lang="en-GB" sz="6000" spc="-25" dirty="0">
                <a:solidFill>
                  <a:srgbClr val="F00023"/>
                </a:solidFill>
                <a:latin typeface="Arial" panose="020B0604020202020204" pitchFamily="34" charset="0"/>
                <a:cs typeface="Arial" panose="020B0604020202020204" pitchFamily="34" charset="0"/>
              </a:rPr>
            </a:br>
            <a:r>
              <a:rPr lang="en-US" sz="3000" spc="-25" dirty="0">
                <a:solidFill>
                  <a:srgbClr val="F00023"/>
                </a:solidFill>
                <a:latin typeface="Arial" panose="020B0604020202020204" pitchFamily="34" charset="0"/>
                <a:cs typeface="Arial" panose="020B0604020202020204" pitchFamily="34" charset="0"/>
              </a:rPr>
              <a:t>Multi</a:t>
            </a:r>
            <a:r>
              <a:rPr lang="en-US" sz="3000" dirty="0">
                <a:solidFill>
                  <a:srgbClr val="F00023"/>
                </a:solidFill>
                <a:latin typeface="Arial" panose="020B0604020202020204" pitchFamily="34" charset="0"/>
                <a:cs typeface="Arial" panose="020B0604020202020204" pitchFamily="34" charset="0"/>
              </a:rPr>
              <a:t>national Members</a:t>
            </a:r>
            <a:br>
              <a:rPr lang="en-US" sz="6000" dirty="0">
                <a:solidFill>
                  <a:srgbClr val="F00023"/>
                </a:solidFill>
                <a:latin typeface="Arial" panose="020B0604020202020204" pitchFamily="34" charset="0"/>
                <a:cs typeface="Arial" panose="020B0604020202020204" pitchFamily="34" charset="0"/>
              </a:rPr>
            </a:br>
            <a:endParaRPr lang="en-GB" sz="6000" spc="-25" dirty="0">
              <a:solidFill>
                <a:srgbClr val="F00023"/>
              </a:solidFill>
              <a:latin typeface="Arial" panose="020B0604020202020204" pitchFamily="34" charset="0"/>
              <a:cs typeface="Arial" panose="020B0604020202020204" pitchFamily="34" charset="0"/>
            </a:endParaRPr>
          </a:p>
        </p:txBody>
      </p:sp>
      <p:pic>
        <p:nvPicPr>
          <p:cNvPr id="47" name="Picture 46">
            <a:extLst>
              <a:ext uri="{FF2B5EF4-FFF2-40B4-BE49-F238E27FC236}">
                <a16:creationId xmlns:a16="http://schemas.microsoft.com/office/drawing/2014/main" id="{1950AD4E-2167-4602-820A-1B4329C8658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92919" y="2863179"/>
            <a:ext cx="2792269" cy="1517538"/>
          </a:xfrm>
          <a:prstGeom prst="rect">
            <a:avLst/>
          </a:prstGeom>
        </p:spPr>
      </p:pic>
      <p:pic>
        <p:nvPicPr>
          <p:cNvPr id="11" name="图片 12">
            <a:extLst>
              <a:ext uri="{FF2B5EF4-FFF2-40B4-BE49-F238E27FC236}">
                <a16:creationId xmlns:a16="http://schemas.microsoft.com/office/drawing/2014/main" id="{B6DA0C12-DFDF-4826-A9EC-F5D72B734FF1}"/>
              </a:ext>
            </a:extLst>
          </p:cNvPr>
          <p:cNvPicPr>
            <a:picLocks noChangeAspect="1"/>
          </p:cNvPicPr>
          <p:nvPr/>
        </p:nvPicPr>
        <p:blipFill>
          <a:blip r:embed="rId10"/>
          <a:stretch>
            <a:fillRect/>
          </a:stretch>
        </p:blipFill>
        <p:spPr>
          <a:xfrm>
            <a:off x="5385188" y="1796386"/>
            <a:ext cx="2318202" cy="938739"/>
          </a:xfrm>
          <a:prstGeom prst="rect">
            <a:avLst/>
          </a:prstGeom>
        </p:spPr>
      </p:pic>
    </p:spTree>
    <p:extLst>
      <p:ext uri="{BB962C8B-B14F-4D97-AF65-F5344CB8AC3E}">
        <p14:creationId xmlns:p14="http://schemas.microsoft.com/office/powerpoint/2010/main" val="2593836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1000"/>
                                        <p:tgtEl>
                                          <p:spTgt spid="47"/>
                                        </p:tgtEl>
                                      </p:cBhvr>
                                    </p:animEffect>
                                    <p:anim calcmode="lin" valueType="num">
                                      <p:cBhvr>
                                        <p:cTn id="28" dur="1000" fill="hold"/>
                                        <p:tgtEl>
                                          <p:spTgt spid="47"/>
                                        </p:tgtEl>
                                        <p:attrNameLst>
                                          <p:attrName>ppt_x</p:attrName>
                                        </p:attrNameLst>
                                      </p:cBhvr>
                                      <p:tavLst>
                                        <p:tav tm="0">
                                          <p:val>
                                            <p:strVal val="#ppt_x"/>
                                          </p:val>
                                        </p:tav>
                                        <p:tav tm="100000">
                                          <p:val>
                                            <p:strVal val="#ppt_x"/>
                                          </p:val>
                                        </p:tav>
                                      </p:tavLst>
                                    </p:anim>
                                    <p:anim calcmode="lin" valueType="num">
                                      <p:cBhvr>
                                        <p:cTn id="29" dur="1000" fill="hold"/>
                                        <p:tgtEl>
                                          <p:spTgt spid="4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1000"/>
                                        <p:tgtEl>
                                          <p:spTgt spid="42"/>
                                        </p:tgtEl>
                                      </p:cBhvr>
                                    </p:animEffect>
                                    <p:anim calcmode="lin" valueType="num">
                                      <p:cBhvr>
                                        <p:cTn id="33" dur="1000" fill="hold"/>
                                        <p:tgtEl>
                                          <p:spTgt spid="42"/>
                                        </p:tgtEl>
                                        <p:attrNameLst>
                                          <p:attrName>ppt_x</p:attrName>
                                        </p:attrNameLst>
                                      </p:cBhvr>
                                      <p:tavLst>
                                        <p:tav tm="0">
                                          <p:val>
                                            <p:strVal val="#ppt_x"/>
                                          </p:val>
                                        </p:tav>
                                        <p:tav tm="100000">
                                          <p:val>
                                            <p:strVal val="#ppt_x"/>
                                          </p:val>
                                        </p:tav>
                                      </p:tavLst>
                                    </p:anim>
                                    <p:anim calcmode="lin" valueType="num">
                                      <p:cBhvr>
                                        <p:cTn id="34" dur="1000" fill="hold"/>
                                        <p:tgtEl>
                                          <p:spTgt spid="4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1000"/>
                                        <p:tgtEl>
                                          <p:spTgt spid="6"/>
                                        </p:tgtEl>
                                      </p:cBhvr>
                                    </p:animEffect>
                                    <p:anim calcmode="lin" valueType="num">
                                      <p:cBhvr>
                                        <p:cTn id="43" dur="1000" fill="hold"/>
                                        <p:tgtEl>
                                          <p:spTgt spid="6"/>
                                        </p:tgtEl>
                                        <p:attrNameLst>
                                          <p:attrName>ppt_x</p:attrName>
                                        </p:attrNameLst>
                                      </p:cBhvr>
                                      <p:tavLst>
                                        <p:tav tm="0">
                                          <p:val>
                                            <p:strVal val="#ppt_x"/>
                                          </p:val>
                                        </p:tav>
                                        <p:tav tm="100000">
                                          <p:val>
                                            <p:strVal val="#ppt_x"/>
                                          </p:val>
                                        </p:tav>
                                      </p:tavLst>
                                    </p:anim>
                                    <p:anim calcmode="lin" valueType="num">
                                      <p:cBhvr>
                                        <p:cTn id="4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1"/>
          <p:cNvSpPr>
            <a:spLocks noGrp="1"/>
          </p:cNvSpPr>
          <p:nvPr>
            <p:ph type="title"/>
          </p:nvPr>
        </p:nvSpPr>
        <p:spPr>
          <a:xfrm>
            <a:off x="342896" y="185199"/>
            <a:ext cx="10515600" cy="876718"/>
          </a:xfrm>
        </p:spPr>
        <p:txBody>
          <a:bodyPr>
            <a:noAutofit/>
          </a:bodyPr>
          <a:lstStyle/>
          <a:p>
            <a:r>
              <a:rPr lang="en-GB" sz="6000" spc="-25" dirty="0">
                <a:solidFill>
                  <a:srgbClr val="F00023"/>
                </a:solidFill>
                <a:latin typeface="Arial" panose="020B0604020202020204" pitchFamily="34" charset="0"/>
                <a:cs typeface="Arial" panose="020B0604020202020204" pitchFamily="34" charset="0"/>
              </a:rPr>
              <a:t>Members</a:t>
            </a:r>
            <a:br>
              <a:rPr lang="en-GB" sz="6000" spc="-25" dirty="0">
                <a:solidFill>
                  <a:srgbClr val="F00023"/>
                </a:solidFill>
                <a:latin typeface="Arial" panose="020B0604020202020204" pitchFamily="34" charset="0"/>
                <a:cs typeface="Arial" panose="020B0604020202020204" pitchFamily="34" charset="0"/>
              </a:rPr>
            </a:br>
            <a:r>
              <a:rPr lang="en-US" sz="3000" dirty="0">
                <a:solidFill>
                  <a:srgbClr val="F00023"/>
                </a:solidFill>
                <a:latin typeface="Arial" panose="020B0604020202020204" pitchFamily="34" charset="0"/>
                <a:cs typeface="Arial" panose="020B0604020202020204" pitchFamily="34" charset="0"/>
              </a:rPr>
              <a:t>Standard Members</a:t>
            </a:r>
            <a:br>
              <a:rPr lang="en-US" sz="6000" dirty="0">
                <a:solidFill>
                  <a:srgbClr val="F00023"/>
                </a:solidFill>
                <a:latin typeface="Arial" panose="020B0604020202020204" pitchFamily="34" charset="0"/>
                <a:cs typeface="Arial" panose="020B0604020202020204" pitchFamily="34" charset="0"/>
              </a:rPr>
            </a:br>
            <a:endParaRPr lang="en-GB" sz="6000" spc="-25" dirty="0">
              <a:solidFill>
                <a:srgbClr val="F00023"/>
              </a:solidFill>
              <a:latin typeface="Arial" panose="020B0604020202020204" pitchFamily="34" charset="0"/>
              <a:cs typeface="Arial" panose="020B0604020202020204" pitchFamily="34" charset="0"/>
            </a:endParaRPr>
          </a:p>
        </p:txBody>
      </p:sp>
      <p:pic>
        <p:nvPicPr>
          <p:cNvPr id="46" name="Picture 45" descr="A picture containing clipart&#10;&#10;Description generated with high confidence">
            <a:extLst>
              <a:ext uri="{FF2B5EF4-FFF2-40B4-BE49-F238E27FC236}">
                <a16:creationId xmlns:a16="http://schemas.microsoft.com/office/drawing/2014/main" id="{2E3E1E90-08FF-4EE1-ABA2-F04BA656CB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49317" y="3422541"/>
            <a:ext cx="1075036" cy="487479"/>
          </a:xfrm>
          <a:prstGeom prst="rect">
            <a:avLst/>
          </a:prstGeom>
        </p:spPr>
      </p:pic>
      <p:pic>
        <p:nvPicPr>
          <p:cNvPr id="50" name="Picture 49" descr="A picture containing clipart&#10;&#10;Description generated with high confidence">
            <a:extLst>
              <a:ext uri="{FF2B5EF4-FFF2-40B4-BE49-F238E27FC236}">
                <a16:creationId xmlns:a16="http://schemas.microsoft.com/office/drawing/2014/main" id="{896D93C0-E118-4A3F-89A1-EF9CE9EB92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91443" y="3381451"/>
            <a:ext cx="654144" cy="654144"/>
          </a:xfrm>
          <a:prstGeom prst="rect">
            <a:avLst/>
          </a:prstGeom>
        </p:spPr>
      </p:pic>
      <p:pic>
        <p:nvPicPr>
          <p:cNvPr id="52" name="Picture 51">
            <a:extLst>
              <a:ext uri="{FF2B5EF4-FFF2-40B4-BE49-F238E27FC236}">
                <a16:creationId xmlns:a16="http://schemas.microsoft.com/office/drawing/2014/main" id="{A4015F9B-19BB-413F-AA88-6A692B778E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5062" y="2089680"/>
            <a:ext cx="625597" cy="670530"/>
          </a:xfrm>
          <a:prstGeom prst="rect">
            <a:avLst/>
          </a:prstGeom>
        </p:spPr>
      </p:pic>
      <p:pic>
        <p:nvPicPr>
          <p:cNvPr id="54" name="Picture 53">
            <a:extLst>
              <a:ext uri="{FF2B5EF4-FFF2-40B4-BE49-F238E27FC236}">
                <a16:creationId xmlns:a16="http://schemas.microsoft.com/office/drawing/2014/main" id="{E0E316FC-D855-4988-8519-01FB356B47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02764" y="2299835"/>
            <a:ext cx="1339009" cy="401703"/>
          </a:xfrm>
          <a:prstGeom prst="rect">
            <a:avLst/>
          </a:prstGeom>
        </p:spPr>
      </p:pic>
      <p:pic>
        <p:nvPicPr>
          <p:cNvPr id="55" name="Picture 54">
            <a:extLst>
              <a:ext uri="{FF2B5EF4-FFF2-40B4-BE49-F238E27FC236}">
                <a16:creationId xmlns:a16="http://schemas.microsoft.com/office/drawing/2014/main" id="{33704343-660D-44C6-AB17-5173A306662A}"/>
              </a:ext>
            </a:extLst>
          </p:cNvPr>
          <p:cNvPicPr>
            <a:picLocks noChangeAspect="1"/>
          </p:cNvPicPr>
          <p:nvPr/>
        </p:nvPicPr>
        <p:blipFill rotWithShape="1">
          <a:blip r:embed="rId7"/>
          <a:srcRect r="59340" b="11336"/>
          <a:stretch/>
        </p:blipFill>
        <p:spPr>
          <a:xfrm>
            <a:off x="2840431" y="2299835"/>
            <a:ext cx="1355585" cy="412464"/>
          </a:xfrm>
          <a:prstGeom prst="rect">
            <a:avLst/>
          </a:prstGeom>
        </p:spPr>
      </p:pic>
      <p:pic>
        <p:nvPicPr>
          <p:cNvPr id="56" name="Picture 55">
            <a:extLst>
              <a:ext uri="{FF2B5EF4-FFF2-40B4-BE49-F238E27FC236}">
                <a16:creationId xmlns:a16="http://schemas.microsoft.com/office/drawing/2014/main" id="{2A6307F0-1D35-47E3-89E2-02D3431708F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22447" y="2255068"/>
            <a:ext cx="1970967" cy="509482"/>
          </a:xfrm>
          <a:prstGeom prst="rect">
            <a:avLst/>
          </a:prstGeom>
          <a:ln w="28575">
            <a:noFill/>
          </a:ln>
        </p:spPr>
      </p:pic>
      <p:pic>
        <p:nvPicPr>
          <p:cNvPr id="57" name="Picture 56">
            <a:extLst>
              <a:ext uri="{FF2B5EF4-FFF2-40B4-BE49-F238E27FC236}">
                <a16:creationId xmlns:a16="http://schemas.microsoft.com/office/drawing/2014/main" id="{9DBDE60A-157A-4CE8-8D87-C889BD576FCE}"/>
              </a:ext>
            </a:extLst>
          </p:cNvPr>
          <p:cNvPicPr>
            <a:picLocks noChangeAspect="1"/>
          </p:cNvPicPr>
          <p:nvPr/>
        </p:nvPicPr>
        <p:blipFill rotWithShape="1">
          <a:blip r:embed="rId9">
            <a:extLst>
              <a:ext uri="{28A0092B-C50C-407E-A947-70E740481C1C}">
                <a14:useLocalDpi xmlns:a14="http://schemas.microsoft.com/office/drawing/2010/main" val="0"/>
              </a:ext>
            </a:extLst>
          </a:blip>
          <a:srcRect b="7657"/>
          <a:stretch/>
        </p:blipFill>
        <p:spPr>
          <a:xfrm>
            <a:off x="6937106" y="2091644"/>
            <a:ext cx="1326196" cy="738428"/>
          </a:xfrm>
          <a:prstGeom prst="rect">
            <a:avLst/>
          </a:prstGeom>
        </p:spPr>
      </p:pic>
      <p:pic>
        <p:nvPicPr>
          <p:cNvPr id="59" name="Picture 58">
            <a:extLst>
              <a:ext uri="{FF2B5EF4-FFF2-40B4-BE49-F238E27FC236}">
                <a16:creationId xmlns:a16="http://schemas.microsoft.com/office/drawing/2014/main" id="{8DF56A44-3C0C-4F9A-A398-1095D4CF510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946262" y="2094554"/>
            <a:ext cx="1547472" cy="1019651"/>
          </a:xfrm>
          <a:prstGeom prst="rect">
            <a:avLst/>
          </a:prstGeom>
        </p:spPr>
      </p:pic>
      <p:pic>
        <p:nvPicPr>
          <p:cNvPr id="60" name="Picture 59">
            <a:extLst>
              <a:ext uri="{FF2B5EF4-FFF2-40B4-BE49-F238E27FC236}">
                <a16:creationId xmlns:a16="http://schemas.microsoft.com/office/drawing/2014/main" id="{77C73C98-5079-4AB9-AD61-6E73568AD7F2}"/>
              </a:ext>
            </a:extLst>
          </p:cNvPr>
          <p:cNvPicPr>
            <a:picLocks noChangeAspect="1"/>
          </p:cNvPicPr>
          <p:nvPr/>
        </p:nvPicPr>
        <p:blipFill rotWithShape="1">
          <a:blip r:embed="rId11">
            <a:extLst>
              <a:ext uri="{28A0092B-C50C-407E-A947-70E740481C1C}">
                <a14:useLocalDpi xmlns:a14="http://schemas.microsoft.com/office/drawing/2010/main" val="0"/>
              </a:ext>
            </a:extLst>
          </a:blip>
          <a:srcRect l="18558" t="22188" r="19352" b="22515"/>
          <a:stretch/>
        </p:blipFill>
        <p:spPr>
          <a:xfrm>
            <a:off x="10352738" y="2177592"/>
            <a:ext cx="1496486" cy="664433"/>
          </a:xfrm>
          <a:prstGeom prst="rect">
            <a:avLst/>
          </a:prstGeom>
        </p:spPr>
      </p:pic>
      <p:pic>
        <p:nvPicPr>
          <p:cNvPr id="61" name="Picture 60">
            <a:extLst>
              <a:ext uri="{FF2B5EF4-FFF2-40B4-BE49-F238E27FC236}">
                <a16:creationId xmlns:a16="http://schemas.microsoft.com/office/drawing/2014/main" id="{FD10B700-2135-4FCE-95B2-51BD2BD1A6D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69472" y="3432699"/>
            <a:ext cx="1319823" cy="478156"/>
          </a:xfrm>
          <a:prstGeom prst="rect">
            <a:avLst/>
          </a:prstGeom>
        </p:spPr>
      </p:pic>
      <p:pic>
        <p:nvPicPr>
          <p:cNvPr id="62" name="Picture 61">
            <a:extLst>
              <a:ext uri="{FF2B5EF4-FFF2-40B4-BE49-F238E27FC236}">
                <a16:creationId xmlns:a16="http://schemas.microsoft.com/office/drawing/2014/main" id="{12890CCC-9881-4CEC-9E6A-F10288E9992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184499" y="3370690"/>
            <a:ext cx="1125515" cy="741620"/>
          </a:xfrm>
          <a:prstGeom prst="rect">
            <a:avLst/>
          </a:prstGeom>
        </p:spPr>
      </p:pic>
      <p:pic>
        <p:nvPicPr>
          <p:cNvPr id="63" name="Picture 2" descr="Mensch und Maschine">
            <a:extLst>
              <a:ext uri="{FF2B5EF4-FFF2-40B4-BE49-F238E27FC236}">
                <a16:creationId xmlns:a16="http://schemas.microsoft.com/office/drawing/2014/main" id="{F21D3480-1000-477E-B8B9-CDE67C62320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16946" y="3291454"/>
            <a:ext cx="2071169" cy="654659"/>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3">
            <a:extLst>
              <a:ext uri="{FF2B5EF4-FFF2-40B4-BE49-F238E27FC236}">
                <a16:creationId xmlns:a16="http://schemas.microsoft.com/office/drawing/2014/main" id="{66C0439A-4DB2-4F22-8975-AA94CBB87C60}"/>
              </a:ext>
            </a:extLst>
          </p:cNvPr>
          <p:cNvPicPr>
            <a:picLocks noChangeAspect="1"/>
          </p:cNvPicPr>
          <p:nvPr/>
        </p:nvPicPr>
        <p:blipFill rotWithShape="1">
          <a:blip r:embed="rId15">
            <a:extLst>
              <a:ext uri="{28A0092B-C50C-407E-A947-70E740481C1C}">
                <a14:useLocalDpi xmlns:a14="http://schemas.microsoft.com/office/drawing/2010/main" val="0"/>
              </a:ext>
            </a:extLst>
          </a:blip>
          <a:srcRect r="52537"/>
          <a:stretch/>
        </p:blipFill>
        <p:spPr>
          <a:xfrm>
            <a:off x="7301581" y="3435077"/>
            <a:ext cx="986931" cy="519842"/>
          </a:xfrm>
          <a:prstGeom prst="rect">
            <a:avLst/>
          </a:prstGeom>
        </p:spPr>
      </p:pic>
      <p:pic>
        <p:nvPicPr>
          <p:cNvPr id="65" name="Picture 64" descr="A close up of a sign&#10;&#10;Description generated with high confidence">
            <a:extLst>
              <a:ext uri="{FF2B5EF4-FFF2-40B4-BE49-F238E27FC236}">
                <a16:creationId xmlns:a16="http://schemas.microsoft.com/office/drawing/2014/main" id="{41A83DF5-6E57-441C-86A6-6DCB8AC11678}"/>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685158" y="3456223"/>
            <a:ext cx="2079074" cy="437230"/>
          </a:xfrm>
          <a:prstGeom prst="rect">
            <a:avLst/>
          </a:prstGeom>
        </p:spPr>
      </p:pic>
      <p:pic>
        <p:nvPicPr>
          <p:cNvPr id="66" name="Picture 65">
            <a:extLst>
              <a:ext uri="{FF2B5EF4-FFF2-40B4-BE49-F238E27FC236}">
                <a16:creationId xmlns:a16="http://schemas.microsoft.com/office/drawing/2014/main" id="{ECFCEE50-650E-4D7C-8749-3361C8A0AF19}"/>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92147" y="4495511"/>
            <a:ext cx="1940233" cy="693310"/>
          </a:xfrm>
          <a:prstGeom prst="rect">
            <a:avLst/>
          </a:prstGeom>
        </p:spPr>
      </p:pic>
      <p:pic>
        <p:nvPicPr>
          <p:cNvPr id="67" name="Picture 66">
            <a:extLst>
              <a:ext uri="{FF2B5EF4-FFF2-40B4-BE49-F238E27FC236}">
                <a16:creationId xmlns:a16="http://schemas.microsoft.com/office/drawing/2014/main" id="{6DE1BA5F-EB2E-42F3-B361-EEDC0BA55283}"/>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t="10616"/>
          <a:stretch/>
        </p:blipFill>
        <p:spPr>
          <a:xfrm>
            <a:off x="2493198" y="4594483"/>
            <a:ext cx="2162762" cy="735719"/>
          </a:xfrm>
          <a:prstGeom prst="rect">
            <a:avLst/>
          </a:prstGeom>
        </p:spPr>
      </p:pic>
      <p:pic>
        <p:nvPicPr>
          <p:cNvPr id="68" name="Picture 67">
            <a:extLst>
              <a:ext uri="{FF2B5EF4-FFF2-40B4-BE49-F238E27FC236}">
                <a16:creationId xmlns:a16="http://schemas.microsoft.com/office/drawing/2014/main" id="{F8750DC6-F4E2-4722-81BC-7148FAF361C8}"/>
              </a:ext>
            </a:extLst>
          </p:cNvPr>
          <p:cNvPicPr>
            <a:picLocks noChangeAspect="1"/>
          </p:cNvPicPr>
          <p:nvPr/>
        </p:nvPicPr>
        <p:blipFill>
          <a:blip r:embed="rId19"/>
          <a:stretch>
            <a:fillRect/>
          </a:stretch>
        </p:blipFill>
        <p:spPr>
          <a:xfrm>
            <a:off x="4618515" y="4664245"/>
            <a:ext cx="1819138" cy="468240"/>
          </a:xfrm>
          <a:prstGeom prst="rect">
            <a:avLst/>
          </a:prstGeom>
          <a:ln w="28575">
            <a:noFill/>
          </a:ln>
        </p:spPr>
      </p:pic>
      <p:pic>
        <p:nvPicPr>
          <p:cNvPr id="69" name="Picture 68">
            <a:extLst>
              <a:ext uri="{FF2B5EF4-FFF2-40B4-BE49-F238E27FC236}">
                <a16:creationId xmlns:a16="http://schemas.microsoft.com/office/drawing/2014/main" id="{2EE5A278-E05D-4C6F-932A-87D3C05FC20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712715" y="4594483"/>
            <a:ext cx="1342497" cy="498193"/>
          </a:xfrm>
          <a:prstGeom prst="rect">
            <a:avLst/>
          </a:prstGeom>
        </p:spPr>
      </p:pic>
      <p:pic>
        <p:nvPicPr>
          <p:cNvPr id="70" name="Picture 69">
            <a:extLst>
              <a:ext uri="{FF2B5EF4-FFF2-40B4-BE49-F238E27FC236}">
                <a16:creationId xmlns:a16="http://schemas.microsoft.com/office/drawing/2014/main" id="{FC6519C7-A09D-41C2-A28E-34405C6C24D0}"/>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8578605" y="4622006"/>
            <a:ext cx="816459" cy="566815"/>
          </a:xfrm>
          <a:prstGeom prst="rect">
            <a:avLst/>
          </a:prstGeom>
        </p:spPr>
      </p:pic>
      <p:pic>
        <p:nvPicPr>
          <p:cNvPr id="71" name="Picture 70">
            <a:extLst>
              <a:ext uri="{FF2B5EF4-FFF2-40B4-BE49-F238E27FC236}">
                <a16:creationId xmlns:a16="http://schemas.microsoft.com/office/drawing/2014/main" id="{C5D3AD44-9A4E-4F30-85B3-5784FB1AFD9F}"/>
              </a:ext>
            </a:extLst>
          </p:cNvPr>
          <p:cNvPicPr>
            <a:picLocks noChangeAspect="1"/>
          </p:cNvPicPr>
          <p:nvPr/>
        </p:nvPicPr>
        <p:blipFill>
          <a:blip r:embed="rId22"/>
          <a:stretch>
            <a:fillRect/>
          </a:stretch>
        </p:blipFill>
        <p:spPr>
          <a:xfrm>
            <a:off x="9634041" y="4622006"/>
            <a:ext cx="2343816" cy="509469"/>
          </a:xfrm>
          <a:prstGeom prst="rect">
            <a:avLst/>
          </a:prstGeom>
        </p:spPr>
      </p:pic>
      <p:pic>
        <p:nvPicPr>
          <p:cNvPr id="58" name="Picture 57">
            <a:extLst>
              <a:ext uri="{FF2B5EF4-FFF2-40B4-BE49-F238E27FC236}">
                <a16:creationId xmlns:a16="http://schemas.microsoft.com/office/drawing/2014/main" id="{8CD07B68-D85A-45B3-8F1E-6240F58A3E97}"/>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8050284" y="2255068"/>
            <a:ext cx="1189276" cy="521300"/>
          </a:xfrm>
          <a:prstGeom prst="rect">
            <a:avLst/>
          </a:prstGeom>
        </p:spPr>
      </p:pic>
      <p:pic>
        <p:nvPicPr>
          <p:cNvPr id="48" name="Picture 47">
            <a:extLst>
              <a:ext uri="{FF2B5EF4-FFF2-40B4-BE49-F238E27FC236}">
                <a16:creationId xmlns:a16="http://schemas.microsoft.com/office/drawing/2014/main" id="{CAA2C4D1-C6F0-401B-A691-8325350EEB95}"/>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454122" y="1964710"/>
            <a:ext cx="625597" cy="736828"/>
          </a:xfrm>
          <a:prstGeom prst="rect">
            <a:avLst/>
          </a:prstGeom>
        </p:spPr>
      </p:pic>
      <p:pic>
        <p:nvPicPr>
          <p:cNvPr id="25" name="Picture 24">
            <a:extLst>
              <a:ext uri="{FF2B5EF4-FFF2-40B4-BE49-F238E27FC236}">
                <a16:creationId xmlns:a16="http://schemas.microsoft.com/office/drawing/2014/main" id="{97973AF4-C9D9-4AA5-8FE8-5546B5CFD933}"/>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026918" y="3219127"/>
            <a:ext cx="1229709" cy="799311"/>
          </a:xfrm>
          <a:prstGeom prst="rect">
            <a:avLst/>
          </a:prstGeom>
        </p:spPr>
      </p:pic>
    </p:spTree>
    <p:extLst>
      <p:ext uri="{BB962C8B-B14F-4D97-AF65-F5344CB8AC3E}">
        <p14:creationId xmlns:p14="http://schemas.microsoft.com/office/powerpoint/2010/main" val="2224191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1000"/>
                                        <p:tgtEl>
                                          <p:spTgt spid="55"/>
                                        </p:tgtEl>
                                      </p:cBhvr>
                                    </p:animEffect>
                                    <p:anim calcmode="lin" valueType="num">
                                      <p:cBhvr>
                                        <p:cTn id="18" dur="1000" fill="hold"/>
                                        <p:tgtEl>
                                          <p:spTgt spid="55"/>
                                        </p:tgtEl>
                                        <p:attrNameLst>
                                          <p:attrName>ppt_x</p:attrName>
                                        </p:attrNameLst>
                                      </p:cBhvr>
                                      <p:tavLst>
                                        <p:tav tm="0">
                                          <p:val>
                                            <p:strVal val="#ppt_x"/>
                                          </p:val>
                                        </p:tav>
                                        <p:tav tm="100000">
                                          <p:val>
                                            <p:strVal val="#ppt_x"/>
                                          </p:val>
                                        </p:tav>
                                      </p:tavLst>
                                    </p:anim>
                                    <p:anim calcmode="lin" valueType="num">
                                      <p:cBhvr>
                                        <p:cTn id="19" dur="1000" fill="hold"/>
                                        <p:tgtEl>
                                          <p:spTgt spid="5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1000"/>
                                        <p:tgtEl>
                                          <p:spTgt spid="56"/>
                                        </p:tgtEl>
                                      </p:cBhvr>
                                    </p:animEffect>
                                    <p:anim calcmode="lin" valueType="num">
                                      <p:cBhvr>
                                        <p:cTn id="23" dur="1000" fill="hold"/>
                                        <p:tgtEl>
                                          <p:spTgt spid="56"/>
                                        </p:tgtEl>
                                        <p:attrNameLst>
                                          <p:attrName>ppt_x</p:attrName>
                                        </p:attrNameLst>
                                      </p:cBhvr>
                                      <p:tavLst>
                                        <p:tav tm="0">
                                          <p:val>
                                            <p:strVal val="#ppt_x"/>
                                          </p:val>
                                        </p:tav>
                                        <p:tav tm="100000">
                                          <p:val>
                                            <p:strVal val="#ppt_x"/>
                                          </p:val>
                                        </p:tav>
                                      </p:tavLst>
                                    </p:anim>
                                    <p:anim calcmode="lin" valueType="num">
                                      <p:cBhvr>
                                        <p:cTn id="24" dur="1000" fill="hold"/>
                                        <p:tgtEl>
                                          <p:spTgt spid="5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1000"/>
                                        <p:tgtEl>
                                          <p:spTgt spid="48"/>
                                        </p:tgtEl>
                                      </p:cBhvr>
                                    </p:animEffect>
                                    <p:anim calcmode="lin" valueType="num">
                                      <p:cBhvr>
                                        <p:cTn id="28" dur="1000" fill="hold"/>
                                        <p:tgtEl>
                                          <p:spTgt spid="48"/>
                                        </p:tgtEl>
                                        <p:attrNameLst>
                                          <p:attrName>ppt_x</p:attrName>
                                        </p:attrNameLst>
                                      </p:cBhvr>
                                      <p:tavLst>
                                        <p:tav tm="0">
                                          <p:val>
                                            <p:strVal val="#ppt_x"/>
                                          </p:val>
                                        </p:tav>
                                        <p:tav tm="100000">
                                          <p:val>
                                            <p:strVal val="#ppt_x"/>
                                          </p:val>
                                        </p:tav>
                                      </p:tavLst>
                                    </p:anim>
                                    <p:anim calcmode="lin" valueType="num">
                                      <p:cBhvr>
                                        <p:cTn id="29" dur="1000" fill="hold"/>
                                        <p:tgtEl>
                                          <p:spTgt spid="4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1000"/>
                                        <p:tgtEl>
                                          <p:spTgt spid="57"/>
                                        </p:tgtEl>
                                      </p:cBhvr>
                                    </p:animEffect>
                                    <p:anim calcmode="lin" valueType="num">
                                      <p:cBhvr>
                                        <p:cTn id="33" dur="1000" fill="hold"/>
                                        <p:tgtEl>
                                          <p:spTgt spid="57"/>
                                        </p:tgtEl>
                                        <p:attrNameLst>
                                          <p:attrName>ppt_x</p:attrName>
                                        </p:attrNameLst>
                                      </p:cBhvr>
                                      <p:tavLst>
                                        <p:tav tm="0">
                                          <p:val>
                                            <p:strVal val="#ppt_x"/>
                                          </p:val>
                                        </p:tav>
                                        <p:tav tm="100000">
                                          <p:val>
                                            <p:strVal val="#ppt_x"/>
                                          </p:val>
                                        </p:tav>
                                      </p:tavLst>
                                    </p:anim>
                                    <p:anim calcmode="lin" valueType="num">
                                      <p:cBhvr>
                                        <p:cTn id="34" dur="1000" fill="hold"/>
                                        <p:tgtEl>
                                          <p:spTgt spid="5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1000"/>
                                        <p:tgtEl>
                                          <p:spTgt spid="58"/>
                                        </p:tgtEl>
                                      </p:cBhvr>
                                    </p:animEffect>
                                    <p:anim calcmode="lin" valueType="num">
                                      <p:cBhvr>
                                        <p:cTn id="38" dur="1000" fill="hold"/>
                                        <p:tgtEl>
                                          <p:spTgt spid="58"/>
                                        </p:tgtEl>
                                        <p:attrNameLst>
                                          <p:attrName>ppt_x</p:attrName>
                                        </p:attrNameLst>
                                      </p:cBhvr>
                                      <p:tavLst>
                                        <p:tav tm="0">
                                          <p:val>
                                            <p:strVal val="#ppt_x"/>
                                          </p:val>
                                        </p:tav>
                                        <p:tav tm="100000">
                                          <p:val>
                                            <p:strVal val="#ppt_x"/>
                                          </p:val>
                                        </p:tav>
                                      </p:tavLst>
                                    </p:anim>
                                    <p:anim calcmode="lin" valueType="num">
                                      <p:cBhvr>
                                        <p:cTn id="39" dur="1000" fill="hold"/>
                                        <p:tgtEl>
                                          <p:spTgt spid="5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1000"/>
                                        <p:tgtEl>
                                          <p:spTgt spid="59"/>
                                        </p:tgtEl>
                                      </p:cBhvr>
                                    </p:animEffect>
                                    <p:anim calcmode="lin" valueType="num">
                                      <p:cBhvr>
                                        <p:cTn id="43" dur="1000" fill="hold"/>
                                        <p:tgtEl>
                                          <p:spTgt spid="59"/>
                                        </p:tgtEl>
                                        <p:attrNameLst>
                                          <p:attrName>ppt_x</p:attrName>
                                        </p:attrNameLst>
                                      </p:cBhvr>
                                      <p:tavLst>
                                        <p:tav tm="0">
                                          <p:val>
                                            <p:strVal val="#ppt_x"/>
                                          </p:val>
                                        </p:tav>
                                        <p:tav tm="100000">
                                          <p:val>
                                            <p:strVal val="#ppt_x"/>
                                          </p:val>
                                        </p:tav>
                                      </p:tavLst>
                                    </p:anim>
                                    <p:anim calcmode="lin" valueType="num">
                                      <p:cBhvr>
                                        <p:cTn id="44" dur="1000" fill="hold"/>
                                        <p:tgtEl>
                                          <p:spTgt spid="5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1000"/>
                                        <p:tgtEl>
                                          <p:spTgt spid="60"/>
                                        </p:tgtEl>
                                      </p:cBhvr>
                                    </p:animEffect>
                                    <p:anim calcmode="lin" valueType="num">
                                      <p:cBhvr>
                                        <p:cTn id="48" dur="1000" fill="hold"/>
                                        <p:tgtEl>
                                          <p:spTgt spid="60"/>
                                        </p:tgtEl>
                                        <p:attrNameLst>
                                          <p:attrName>ppt_x</p:attrName>
                                        </p:attrNameLst>
                                      </p:cBhvr>
                                      <p:tavLst>
                                        <p:tav tm="0">
                                          <p:val>
                                            <p:strVal val="#ppt_x"/>
                                          </p:val>
                                        </p:tav>
                                        <p:tav tm="100000">
                                          <p:val>
                                            <p:strVal val="#ppt_x"/>
                                          </p:val>
                                        </p:tav>
                                      </p:tavLst>
                                    </p:anim>
                                    <p:anim calcmode="lin" valueType="num">
                                      <p:cBhvr>
                                        <p:cTn id="49" dur="1000" fill="hold"/>
                                        <p:tgtEl>
                                          <p:spTgt spid="60"/>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42" presetClass="entr" presetSubtype="0" fill="hold" nodeType="after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fade">
                                      <p:cBhvr>
                                        <p:cTn id="53" dur="1000"/>
                                        <p:tgtEl>
                                          <p:spTgt spid="61"/>
                                        </p:tgtEl>
                                      </p:cBhvr>
                                    </p:animEffect>
                                    <p:anim calcmode="lin" valueType="num">
                                      <p:cBhvr>
                                        <p:cTn id="54" dur="1000" fill="hold"/>
                                        <p:tgtEl>
                                          <p:spTgt spid="61"/>
                                        </p:tgtEl>
                                        <p:attrNameLst>
                                          <p:attrName>ppt_x</p:attrName>
                                        </p:attrNameLst>
                                      </p:cBhvr>
                                      <p:tavLst>
                                        <p:tav tm="0">
                                          <p:val>
                                            <p:strVal val="#ppt_x"/>
                                          </p:val>
                                        </p:tav>
                                        <p:tav tm="100000">
                                          <p:val>
                                            <p:strVal val="#ppt_x"/>
                                          </p:val>
                                        </p:tav>
                                      </p:tavLst>
                                    </p:anim>
                                    <p:anim calcmode="lin" valueType="num">
                                      <p:cBhvr>
                                        <p:cTn id="55" dur="1000" fill="hold"/>
                                        <p:tgtEl>
                                          <p:spTgt spid="61"/>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1000"/>
                                        <p:tgtEl>
                                          <p:spTgt spid="25"/>
                                        </p:tgtEl>
                                      </p:cBhvr>
                                    </p:animEffect>
                                    <p:anim calcmode="lin" valueType="num">
                                      <p:cBhvr>
                                        <p:cTn id="59" dur="1000" fill="hold"/>
                                        <p:tgtEl>
                                          <p:spTgt spid="25"/>
                                        </p:tgtEl>
                                        <p:attrNameLst>
                                          <p:attrName>ppt_x</p:attrName>
                                        </p:attrNameLst>
                                      </p:cBhvr>
                                      <p:tavLst>
                                        <p:tav tm="0">
                                          <p:val>
                                            <p:strVal val="#ppt_x"/>
                                          </p:val>
                                        </p:tav>
                                        <p:tav tm="100000">
                                          <p:val>
                                            <p:strVal val="#ppt_x"/>
                                          </p:val>
                                        </p:tav>
                                      </p:tavLst>
                                    </p:anim>
                                    <p:anim calcmode="lin" valueType="num">
                                      <p:cBhvr>
                                        <p:cTn id="60" dur="1000" fill="hold"/>
                                        <p:tgtEl>
                                          <p:spTgt spid="25"/>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1000"/>
                                        <p:tgtEl>
                                          <p:spTgt spid="62"/>
                                        </p:tgtEl>
                                      </p:cBhvr>
                                    </p:animEffect>
                                    <p:anim calcmode="lin" valueType="num">
                                      <p:cBhvr>
                                        <p:cTn id="64" dur="1000" fill="hold"/>
                                        <p:tgtEl>
                                          <p:spTgt spid="62"/>
                                        </p:tgtEl>
                                        <p:attrNameLst>
                                          <p:attrName>ppt_x</p:attrName>
                                        </p:attrNameLst>
                                      </p:cBhvr>
                                      <p:tavLst>
                                        <p:tav tm="0">
                                          <p:val>
                                            <p:strVal val="#ppt_x"/>
                                          </p:val>
                                        </p:tav>
                                        <p:tav tm="100000">
                                          <p:val>
                                            <p:strVal val="#ppt_x"/>
                                          </p:val>
                                        </p:tav>
                                      </p:tavLst>
                                    </p:anim>
                                    <p:anim calcmode="lin" valueType="num">
                                      <p:cBhvr>
                                        <p:cTn id="65" dur="1000" fill="hold"/>
                                        <p:tgtEl>
                                          <p:spTgt spid="62"/>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fade">
                                      <p:cBhvr>
                                        <p:cTn id="68" dur="1000"/>
                                        <p:tgtEl>
                                          <p:spTgt spid="50"/>
                                        </p:tgtEl>
                                      </p:cBhvr>
                                    </p:animEffect>
                                    <p:anim calcmode="lin" valueType="num">
                                      <p:cBhvr>
                                        <p:cTn id="69" dur="1000" fill="hold"/>
                                        <p:tgtEl>
                                          <p:spTgt spid="50"/>
                                        </p:tgtEl>
                                        <p:attrNameLst>
                                          <p:attrName>ppt_x</p:attrName>
                                        </p:attrNameLst>
                                      </p:cBhvr>
                                      <p:tavLst>
                                        <p:tav tm="0">
                                          <p:val>
                                            <p:strVal val="#ppt_x"/>
                                          </p:val>
                                        </p:tav>
                                        <p:tav tm="100000">
                                          <p:val>
                                            <p:strVal val="#ppt_x"/>
                                          </p:val>
                                        </p:tav>
                                      </p:tavLst>
                                    </p:anim>
                                    <p:anim calcmode="lin" valueType="num">
                                      <p:cBhvr>
                                        <p:cTn id="70" dur="1000" fill="hold"/>
                                        <p:tgtEl>
                                          <p:spTgt spid="50"/>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63"/>
                                        </p:tgtEl>
                                        <p:attrNameLst>
                                          <p:attrName>style.visibility</p:attrName>
                                        </p:attrNameLst>
                                      </p:cBhvr>
                                      <p:to>
                                        <p:strVal val="visible"/>
                                      </p:to>
                                    </p:set>
                                    <p:animEffect transition="in" filter="fade">
                                      <p:cBhvr>
                                        <p:cTn id="73" dur="1000"/>
                                        <p:tgtEl>
                                          <p:spTgt spid="63"/>
                                        </p:tgtEl>
                                      </p:cBhvr>
                                    </p:animEffect>
                                    <p:anim calcmode="lin" valueType="num">
                                      <p:cBhvr>
                                        <p:cTn id="74" dur="1000" fill="hold"/>
                                        <p:tgtEl>
                                          <p:spTgt spid="63"/>
                                        </p:tgtEl>
                                        <p:attrNameLst>
                                          <p:attrName>ppt_x</p:attrName>
                                        </p:attrNameLst>
                                      </p:cBhvr>
                                      <p:tavLst>
                                        <p:tav tm="0">
                                          <p:val>
                                            <p:strVal val="#ppt_x"/>
                                          </p:val>
                                        </p:tav>
                                        <p:tav tm="100000">
                                          <p:val>
                                            <p:strVal val="#ppt_x"/>
                                          </p:val>
                                        </p:tav>
                                      </p:tavLst>
                                    </p:anim>
                                    <p:anim calcmode="lin" valueType="num">
                                      <p:cBhvr>
                                        <p:cTn id="75" dur="1000" fill="hold"/>
                                        <p:tgtEl>
                                          <p:spTgt spid="63"/>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64"/>
                                        </p:tgtEl>
                                        <p:attrNameLst>
                                          <p:attrName>style.visibility</p:attrName>
                                        </p:attrNameLst>
                                      </p:cBhvr>
                                      <p:to>
                                        <p:strVal val="visible"/>
                                      </p:to>
                                    </p:set>
                                    <p:animEffect transition="in" filter="fade">
                                      <p:cBhvr>
                                        <p:cTn id="78" dur="1000"/>
                                        <p:tgtEl>
                                          <p:spTgt spid="64"/>
                                        </p:tgtEl>
                                      </p:cBhvr>
                                    </p:animEffect>
                                    <p:anim calcmode="lin" valueType="num">
                                      <p:cBhvr>
                                        <p:cTn id="79" dur="1000" fill="hold"/>
                                        <p:tgtEl>
                                          <p:spTgt spid="64"/>
                                        </p:tgtEl>
                                        <p:attrNameLst>
                                          <p:attrName>ppt_x</p:attrName>
                                        </p:attrNameLst>
                                      </p:cBhvr>
                                      <p:tavLst>
                                        <p:tav tm="0">
                                          <p:val>
                                            <p:strVal val="#ppt_x"/>
                                          </p:val>
                                        </p:tav>
                                        <p:tav tm="100000">
                                          <p:val>
                                            <p:strVal val="#ppt_x"/>
                                          </p:val>
                                        </p:tav>
                                      </p:tavLst>
                                    </p:anim>
                                    <p:anim calcmode="lin" valueType="num">
                                      <p:cBhvr>
                                        <p:cTn id="80" dur="1000" fill="hold"/>
                                        <p:tgtEl>
                                          <p:spTgt spid="64"/>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fade">
                                      <p:cBhvr>
                                        <p:cTn id="83" dur="1000"/>
                                        <p:tgtEl>
                                          <p:spTgt spid="46"/>
                                        </p:tgtEl>
                                      </p:cBhvr>
                                    </p:animEffect>
                                    <p:anim calcmode="lin" valueType="num">
                                      <p:cBhvr>
                                        <p:cTn id="84" dur="1000" fill="hold"/>
                                        <p:tgtEl>
                                          <p:spTgt spid="46"/>
                                        </p:tgtEl>
                                        <p:attrNameLst>
                                          <p:attrName>ppt_x</p:attrName>
                                        </p:attrNameLst>
                                      </p:cBhvr>
                                      <p:tavLst>
                                        <p:tav tm="0">
                                          <p:val>
                                            <p:strVal val="#ppt_x"/>
                                          </p:val>
                                        </p:tav>
                                        <p:tav tm="100000">
                                          <p:val>
                                            <p:strVal val="#ppt_x"/>
                                          </p:val>
                                        </p:tav>
                                      </p:tavLst>
                                    </p:anim>
                                    <p:anim calcmode="lin" valueType="num">
                                      <p:cBhvr>
                                        <p:cTn id="85" dur="1000" fill="hold"/>
                                        <p:tgtEl>
                                          <p:spTgt spid="46"/>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1000"/>
                                        <p:tgtEl>
                                          <p:spTgt spid="65"/>
                                        </p:tgtEl>
                                      </p:cBhvr>
                                    </p:animEffect>
                                    <p:anim calcmode="lin" valueType="num">
                                      <p:cBhvr>
                                        <p:cTn id="89" dur="1000" fill="hold"/>
                                        <p:tgtEl>
                                          <p:spTgt spid="65"/>
                                        </p:tgtEl>
                                        <p:attrNameLst>
                                          <p:attrName>ppt_x</p:attrName>
                                        </p:attrNameLst>
                                      </p:cBhvr>
                                      <p:tavLst>
                                        <p:tav tm="0">
                                          <p:val>
                                            <p:strVal val="#ppt_x"/>
                                          </p:val>
                                        </p:tav>
                                        <p:tav tm="100000">
                                          <p:val>
                                            <p:strVal val="#ppt_x"/>
                                          </p:val>
                                        </p:tav>
                                      </p:tavLst>
                                    </p:anim>
                                    <p:anim calcmode="lin" valueType="num">
                                      <p:cBhvr>
                                        <p:cTn id="90" dur="10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2000"/>
                            </p:stCondLst>
                            <p:childTnLst>
                              <p:par>
                                <p:cTn id="92" presetID="42" presetClass="entr" presetSubtype="0" fill="hold" nodeType="afterEffect">
                                  <p:stCondLst>
                                    <p:cond delay="0"/>
                                  </p:stCondLst>
                                  <p:childTnLst>
                                    <p:set>
                                      <p:cBhvr>
                                        <p:cTn id="93" dur="1" fill="hold">
                                          <p:stCondLst>
                                            <p:cond delay="0"/>
                                          </p:stCondLst>
                                        </p:cTn>
                                        <p:tgtEl>
                                          <p:spTgt spid="66"/>
                                        </p:tgtEl>
                                        <p:attrNameLst>
                                          <p:attrName>style.visibility</p:attrName>
                                        </p:attrNameLst>
                                      </p:cBhvr>
                                      <p:to>
                                        <p:strVal val="visible"/>
                                      </p:to>
                                    </p:set>
                                    <p:animEffect transition="in" filter="fade">
                                      <p:cBhvr>
                                        <p:cTn id="94" dur="1000"/>
                                        <p:tgtEl>
                                          <p:spTgt spid="66"/>
                                        </p:tgtEl>
                                      </p:cBhvr>
                                    </p:animEffect>
                                    <p:anim calcmode="lin" valueType="num">
                                      <p:cBhvr>
                                        <p:cTn id="95" dur="1000" fill="hold"/>
                                        <p:tgtEl>
                                          <p:spTgt spid="66"/>
                                        </p:tgtEl>
                                        <p:attrNameLst>
                                          <p:attrName>ppt_x</p:attrName>
                                        </p:attrNameLst>
                                      </p:cBhvr>
                                      <p:tavLst>
                                        <p:tav tm="0">
                                          <p:val>
                                            <p:strVal val="#ppt_x"/>
                                          </p:val>
                                        </p:tav>
                                        <p:tav tm="100000">
                                          <p:val>
                                            <p:strVal val="#ppt_x"/>
                                          </p:val>
                                        </p:tav>
                                      </p:tavLst>
                                    </p:anim>
                                    <p:anim calcmode="lin" valueType="num">
                                      <p:cBhvr>
                                        <p:cTn id="96" dur="1000" fill="hold"/>
                                        <p:tgtEl>
                                          <p:spTgt spid="66"/>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0"/>
                                  </p:stCondLst>
                                  <p:childTnLst>
                                    <p:set>
                                      <p:cBhvr>
                                        <p:cTn id="98" dur="1" fill="hold">
                                          <p:stCondLst>
                                            <p:cond delay="0"/>
                                          </p:stCondLst>
                                        </p:cTn>
                                        <p:tgtEl>
                                          <p:spTgt spid="67"/>
                                        </p:tgtEl>
                                        <p:attrNameLst>
                                          <p:attrName>style.visibility</p:attrName>
                                        </p:attrNameLst>
                                      </p:cBhvr>
                                      <p:to>
                                        <p:strVal val="visible"/>
                                      </p:to>
                                    </p:set>
                                    <p:animEffect transition="in" filter="fade">
                                      <p:cBhvr>
                                        <p:cTn id="99" dur="1000"/>
                                        <p:tgtEl>
                                          <p:spTgt spid="67"/>
                                        </p:tgtEl>
                                      </p:cBhvr>
                                    </p:animEffect>
                                    <p:anim calcmode="lin" valueType="num">
                                      <p:cBhvr>
                                        <p:cTn id="100" dur="1000" fill="hold"/>
                                        <p:tgtEl>
                                          <p:spTgt spid="67"/>
                                        </p:tgtEl>
                                        <p:attrNameLst>
                                          <p:attrName>ppt_x</p:attrName>
                                        </p:attrNameLst>
                                      </p:cBhvr>
                                      <p:tavLst>
                                        <p:tav tm="0">
                                          <p:val>
                                            <p:strVal val="#ppt_x"/>
                                          </p:val>
                                        </p:tav>
                                        <p:tav tm="100000">
                                          <p:val>
                                            <p:strVal val="#ppt_x"/>
                                          </p:val>
                                        </p:tav>
                                      </p:tavLst>
                                    </p:anim>
                                    <p:anim calcmode="lin" valueType="num">
                                      <p:cBhvr>
                                        <p:cTn id="101" dur="1000" fill="hold"/>
                                        <p:tgtEl>
                                          <p:spTgt spid="67"/>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0"/>
                                  </p:stCondLst>
                                  <p:childTnLst>
                                    <p:set>
                                      <p:cBhvr>
                                        <p:cTn id="103" dur="1" fill="hold">
                                          <p:stCondLst>
                                            <p:cond delay="0"/>
                                          </p:stCondLst>
                                        </p:cTn>
                                        <p:tgtEl>
                                          <p:spTgt spid="68"/>
                                        </p:tgtEl>
                                        <p:attrNameLst>
                                          <p:attrName>style.visibility</p:attrName>
                                        </p:attrNameLst>
                                      </p:cBhvr>
                                      <p:to>
                                        <p:strVal val="visible"/>
                                      </p:to>
                                    </p:set>
                                    <p:animEffect transition="in" filter="fade">
                                      <p:cBhvr>
                                        <p:cTn id="104" dur="1000"/>
                                        <p:tgtEl>
                                          <p:spTgt spid="68"/>
                                        </p:tgtEl>
                                      </p:cBhvr>
                                    </p:animEffect>
                                    <p:anim calcmode="lin" valueType="num">
                                      <p:cBhvr>
                                        <p:cTn id="105" dur="1000" fill="hold"/>
                                        <p:tgtEl>
                                          <p:spTgt spid="68"/>
                                        </p:tgtEl>
                                        <p:attrNameLst>
                                          <p:attrName>ppt_x</p:attrName>
                                        </p:attrNameLst>
                                      </p:cBhvr>
                                      <p:tavLst>
                                        <p:tav tm="0">
                                          <p:val>
                                            <p:strVal val="#ppt_x"/>
                                          </p:val>
                                        </p:tav>
                                        <p:tav tm="100000">
                                          <p:val>
                                            <p:strVal val="#ppt_x"/>
                                          </p:val>
                                        </p:tav>
                                      </p:tavLst>
                                    </p:anim>
                                    <p:anim calcmode="lin" valueType="num">
                                      <p:cBhvr>
                                        <p:cTn id="106" dur="1000" fill="hold"/>
                                        <p:tgtEl>
                                          <p:spTgt spid="68"/>
                                        </p:tgtEl>
                                        <p:attrNameLst>
                                          <p:attrName>ppt_y</p:attrName>
                                        </p:attrNameLst>
                                      </p:cBhvr>
                                      <p:tavLst>
                                        <p:tav tm="0">
                                          <p:val>
                                            <p:strVal val="#ppt_y+.1"/>
                                          </p:val>
                                        </p:tav>
                                        <p:tav tm="100000">
                                          <p:val>
                                            <p:strVal val="#ppt_y"/>
                                          </p:val>
                                        </p:tav>
                                      </p:tavLst>
                                    </p:anim>
                                  </p:childTnLst>
                                </p:cTn>
                              </p:par>
                              <p:par>
                                <p:cTn id="107" presetID="42" presetClass="entr" presetSubtype="0" fill="hold" nodeType="withEffect">
                                  <p:stCondLst>
                                    <p:cond delay="0"/>
                                  </p:stCondLst>
                                  <p:childTnLst>
                                    <p:set>
                                      <p:cBhvr>
                                        <p:cTn id="108" dur="1" fill="hold">
                                          <p:stCondLst>
                                            <p:cond delay="0"/>
                                          </p:stCondLst>
                                        </p:cTn>
                                        <p:tgtEl>
                                          <p:spTgt spid="69"/>
                                        </p:tgtEl>
                                        <p:attrNameLst>
                                          <p:attrName>style.visibility</p:attrName>
                                        </p:attrNameLst>
                                      </p:cBhvr>
                                      <p:to>
                                        <p:strVal val="visible"/>
                                      </p:to>
                                    </p:set>
                                    <p:animEffect transition="in" filter="fade">
                                      <p:cBhvr>
                                        <p:cTn id="109" dur="1000"/>
                                        <p:tgtEl>
                                          <p:spTgt spid="69"/>
                                        </p:tgtEl>
                                      </p:cBhvr>
                                    </p:animEffect>
                                    <p:anim calcmode="lin" valueType="num">
                                      <p:cBhvr>
                                        <p:cTn id="110" dur="1000" fill="hold"/>
                                        <p:tgtEl>
                                          <p:spTgt spid="69"/>
                                        </p:tgtEl>
                                        <p:attrNameLst>
                                          <p:attrName>ppt_x</p:attrName>
                                        </p:attrNameLst>
                                      </p:cBhvr>
                                      <p:tavLst>
                                        <p:tav tm="0">
                                          <p:val>
                                            <p:strVal val="#ppt_x"/>
                                          </p:val>
                                        </p:tav>
                                        <p:tav tm="100000">
                                          <p:val>
                                            <p:strVal val="#ppt_x"/>
                                          </p:val>
                                        </p:tav>
                                      </p:tavLst>
                                    </p:anim>
                                    <p:anim calcmode="lin" valueType="num">
                                      <p:cBhvr>
                                        <p:cTn id="111" dur="1000" fill="hold"/>
                                        <p:tgtEl>
                                          <p:spTgt spid="69"/>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70"/>
                                        </p:tgtEl>
                                        <p:attrNameLst>
                                          <p:attrName>style.visibility</p:attrName>
                                        </p:attrNameLst>
                                      </p:cBhvr>
                                      <p:to>
                                        <p:strVal val="visible"/>
                                      </p:to>
                                    </p:set>
                                    <p:animEffect transition="in" filter="fade">
                                      <p:cBhvr>
                                        <p:cTn id="114" dur="1000"/>
                                        <p:tgtEl>
                                          <p:spTgt spid="70"/>
                                        </p:tgtEl>
                                      </p:cBhvr>
                                    </p:animEffect>
                                    <p:anim calcmode="lin" valueType="num">
                                      <p:cBhvr>
                                        <p:cTn id="115" dur="1000" fill="hold"/>
                                        <p:tgtEl>
                                          <p:spTgt spid="70"/>
                                        </p:tgtEl>
                                        <p:attrNameLst>
                                          <p:attrName>ppt_x</p:attrName>
                                        </p:attrNameLst>
                                      </p:cBhvr>
                                      <p:tavLst>
                                        <p:tav tm="0">
                                          <p:val>
                                            <p:strVal val="#ppt_x"/>
                                          </p:val>
                                        </p:tav>
                                        <p:tav tm="100000">
                                          <p:val>
                                            <p:strVal val="#ppt_x"/>
                                          </p:val>
                                        </p:tav>
                                      </p:tavLst>
                                    </p:anim>
                                    <p:anim calcmode="lin" valueType="num">
                                      <p:cBhvr>
                                        <p:cTn id="116" dur="1000" fill="hold"/>
                                        <p:tgtEl>
                                          <p:spTgt spid="70"/>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71"/>
                                        </p:tgtEl>
                                        <p:attrNameLst>
                                          <p:attrName>style.visibility</p:attrName>
                                        </p:attrNameLst>
                                      </p:cBhvr>
                                      <p:to>
                                        <p:strVal val="visible"/>
                                      </p:to>
                                    </p:set>
                                    <p:animEffect transition="in" filter="fade">
                                      <p:cBhvr>
                                        <p:cTn id="119" dur="1000"/>
                                        <p:tgtEl>
                                          <p:spTgt spid="71"/>
                                        </p:tgtEl>
                                      </p:cBhvr>
                                    </p:animEffect>
                                    <p:anim calcmode="lin" valueType="num">
                                      <p:cBhvr>
                                        <p:cTn id="120" dur="1000" fill="hold"/>
                                        <p:tgtEl>
                                          <p:spTgt spid="71"/>
                                        </p:tgtEl>
                                        <p:attrNameLst>
                                          <p:attrName>ppt_x</p:attrName>
                                        </p:attrNameLst>
                                      </p:cBhvr>
                                      <p:tavLst>
                                        <p:tav tm="0">
                                          <p:val>
                                            <p:strVal val="#ppt_x"/>
                                          </p:val>
                                        </p:tav>
                                        <p:tav tm="100000">
                                          <p:val>
                                            <p:strVal val="#ppt_x"/>
                                          </p:val>
                                        </p:tav>
                                      </p:tavLst>
                                    </p:anim>
                                    <p:anim calcmode="lin" valueType="num">
                                      <p:cBhvr>
                                        <p:cTn id="121"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34939" y="129665"/>
            <a:ext cx="8441866" cy="1357207"/>
          </a:xfrm>
          <a:prstGeom prst="rect">
            <a:avLst/>
          </a:prstGeom>
        </p:spPr>
        <p:txBody>
          <a:bodyPr vert="horz" lIns="0" tIns="0" rIns="0" bIns="0" rtlCol="0" anchor="t">
            <a:noAutofit/>
          </a:bodyPr>
          <a:lstStyle>
            <a:lvl1pPr algn="l" defTabSz="1042924" rtl="0" eaLnBrk="1" latinLnBrk="0" hangingPunct="1">
              <a:spcBef>
                <a:spcPct val="0"/>
              </a:spcBef>
              <a:buNone/>
              <a:defRPr sz="4000" b="1" kern="1200">
                <a:solidFill>
                  <a:srgbClr val="ED174F"/>
                </a:solidFill>
                <a:latin typeface="+mj-lt"/>
                <a:ea typeface="+mj-ea"/>
                <a:cs typeface="+mj-cs"/>
              </a:defRPr>
            </a:lvl1pPr>
          </a:lstStyle>
          <a:p>
            <a:pPr marL="1905" defTabSz="1042430"/>
            <a:r>
              <a:rPr lang="en-GB" sz="6000" b="0" spc="-25" dirty="0">
                <a:solidFill>
                  <a:srgbClr val="F00023"/>
                </a:solidFill>
                <a:latin typeface="Arial" panose="020B0604020202020204" pitchFamily="34" charset="0"/>
                <a:cs typeface="Arial" panose="020B0604020202020204" pitchFamily="34" charset="0"/>
              </a:rPr>
              <a:t>buildingSMART</a:t>
            </a:r>
          </a:p>
          <a:p>
            <a:pPr marL="1905" defTabSz="1042430"/>
            <a:r>
              <a:rPr lang="en-GB" sz="3000" b="0" spc="-25" dirty="0">
                <a:solidFill>
                  <a:srgbClr val="F00023"/>
                </a:solidFill>
                <a:latin typeface="Arial" panose="020B0604020202020204" pitchFamily="34" charset="0"/>
                <a:cs typeface="Arial" panose="020B0604020202020204" pitchFamily="34" charset="0"/>
              </a:rPr>
              <a:t>International Organizational Membership</a:t>
            </a:r>
          </a:p>
        </p:txBody>
      </p:sp>
      <p:pic>
        <p:nvPicPr>
          <p:cNvPr id="8" name="Picture 7">
            <a:extLst>
              <a:ext uri="{FF2B5EF4-FFF2-40B4-BE49-F238E27FC236}">
                <a16:creationId xmlns:a16="http://schemas.microsoft.com/office/drawing/2014/main" id="{4BE2EBC1-C142-40B8-9957-D01FF0BE1663}"/>
              </a:ext>
            </a:extLst>
          </p:cNvPr>
          <p:cNvPicPr>
            <a:picLocks noChangeAspect="1"/>
          </p:cNvPicPr>
          <p:nvPr/>
        </p:nvPicPr>
        <p:blipFill>
          <a:blip r:embed="rId3"/>
          <a:stretch>
            <a:fillRect/>
          </a:stretch>
        </p:blipFill>
        <p:spPr>
          <a:xfrm>
            <a:off x="6676292" y="2321568"/>
            <a:ext cx="5191125" cy="3299334"/>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6A884D5A-20B8-4FFD-B5A6-293067FA540B}"/>
              </a:ext>
            </a:extLst>
          </p:cNvPr>
          <p:cNvSpPr txBox="1"/>
          <p:nvPr/>
        </p:nvSpPr>
        <p:spPr>
          <a:xfrm>
            <a:off x="8176112" y="1885950"/>
            <a:ext cx="2191484"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Members by type</a:t>
            </a:r>
            <a:endParaRPr lang="en-GB"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4DC50E8F-2639-4A72-9179-ECA8A3969560}"/>
              </a:ext>
            </a:extLst>
          </p:cNvPr>
          <p:cNvSpPr txBox="1"/>
          <p:nvPr/>
        </p:nvSpPr>
        <p:spPr>
          <a:xfrm>
            <a:off x="1971675" y="1885950"/>
            <a:ext cx="2562225"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Members by country</a:t>
            </a:r>
            <a:endParaRPr lang="en-GB"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D556971-C88A-4538-9321-72BE251327C1}"/>
              </a:ext>
            </a:extLst>
          </p:cNvPr>
          <p:cNvPicPr>
            <a:picLocks noChangeAspect="1"/>
          </p:cNvPicPr>
          <p:nvPr/>
        </p:nvPicPr>
        <p:blipFill>
          <a:blip r:embed="rId4"/>
          <a:stretch>
            <a:fillRect/>
          </a:stretch>
        </p:blipFill>
        <p:spPr>
          <a:xfrm>
            <a:off x="434939" y="2321568"/>
            <a:ext cx="5489157" cy="3299334"/>
          </a:xfrm>
          <a:prstGeom prst="rect">
            <a:avLst/>
          </a:prstGeom>
          <a:ln>
            <a:noFill/>
          </a:ln>
          <a:effectLst>
            <a:outerShdw blurRad="292100" dist="139700" dir="2700000" algn="tl" rotWithShape="0">
              <a:srgbClr val="333333">
                <a:alpha val="65000"/>
              </a:srgbClr>
            </a:outerShdw>
          </a:effectLst>
        </p:spPr>
      </p:pic>
      <p:pic>
        <p:nvPicPr>
          <p:cNvPr id="2" name="Picture 5">
            <a:extLst>
              <a:ext uri="{FF2B5EF4-FFF2-40B4-BE49-F238E27FC236}">
                <a16:creationId xmlns:a16="http://schemas.microsoft.com/office/drawing/2014/main" id="{55A27FE7-B988-4D70-BAA3-A231F5A19291}"/>
              </a:ext>
            </a:extLst>
          </p:cNvPr>
          <p:cNvPicPr>
            <a:picLocks noChangeAspect="1"/>
          </p:cNvPicPr>
          <p:nvPr/>
        </p:nvPicPr>
        <p:blipFill>
          <a:blip r:embed="rId5"/>
          <a:stretch>
            <a:fillRect/>
          </a:stretch>
        </p:blipFill>
        <p:spPr>
          <a:xfrm>
            <a:off x="3620181" y="2507117"/>
            <a:ext cx="2257425" cy="428625"/>
          </a:xfrm>
          <a:prstGeom prst="rect">
            <a:avLst/>
          </a:prstGeom>
        </p:spPr>
      </p:pic>
    </p:spTree>
    <p:extLst>
      <p:ext uri="{BB962C8B-B14F-4D97-AF65-F5344CB8AC3E}">
        <p14:creationId xmlns:p14="http://schemas.microsoft.com/office/powerpoint/2010/main" val="14978107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9E9E53BF-7FD1-4675-B7D0-815A45E10369}"/>
              </a:ext>
            </a:extLst>
          </p:cNvPr>
          <p:cNvSpPr/>
          <p:nvPr/>
        </p:nvSpPr>
        <p:spPr>
          <a:xfrm>
            <a:off x="327228" y="92926"/>
            <a:ext cx="3281668" cy="1015663"/>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25" normalizeH="0" baseline="0" noProof="0" dirty="0">
                <a:ln>
                  <a:noFill/>
                </a:ln>
                <a:solidFill>
                  <a:srgbClr val="F00023"/>
                </a:solidFill>
                <a:effectLst/>
                <a:uLnTx/>
                <a:uFillTx/>
                <a:latin typeface="Arial" panose="020B0604020202020204" pitchFamily="34" charset="0"/>
                <a:ea typeface="+mn-ea"/>
                <a:cs typeface="Arial" panose="020B0604020202020204" pitchFamily="34" charset="0"/>
              </a:rPr>
              <a:t>Chapters</a:t>
            </a:r>
          </a:p>
        </p:txBody>
      </p:sp>
      <p:pic>
        <p:nvPicPr>
          <p:cNvPr id="48" name="Picture 47">
            <a:extLst>
              <a:ext uri="{FF2B5EF4-FFF2-40B4-BE49-F238E27FC236}">
                <a16:creationId xmlns:a16="http://schemas.microsoft.com/office/drawing/2014/main" id="{E5A7B04B-FE52-4291-9619-C0BAE48AAD80}"/>
              </a:ext>
            </a:extLst>
          </p:cNvPr>
          <p:cNvPicPr>
            <a:picLocks noChangeAspect="1"/>
          </p:cNvPicPr>
          <p:nvPr/>
        </p:nvPicPr>
        <p:blipFill>
          <a:blip r:embed="rId3"/>
          <a:stretch>
            <a:fillRect/>
          </a:stretch>
        </p:blipFill>
        <p:spPr>
          <a:xfrm>
            <a:off x="743415" y="1617905"/>
            <a:ext cx="1179486" cy="762112"/>
          </a:xfrm>
          <a:prstGeom prst="rect">
            <a:avLst/>
          </a:prstGeom>
          <a:ln>
            <a:solidFill>
              <a:schemeClr val="bg2">
                <a:lumMod val="75000"/>
              </a:schemeClr>
            </a:solidFill>
          </a:ln>
          <a:effectLst>
            <a:outerShdw blurRad="50800" dist="38100" dir="2700000" algn="tl" rotWithShape="0">
              <a:prstClr val="black">
                <a:alpha val="40000"/>
              </a:prstClr>
            </a:outerShdw>
          </a:effectLst>
        </p:spPr>
      </p:pic>
      <p:pic>
        <p:nvPicPr>
          <p:cNvPr id="49" name="Picture 48">
            <a:extLst>
              <a:ext uri="{FF2B5EF4-FFF2-40B4-BE49-F238E27FC236}">
                <a16:creationId xmlns:a16="http://schemas.microsoft.com/office/drawing/2014/main" id="{4D084427-CF90-4164-859E-971899834ECF}"/>
              </a:ext>
            </a:extLst>
          </p:cNvPr>
          <p:cNvPicPr>
            <a:picLocks noChangeAspect="1"/>
          </p:cNvPicPr>
          <p:nvPr/>
        </p:nvPicPr>
        <p:blipFill>
          <a:blip r:embed="rId4"/>
          <a:stretch>
            <a:fillRect/>
          </a:stretch>
        </p:blipFill>
        <p:spPr>
          <a:xfrm>
            <a:off x="2659326" y="1617905"/>
            <a:ext cx="1178232" cy="762112"/>
          </a:xfrm>
          <a:prstGeom prst="rect">
            <a:avLst/>
          </a:prstGeom>
          <a:ln>
            <a:solidFill>
              <a:schemeClr val="bg2">
                <a:lumMod val="75000"/>
              </a:schemeClr>
            </a:solidFill>
          </a:ln>
          <a:effectLst>
            <a:outerShdw blurRad="50800" dist="38100" dir="2700000" algn="tl" rotWithShape="0">
              <a:prstClr val="black">
                <a:alpha val="40000"/>
              </a:prstClr>
            </a:outerShdw>
            <a:softEdge rad="12700"/>
          </a:effectLst>
        </p:spPr>
      </p:pic>
      <p:pic>
        <p:nvPicPr>
          <p:cNvPr id="50" name="Picture 49">
            <a:extLst>
              <a:ext uri="{FF2B5EF4-FFF2-40B4-BE49-F238E27FC236}">
                <a16:creationId xmlns:a16="http://schemas.microsoft.com/office/drawing/2014/main" id="{8DEA0985-3ECB-4D89-B11E-03B1F2B77FFA}"/>
              </a:ext>
            </a:extLst>
          </p:cNvPr>
          <p:cNvPicPr>
            <a:picLocks noChangeAspect="1"/>
          </p:cNvPicPr>
          <p:nvPr/>
        </p:nvPicPr>
        <p:blipFill>
          <a:blip r:embed="rId5"/>
          <a:stretch>
            <a:fillRect/>
          </a:stretch>
        </p:blipFill>
        <p:spPr>
          <a:xfrm>
            <a:off x="4525504" y="1617497"/>
            <a:ext cx="1179922" cy="767916"/>
          </a:xfrm>
          <a:prstGeom prst="rect">
            <a:avLst/>
          </a:prstGeom>
          <a:ln>
            <a:solidFill>
              <a:schemeClr val="bg2">
                <a:lumMod val="75000"/>
              </a:schemeClr>
            </a:solidFill>
          </a:ln>
          <a:effectLst>
            <a:outerShdw blurRad="50800" dist="38100" dir="2700000" algn="tl" rotWithShape="0">
              <a:prstClr val="black">
                <a:alpha val="40000"/>
              </a:prstClr>
            </a:outerShdw>
            <a:softEdge rad="12700"/>
          </a:effectLst>
        </p:spPr>
      </p:pic>
      <p:pic>
        <p:nvPicPr>
          <p:cNvPr id="51" name="Picture 50">
            <a:extLst>
              <a:ext uri="{FF2B5EF4-FFF2-40B4-BE49-F238E27FC236}">
                <a16:creationId xmlns:a16="http://schemas.microsoft.com/office/drawing/2014/main" id="{38DB0A8D-CD56-4395-B9D0-AE3D04AE16A5}"/>
              </a:ext>
            </a:extLst>
          </p:cNvPr>
          <p:cNvPicPr>
            <a:picLocks noChangeAspect="1"/>
          </p:cNvPicPr>
          <p:nvPr/>
        </p:nvPicPr>
        <p:blipFill>
          <a:blip r:embed="rId6"/>
          <a:stretch>
            <a:fillRect/>
          </a:stretch>
        </p:blipFill>
        <p:spPr>
          <a:xfrm>
            <a:off x="6393372" y="1609712"/>
            <a:ext cx="1179922" cy="762520"/>
          </a:xfrm>
          <a:prstGeom prst="rect">
            <a:avLst/>
          </a:prstGeom>
          <a:ln>
            <a:solidFill>
              <a:schemeClr val="bg2">
                <a:lumMod val="75000"/>
              </a:schemeClr>
            </a:solidFill>
          </a:ln>
          <a:effectLst>
            <a:outerShdw blurRad="50800" dist="38100" dir="2700000" algn="tl" rotWithShape="0">
              <a:prstClr val="black">
                <a:alpha val="40000"/>
              </a:prstClr>
            </a:outerShdw>
            <a:softEdge rad="12700"/>
          </a:effectLst>
        </p:spPr>
      </p:pic>
      <p:pic>
        <p:nvPicPr>
          <p:cNvPr id="52" name="Picture 51">
            <a:extLst>
              <a:ext uri="{FF2B5EF4-FFF2-40B4-BE49-F238E27FC236}">
                <a16:creationId xmlns:a16="http://schemas.microsoft.com/office/drawing/2014/main" id="{3683540F-5A39-448B-9735-E6F51834E50C}"/>
              </a:ext>
            </a:extLst>
          </p:cNvPr>
          <p:cNvPicPr>
            <a:picLocks noChangeAspect="1"/>
          </p:cNvPicPr>
          <p:nvPr/>
        </p:nvPicPr>
        <p:blipFill>
          <a:blip r:embed="rId7"/>
          <a:stretch>
            <a:fillRect/>
          </a:stretch>
        </p:blipFill>
        <p:spPr>
          <a:xfrm>
            <a:off x="8261240" y="1609712"/>
            <a:ext cx="1179922" cy="762520"/>
          </a:xfrm>
          <a:prstGeom prst="rect">
            <a:avLst/>
          </a:prstGeom>
          <a:ln>
            <a:solidFill>
              <a:schemeClr val="bg2">
                <a:lumMod val="75000"/>
              </a:schemeClr>
            </a:solidFill>
          </a:ln>
          <a:effectLst>
            <a:outerShdw blurRad="50800" dist="38100" dir="2700000" algn="tl" rotWithShape="0">
              <a:prstClr val="black">
                <a:alpha val="40000"/>
              </a:prstClr>
            </a:outerShdw>
            <a:softEdge rad="12700"/>
          </a:effectLst>
        </p:spPr>
      </p:pic>
      <p:pic>
        <p:nvPicPr>
          <p:cNvPr id="53" name="Picture 52">
            <a:extLst>
              <a:ext uri="{FF2B5EF4-FFF2-40B4-BE49-F238E27FC236}">
                <a16:creationId xmlns:a16="http://schemas.microsoft.com/office/drawing/2014/main" id="{32257CA2-93F0-49EC-AA74-0AC692499837}"/>
              </a:ext>
            </a:extLst>
          </p:cNvPr>
          <p:cNvPicPr>
            <a:picLocks noChangeAspect="1"/>
          </p:cNvPicPr>
          <p:nvPr/>
        </p:nvPicPr>
        <p:blipFill>
          <a:blip r:embed="rId8"/>
          <a:stretch>
            <a:fillRect/>
          </a:stretch>
        </p:blipFill>
        <p:spPr>
          <a:xfrm>
            <a:off x="10129108" y="1617497"/>
            <a:ext cx="1179922" cy="770305"/>
          </a:xfrm>
          <a:prstGeom prst="rect">
            <a:avLst/>
          </a:prstGeom>
          <a:ln>
            <a:solidFill>
              <a:schemeClr val="bg2">
                <a:lumMod val="75000"/>
              </a:schemeClr>
            </a:solidFill>
          </a:ln>
          <a:effectLst>
            <a:outerShdw blurRad="50800" dist="38100" dir="2700000" algn="tl" rotWithShape="0">
              <a:prstClr val="black">
                <a:alpha val="40000"/>
              </a:prstClr>
            </a:outerShdw>
            <a:softEdge rad="12700"/>
          </a:effectLst>
        </p:spPr>
      </p:pic>
      <p:pic>
        <p:nvPicPr>
          <p:cNvPr id="54" name="Picture 53">
            <a:extLst>
              <a:ext uri="{FF2B5EF4-FFF2-40B4-BE49-F238E27FC236}">
                <a16:creationId xmlns:a16="http://schemas.microsoft.com/office/drawing/2014/main" id="{785FA2F7-4CE4-4CA8-9526-4AE27FF19134}"/>
              </a:ext>
            </a:extLst>
          </p:cNvPr>
          <p:cNvPicPr>
            <a:picLocks noChangeAspect="1"/>
          </p:cNvPicPr>
          <p:nvPr/>
        </p:nvPicPr>
        <p:blipFill>
          <a:blip r:embed="rId9"/>
          <a:stretch>
            <a:fillRect/>
          </a:stretch>
        </p:blipFill>
        <p:spPr>
          <a:xfrm>
            <a:off x="742979" y="3003003"/>
            <a:ext cx="1179922" cy="760574"/>
          </a:xfrm>
          <a:prstGeom prst="rect">
            <a:avLst/>
          </a:prstGeom>
          <a:effectLst>
            <a:outerShdw blurRad="50800" dist="38100" dir="2700000" algn="tl" rotWithShape="0">
              <a:prstClr val="black">
                <a:alpha val="40000"/>
              </a:prstClr>
            </a:outerShdw>
            <a:softEdge rad="12700"/>
          </a:effectLst>
        </p:spPr>
      </p:pic>
      <p:pic>
        <p:nvPicPr>
          <p:cNvPr id="55" name="Picture 54">
            <a:extLst>
              <a:ext uri="{FF2B5EF4-FFF2-40B4-BE49-F238E27FC236}">
                <a16:creationId xmlns:a16="http://schemas.microsoft.com/office/drawing/2014/main" id="{6FDA326F-F81A-434B-A598-ACEBB4418F3C}"/>
              </a:ext>
            </a:extLst>
          </p:cNvPr>
          <p:cNvPicPr>
            <a:picLocks noChangeAspect="1"/>
          </p:cNvPicPr>
          <p:nvPr/>
        </p:nvPicPr>
        <p:blipFill>
          <a:blip r:embed="rId10"/>
          <a:stretch>
            <a:fillRect/>
          </a:stretch>
        </p:blipFill>
        <p:spPr>
          <a:xfrm>
            <a:off x="2656316" y="2998251"/>
            <a:ext cx="1179922" cy="758616"/>
          </a:xfrm>
          <a:prstGeom prst="rect">
            <a:avLst/>
          </a:prstGeom>
          <a:ln>
            <a:solidFill>
              <a:schemeClr val="bg2">
                <a:lumMod val="75000"/>
              </a:schemeClr>
            </a:solidFill>
          </a:ln>
          <a:effectLst>
            <a:outerShdw blurRad="50800" dist="38100" dir="2700000" algn="tl" rotWithShape="0">
              <a:prstClr val="black">
                <a:alpha val="40000"/>
              </a:prstClr>
            </a:outerShdw>
            <a:softEdge rad="12700"/>
          </a:effectLst>
        </p:spPr>
      </p:pic>
      <p:pic>
        <p:nvPicPr>
          <p:cNvPr id="56" name="Picture 55">
            <a:extLst>
              <a:ext uri="{FF2B5EF4-FFF2-40B4-BE49-F238E27FC236}">
                <a16:creationId xmlns:a16="http://schemas.microsoft.com/office/drawing/2014/main" id="{CEEF8372-21BD-4C2A-8712-0D950AE7B456}"/>
              </a:ext>
            </a:extLst>
          </p:cNvPr>
          <p:cNvPicPr>
            <a:picLocks noChangeAspect="1"/>
          </p:cNvPicPr>
          <p:nvPr/>
        </p:nvPicPr>
        <p:blipFill>
          <a:blip r:embed="rId11"/>
          <a:stretch>
            <a:fillRect/>
          </a:stretch>
        </p:blipFill>
        <p:spPr>
          <a:xfrm>
            <a:off x="4525504" y="2989085"/>
            <a:ext cx="1179922" cy="767782"/>
          </a:xfrm>
          <a:prstGeom prst="rect">
            <a:avLst/>
          </a:prstGeom>
          <a:ln>
            <a:solidFill>
              <a:schemeClr val="bg2">
                <a:lumMod val="75000"/>
              </a:schemeClr>
            </a:solidFill>
          </a:ln>
          <a:effectLst>
            <a:outerShdw blurRad="50800" dist="38100" dir="2700000" algn="tl" rotWithShape="0">
              <a:prstClr val="black">
                <a:alpha val="40000"/>
              </a:prstClr>
            </a:outerShdw>
            <a:softEdge rad="12700"/>
          </a:effectLst>
        </p:spPr>
      </p:pic>
      <p:pic>
        <p:nvPicPr>
          <p:cNvPr id="57" name="Picture 56">
            <a:extLst>
              <a:ext uri="{FF2B5EF4-FFF2-40B4-BE49-F238E27FC236}">
                <a16:creationId xmlns:a16="http://schemas.microsoft.com/office/drawing/2014/main" id="{03E1094B-B8AD-43F6-B06F-675D86BD4F5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393372" y="2999332"/>
            <a:ext cx="1178232" cy="767916"/>
          </a:xfrm>
          <a:prstGeom prst="rect">
            <a:avLst/>
          </a:prstGeom>
          <a:effectLst>
            <a:outerShdw blurRad="50800" dist="38100" dir="2700000" algn="tl" rotWithShape="0">
              <a:prstClr val="black">
                <a:alpha val="40000"/>
              </a:prstClr>
            </a:outerShdw>
          </a:effectLst>
        </p:spPr>
      </p:pic>
      <p:pic>
        <p:nvPicPr>
          <p:cNvPr id="59" name="Picture 58">
            <a:extLst>
              <a:ext uri="{FF2B5EF4-FFF2-40B4-BE49-F238E27FC236}">
                <a16:creationId xmlns:a16="http://schemas.microsoft.com/office/drawing/2014/main" id="{11D7A3B1-6C45-4243-B482-9C24950D730B}"/>
              </a:ext>
            </a:extLst>
          </p:cNvPr>
          <p:cNvPicPr>
            <a:picLocks noChangeAspect="1"/>
          </p:cNvPicPr>
          <p:nvPr/>
        </p:nvPicPr>
        <p:blipFill>
          <a:blip r:embed="rId13"/>
          <a:stretch>
            <a:fillRect/>
          </a:stretch>
        </p:blipFill>
        <p:spPr>
          <a:xfrm>
            <a:off x="8259550" y="2989085"/>
            <a:ext cx="1179922" cy="761650"/>
          </a:xfrm>
          <a:prstGeom prst="rect">
            <a:avLst/>
          </a:prstGeom>
          <a:ln>
            <a:solidFill>
              <a:schemeClr val="bg2">
                <a:lumMod val="75000"/>
              </a:schemeClr>
            </a:solidFill>
          </a:ln>
          <a:effectLst>
            <a:outerShdw blurRad="50800" dist="38100" dir="2700000" algn="tl" rotWithShape="0">
              <a:prstClr val="black">
                <a:alpha val="40000"/>
              </a:prstClr>
            </a:outerShdw>
            <a:softEdge rad="12700"/>
          </a:effectLst>
        </p:spPr>
      </p:pic>
      <p:pic>
        <p:nvPicPr>
          <p:cNvPr id="69" name="Picture 68">
            <a:extLst>
              <a:ext uri="{FF2B5EF4-FFF2-40B4-BE49-F238E27FC236}">
                <a16:creationId xmlns:a16="http://schemas.microsoft.com/office/drawing/2014/main" id="{2084F200-9006-41E0-8BD6-90F0911554D8}"/>
              </a:ext>
            </a:extLst>
          </p:cNvPr>
          <p:cNvPicPr>
            <a:picLocks noChangeAspect="1"/>
          </p:cNvPicPr>
          <p:nvPr/>
        </p:nvPicPr>
        <p:blipFill>
          <a:blip r:embed="rId14"/>
          <a:stretch>
            <a:fillRect/>
          </a:stretch>
        </p:blipFill>
        <p:spPr>
          <a:xfrm>
            <a:off x="10125728" y="2988049"/>
            <a:ext cx="1180379" cy="763722"/>
          </a:xfrm>
          <a:prstGeom prst="rect">
            <a:avLst/>
          </a:prstGeom>
          <a:ln>
            <a:solidFill>
              <a:schemeClr val="bg2">
                <a:lumMod val="75000"/>
              </a:schemeClr>
            </a:solidFill>
          </a:ln>
          <a:effectLst>
            <a:outerShdw blurRad="50800" dist="38100" dir="2700000" algn="tl" rotWithShape="0">
              <a:prstClr val="black">
                <a:alpha val="40000"/>
              </a:prstClr>
            </a:outerShdw>
            <a:softEdge rad="12700"/>
          </a:effectLst>
        </p:spPr>
      </p:pic>
      <p:pic>
        <p:nvPicPr>
          <p:cNvPr id="82" name="Picture 81">
            <a:extLst>
              <a:ext uri="{FF2B5EF4-FFF2-40B4-BE49-F238E27FC236}">
                <a16:creationId xmlns:a16="http://schemas.microsoft.com/office/drawing/2014/main" id="{60C511F5-E436-4203-8A9A-5F71AA77AE00}"/>
              </a:ext>
            </a:extLst>
          </p:cNvPr>
          <p:cNvPicPr>
            <a:picLocks noChangeAspect="1"/>
          </p:cNvPicPr>
          <p:nvPr/>
        </p:nvPicPr>
        <p:blipFill>
          <a:blip r:embed="rId15"/>
          <a:stretch>
            <a:fillRect/>
          </a:stretch>
        </p:blipFill>
        <p:spPr>
          <a:xfrm>
            <a:off x="742979" y="4413766"/>
            <a:ext cx="1179922" cy="757348"/>
          </a:xfrm>
          <a:prstGeom prst="rect">
            <a:avLst/>
          </a:prstGeom>
          <a:ln>
            <a:solidFill>
              <a:schemeClr val="bg2">
                <a:lumMod val="75000"/>
              </a:schemeClr>
            </a:solidFill>
          </a:ln>
          <a:effectLst>
            <a:outerShdw blurRad="50800" dist="38100" dir="2700000" algn="tl" rotWithShape="0">
              <a:prstClr val="black">
                <a:alpha val="40000"/>
              </a:prstClr>
            </a:outerShdw>
            <a:softEdge rad="12700"/>
          </a:effectLst>
        </p:spPr>
      </p:pic>
      <p:pic>
        <p:nvPicPr>
          <p:cNvPr id="83" name="Picture 82">
            <a:extLst>
              <a:ext uri="{FF2B5EF4-FFF2-40B4-BE49-F238E27FC236}">
                <a16:creationId xmlns:a16="http://schemas.microsoft.com/office/drawing/2014/main" id="{E70927AA-17B2-4B08-AA06-C2F7DAEF5BA9}"/>
              </a:ext>
            </a:extLst>
          </p:cNvPr>
          <p:cNvPicPr>
            <a:picLocks noChangeAspect="1"/>
          </p:cNvPicPr>
          <p:nvPr/>
        </p:nvPicPr>
        <p:blipFill>
          <a:blip r:embed="rId16"/>
          <a:stretch>
            <a:fillRect/>
          </a:stretch>
        </p:blipFill>
        <p:spPr>
          <a:xfrm>
            <a:off x="2656316" y="4413766"/>
            <a:ext cx="1179922" cy="767916"/>
          </a:xfrm>
          <a:prstGeom prst="rect">
            <a:avLst/>
          </a:prstGeom>
          <a:ln>
            <a:solidFill>
              <a:schemeClr val="bg2">
                <a:lumMod val="75000"/>
              </a:schemeClr>
            </a:solidFill>
          </a:ln>
          <a:effectLst>
            <a:outerShdw blurRad="50800" dist="38100" dir="2700000" algn="tl" rotWithShape="0">
              <a:prstClr val="black">
                <a:alpha val="40000"/>
              </a:prstClr>
            </a:outerShdw>
            <a:softEdge rad="12700"/>
          </a:effectLst>
        </p:spPr>
      </p:pic>
      <p:pic>
        <p:nvPicPr>
          <p:cNvPr id="84" name="Picture 83">
            <a:extLst>
              <a:ext uri="{FF2B5EF4-FFF2-40B4-BE49-F238E27FC236}">
                <a16:creationId xmlns:a16="http://schemas.microsoft.com/office/drawing/2014/main" id="{4A36479D-51FA-4AA8-BFD0-ABCD36352BB2}"/>
              </a:ext>
            </a:extLst>
          </p:cNvPr>
          <p:cNvPicPr>
            <a:picLocks noChangeAspect="1"/>
          </p:cNvPicPr>
          <p:nvPr/>
        </p:nvPicPr>
        <p:blipFill>
          <a:blip r:embed="rId17"/>
          <a:stretch>
            <a:fillRect/>
          </a:stretch>
        </p:blipFill>
        <p:spPr>
          <a:xfrm>
            <a:off x="4525504" y="4411404"/>
            <a:ext cx="1179922" cy="762071"/>
          </a:xfrm>
          <a:prstGeom prst="rect">
            <a:avLst/>
          </a:prstGeom>
          <a:ln>
            <a:solidFill>
              <a:schemeClr val="bg2">
                <a:lumMod val="75000"/>
              </a:schemeClr>
            </a:solidFill>
          </a:ln>
          <a:effectLst>
            <a:outerShdw blurRad="50800" dist="38100" dir="2700000" algn="tl" rotWithShape="0">
              <a:prstClr val="black">
                <a:alpha val="40000"/>
              </a:prstClr>
            </a:outerShdw>
            <a:softEdge rad="12700"/>
          </a:effectLst>
        </p:spPr>
      </p:pic>
      <p:pic>
        <p:nvPicPr>
          <p:cNvPr id="85" name="Picture 84">
            <a:extLst>
              <a:ext uri="{FF2B5EF4-FFF2-40B4-BE49-F238E27FC236}">
                <a16:creationId xmlns:a16="http://schemas.microsoft.com/office/drawing/2014/main" id="{303435F5-B71A-40CA-A697-97BC2D540399}"/>
              </a:ext>
            </a:extLst>
          </p:cNvPr>
          <p:cNvPicPr>
            <a:picLocks/>
          </p:cNvPicPr>
          <p:nvPr/>
        </p:nvPicPr>
        <p:blipFill>
          <a:blip r:embed="rId18" cstate="print">
            <a:extLst>
              <a:ext uri="{28A0092B-C50C-407E-A947-70E740481C1C}">
                <a14:useLocalDpi xmlns:a14="http://schemas.microsoft.com/office/drawing/2010/main" val="0"/>
              </a:ext>
            </a:extLst>
          </a:blip>
          <a:stretch>
            <a:fillRect/>
          </a:stretch>
        </p:blipFill>
        <p:spPr>
          <a:xfrm>
            <a:off x="6386316" y="4409434"/>
            <a:ext cx="1185288" cy="766009"/>
          </a:xfrm>
          <a:prstGeom prst="rect">
            <a:avLst/>
          </a:prstGeom>
        </p:spPr>
      </p:pic>
      <p:pic>
        <p:nvPicPr>
          <p:cNvPr id="86" name="Picture 85">
            <a:extLst>
              <a:ext uri="{FF2B5EF4-FFF2-40B4-BE49-F238E27FC236}">
                <a16:creationId xmlns:a16="http://schemas.microsoft.com/office/drawing/2014/main" id="{A57CA1A5-EB91-4860-B0A2-41ED7F4DE4FA}"/>
              </a:ext>
            </a:extLst>
          </p:cNvPr>
          <p:cNvPicPr>
            <a:picLocks noChangeAspect="1"/>
          </p:cNvPicPr>
          <p:nvPr/>
        </p:nvPicPr>
        <p:blipFill>
          <a:blip r:embed="rId19"/>
          <a:stretch>
            <a:fillRect/>
          </a:stretch>
        </p:blipFill>
        <p:spPr>
          <a:xfrm>
            <a:off x="8259550" y="4410574"/>
            <a:ext cx="1179923" cy="771108"/>
          </a:xfrm>
          <a:prstGeom prst="rect">
            <a:avLst/>
          </a:prstGeom>
          <a:ln>
            <a:solidFill>
              <a:schemeClr val="bg2">
                <a:lumMod val="75000"/>
              </a:schemeClr>
            </a:solidFill>
          </a:ln>
          <a:effectLst>
            <a:outerShdw blurRad="50800" dist="38100" dir="2700000" algn="tl" rotWithShape="0">
              <a:prstClr val="black">
                <a:alpha val="40000"/>
              </a:prstClr>
            </a:outerShdw>
            <a:softEdge rad="12700"/>
          </a:effectLst>
        </p:spPr>
      </p:pic>
      <p:pic>
        <p:nvPicPr>
          <p:cNvPr id="87" name="Picture 86">
            <a:extLst>
              <a:ext uri="{FF2B5EF4-FFF2-40B4-BE49-F238E27FC236}">
                <a16:creationId xmlns:a16="http://schemas.microsoft.com/office/drawing/2014/main" id="{D567C871-6416-4287-99BF-A2DDF1E42FEB}"/>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121682" y="4412561"/>
            <a:ext cx="1179922" cy="758553"/>
          </a:xfrm>
          <a:prstGeom prst="rect">
            <a:avLst/>
          </a:prstGeom>
          <a:ln>
            <a:solidFill>
              <a:schemeClr val="bg2">
                <a:lumMod val="75000"/>
              </a:schemeClr>
            </a:solidFill>
          </a:ln>
          <a:effectLst>
            <a:outerShdw blurRad="50800" dist="38100" dir="2700000" algn="tl" rotWithShape="0">
              <a:prstClr val="black">
                <a:alpha val="40000"/>
              </a:prstClr>
            </a:outerShdw>
            <a:softEdge rad="12700"/>
          </a:effectLst>
        </p:spPr>
      </p:pic>
    </p:spTree>
    <p:extLst>
      <p:ext uri="{BB962C8B-B14F-4D97-AF65-F5344CB8AC3E}">
        <p14:creationId xmlns:p14="http://schemas.microsoft.com/office/powerpoint/2010/main" val="26989943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up)">
                                      <p:cBhvr>
                                        <p:cTn id="7" dur="500"/>
                                        <p:tgtEl>
                                          <p:spTgt spid="48"/>
                                        </p:tgtEl>
                                      </p:cBhvr>
                                    </p:animEffect>
                                  </p:childTnLst>
                                </p:cTn>
                              </p:par>
                              <p:par>
                                <p:cTn id="8" presetID="22" presetClass="entr" presetSubtype="1"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up)">
                                      <p:cBhvr>
                                        <p:cTn id="10" dur="500"/>
                                        <p:tgtEl>
                                          <p:spTgt spid="49"/>
                                        </p:tgtEl>
                                      </p:cBhvr>
                                    </p:animEffect>
                                  </p:childTnLst>
                                </p:cTn>
                              </p:par>
                              <p:par>
                                <p:cTn id="11" presetID="22" presetClass="entr" presetSubtype="1" fill="hold"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wipe(up)">
                                      <p:cBhvr>
                                        <p:cTn id="13" dur="500"/>
                                        <p:tgtEl>
                                          <p:spTgt spid="50"/>
                                        </p:tgtEl>
                                      </p:cBhvr>
                                    </p:animEffect>
                                  </p:childTnLst>
                                </p:cTn>
                              </p:par>
                              <p:par>
                                <p:cTn id="14" presetID="22" presetClass="entr" presetSubtype="1" fill="hold" nodeType="with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wipe(up)">
                                      <p:cBhvr>
                                        <p:cTn id="16" dur="500"/>
                                        <p:tgtEl>
                                          <p:spTgt spid="51"/>
                                        </p:tgtEl>
                                      </p:cBhvr>
                                    </p:animEffect>
                                  </p:childTnLst>
                                </p:cTn>
                              </p:par>
                              <p:par>
                                <p:cTn id="17" presetID="22" presetClass="entr" presetSubtype="1" fill="hold" nodeType="with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par>
                                <p:cTn id="20" presetID="22" presetClass="entr" presetSubtype="1" fill="hold"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up)">
                                      <p:cBhvr>
                                        <p:cTn id="22" dur="500"/>
                                        <p:tgtEl>
                                          <p:spTgt spid="53"/>
                                        </p:tgtEl>
                                      </p:cBhvr>
                                    </p:animEffect>
                                  </p:childTnLst>
                                </p:cTn>
                              </p:par>
                            </p:childTnLst>
                          </p:cTn>
                        </p:par>
                        <p:par>
                          <p:cTn id="23" fill="hold">
                            <p:stCondLst>
                              <p:cond delay="500"/>
                            </p:stCondLst>
                            <p:childTnLst>
                              <p:par>
                                <p:cTn id="24" presetID="22" presetClass="entr" presetSubtype="1"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up)">
                                      <p:cBhvr>
                                        <p:cTn id="26" dur="500"/>
                                        <p:tgtEl>
                                          <p:spTgt spid="54"/>
                                        </p:tgtEl>
                                      </p:cBhvr>
                                    </p:animEffect>
                                  </p:childTnLst>
                                </p:cTn>
                              </p:par>
                              <p:par>
                                <p:cTn id="27" presetID="22" presetClass="entr" presetSubtype="1"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wipe(up)">
                                      <p:cBhvr>
                                        <p:cTn id="29" dur="500"/>
                                        <p:tgtEl>
                                          <p:spTgt spid="55"/>
                                        </p:tgtEl>
                                      </p:cBhvr>
                                    </p:animEffect>
                                  </p:childTnLst>
                                </p:cTn>
                              </p:par>
                              <p:par>
                                <p:cTn id="30" presetID="22" presetClass="entr" presetSubtype="1" fill="hold" nodeType="with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wipe(up)">
                                      <p:cBhvr>
                                        <p:cTn id="32" dur="500"/>
                                        <p:tgtEl>
                                          <p:spTgt spid="56"/>
                                        </p:tgtEl>
                                      </p:cBhvr>
                                    </p:animEffect>
                                  </p:childTnLst>
                                </p:cTn>
                              </p:par>
                              <p:par>
                                <p:cTn id="33" presetID="22" presetClass="entr" presetSubtype="1" fill="hold" nodeType="with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wipe(up)">
                                      <p:cBhvr>
                                        <p:cTn id="35" dur="500"/>
                                        <p:tgtEl>
                                          <p:spTgt spid="57"/>
                                        </p:tgtEl>
                                      </p:cBhvr>
                                    </p:animEffect>
                                  </p:childTnLst>
                                </p:cTn>
                              </p:par>
                              <p:par>
                                <p:cTn id="36" presetID="22" presetClass="entr" presetSubtype="1" fill="hold" nodeType="with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wipe(up)">
                                      <p:cBhvr>
                                        <p:cTn id="38" dur="500"/>
                                        <p:tgtEl>
                                          <p:spTgt spid="59"/>
                                        </p:tgtEl>
                                      </p:cBhvr>
                                    </p:animEffect>
                                  </p:childTnLst>
                                </p:cTn>
                              </p:par>
                              <p:par>
                                <p:cTn id="39" presetID="22" presetClass="entr" presetSubtype="1" fill="hold" nodeType="with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wipe(up)">
                                      <p:cBhvr>
                                        <p:cTn id="41" dur="500"/>
                                        <p:tgtEl>
                                          <p:spTgt spid="69"/>
                                        </p:tgtEl>
                                      </p:cBhvr>
                                    </p:animEffect>
                                  </p:childTnLst>
                                </p:cTn>
                              </p:par>
                            </p:childTnLst>
                          </p:cTn>
                        </p:par>
                        <p:par>
                          <p:cTn id="42" fill="hold">
                            <p:stCondLst>
                              <p:cond delay="1000"/>
                            </p:stCondLst>
                            <p:childTnLst>
                              <p:par>
                                <p:cTn id="43" presetID="22" presetClass="entr" presetSubtype="1" fill="hold" nodeType="after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wipe(up)">
                                      <p:cBhvr>
                                        <p:cTn id="45" dur="500"/>
                                        <p:tgtEl>
                                          <p:spTgt spid="82"/>
                                        </p:tgtEl>
                                      </p:cBhvr>
                                    </p:animEffect>
                                  </p:childTnLst>
                                </p:cTn>
                              </p:par>
                              <p:par>
                                <p:cTn id="46" presetID="22" presetClass="entr" presetSubtype="1" fill="hold" nodeType="with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wipe(up)">
                                      <p:cBhvr>
                                        <p:cTn id="48" dur="500"/>
                                        <p:tgtEl>
                                          <p:spTgt spid="83"/>
                                        </p:tgtEl>
                                      </p:cBhvr>
                                    </p:animEffect>
                                  </p:childTnLst>
                                </p:cTn>
                              </p:par>
                              <p:par>
                                <p:cTn id="49" presetID="22" presetClass="entr" presetSubtype="1" fill="hold" nodeType="withEffect">
                                  <p:stCondLst>
                                    <p:cond delay="0"/>
                                  </p:stCondLst>
                                  <p:childTnLst>
                                    <p:set>
                                      <p:cBhvr>
                                        <p:cTn id="50" dur="1" fill="hold">
                                          <p:stCondLst>
                                            <p:cond delay="0"/>
                                          </p:stCondLst>
                                        </p:cTn>
                                        <p:tgtEl>
                                          <p:spTgt spid="84"/>
                                        </p:tgtEl>
                                        <p:attrNameLst>
                                          <p:attrName>style.visibility</p:attrName>
                                        </p:attrNameLst>
                                      </p:cBhvr>
                                      <p:to>
                                        <p:strVal val="visible"/>
                                      </p:to>
                                    </p:set>
                                    <p:animEffect transition="in" filter="wipe(up)">
                                      <p:cBhvr>
                                        <p:cTn id="51" dur="500"/>
                                        <p:tgtEl>
                                          <p:spTgt spid="84"/>
                                        </p:tgtEl>
                                      </p:cBhvr>
                                    </p:animEffect>
                                  </p:childTnLst>
                                </p:cTn>
                              </p:par>
                              <p:par>
                                <p:cTn id="52" presetID="22" presetClass="entr" presetSubtype="1" fill="hold" nodeType="withEffect">
                                  <p:stCondLst>
                                    <p:cond delay="0"/>
                                  </p:stCondLst>
                                  <p:childTnLst>
                                    <p:set>
                                      <p:cBhvr>
                                        <p:cTn id="53" dur="1" fill="hold">
                                          <p:stCondLst>
                                            <p:cond delay="0"/>
                                          </p:stCondLst>
                                        </p:cTn>
                                        <p:tgtEl>
                                          <p:spTgt spid="85"/>
                                        </p:tgtEl>
                                        <p:attrNameLst>
                                          <p:attrName>style.visibility</p:attrName>
                                        </p:attrNameLst>
                                      </p:cBhvr>
                                      <p:to>
                                        <p:strVal val="visible"/>
                                      </p:to>
                                    </p:set>
                                    <p:animEffect transition="in" filter="wipe(up)">
                                      <p:cBhvr>
                                        <p:cTn id="54" dur="500"/>
                                        <p:tgtEl>
                                          <p:spTgt spid="85"/>
                                        </p:tgtEl>
                                      </p:cBhvr>
                                    </p:animEffect>
                                  </p:childTnLst>
                                </p:cTn>
                              </p:par>
                              <p:par>
                                <p:cTn id="55" presetID="22" presetClass="entr" presetSubtype="1" fill="hold" nodeType="withEffect">
                                  <p:stCondLst>
                                    <p:cond delay="0"/>
                                  </p:stCondLst>
                                  <p:childTnLst>
                                    <p:set>
                                      <p:cBhvr>
                                        <p:cTn id="56" dur="1" fill="hold">
                                          <p:stCondLst>
                                            <p:cond delay="0"/>
                                          </p:stCondLst>
                                        </p:cTn>
                                        <p:tgtEl>
                                          <p:spTgt spid="86"/>
                                        </p:tgtEl>
                                        <p:attrNameLst>
                                          <p:attrName>style.visibility</p:attrName>
                                        </p:attrNameLst>
                                      </p:cBhvr>
                                      <p:to>
                                        <p:strVal val="visible"/>
                                      </p:to>
                                    </p:set>
                                    <p:animEffect transition="in" filter="wipe(up)">
                                      <p:cBhvr>
                                        <p:cTn id="57" dur="500"/>
                                        <p:tgtEl>
                                          <p:spTgt spid="86"/>
                                        </p:tgtEl>
                                      </p:cBhvr>
                                    </p:animEffect>
                                  </p:childTnLst>
                                </p:cTn>
                              </p:par>
                              <p:par>
                                <p:cTn id="58" presetID="22" presetClass="entr" presetSubtype="1" fill="hold" nodeType="with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wipe(up)">
                                      <p:cBhvr>
                                        <p:cTn id="6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1"/>
          <p:cNvSpPr>
            <a:spLocks noGrp="1"/>
          </p:cNvSpPr>
          <p:nvPr>
            <p:ph type="title"/>
          </p:nvPr>
        </p:nvSpPr>
        <p:spPr>
          <a:xfrm>
            <a:off x="139035" y="390623"/>
            <a:ext cx="9144000" cy="1099845"/>
          </a:xfrm>
        </p:spPr>
        <p:txBody>
          <a:bodyPr vert="horz" lIns="91440" tIns="45720" rIns="91440" bIns="45720" rtlCol="0" anchor="b">
            <a:normAutofit fontScale="90000"/>
          </a:bodyPr>
          <a:lstStyle/>
          <a:p>
            <a:r>
              <a:rPr lang="en-US" sz="6700" spc="-25" dirty="0">
                <a:solidFill>
                  <a:srgbClr val="F00023"/>
                </a:solidFill>
                <a:latin typeface="Arial" panose="020B0604020202020204" pitchFamily="34" charset="0"/>
                <a:cs typeface="Arial" panose="020B0604020202020204" pitchFamily="34" charset="0"/>
              </a:rPr>
              <a:t>buildingSMART</a:t>
            </a:r>
            <a:br>
              <a:rPr lang="en-US" sz="6700" spc="-25" dirty="0">
                <a:solidFill>
                  <a:srgbClr val="F00023"/>
                </a:solidFill>
                <a:latin typeface="Arial" panose="020B0604020202020204" pitchFamily="34" charset="0"/>
                <a:cs typeface="Arial" panose="020B0604020202020204" pitchFamily="34" charset="0"/>
              </a:rPr>
            </a:br>
            <a:r>
              <a:rPr lang="en-US" sz="3300" spc="-25" dirty="0">
                <a:solidFill>
                  <a:srgbClr val="F00023"/>
                </a:solidFill>
                <a:latin typeface="Arial" panose="020B0604020202020204" pitchFamily="34" charset="0"/>
                <a:cs typeface="Arial" panose="020B0604020202020204" pitchFamily="34" charset="0"/>
              </a:rPr>
              <a:t>Community</a:t>
            </a:r>
          </a:p>
        </p:txBody>
      </p:sp>
      <p:sp>
        <p:nvSpPr>
          <p:cNvPr id="5" name="TextBox 4">
            <a:extLst>
              <a:ext uri="{FF2B5EF4-FFF2-40B4-BE49-F238E27FC236}">
                <a16:creationId xmlns:a16="http://schemas.microsoft.com/office/drawing/2014/main" id="{039453EB-9981-4046-9A3C-C5C88EF3E8A3}"/>
              </a:ext>
            </a:extLst>
          </p:cNvPr>
          <p:cNvSpPr txBox="1"/>
          <p:nvPr/>
        </p:nvSpPr>
        <p:spPr>
          <a:xfrm>
            <a:off x="704008" y="1900207"/>
            <a:ext cx="4738836" cy="40011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Join the fast growing BIM Community</a:t>
            </a:r>
            <a:endParaRPr lang="en-GB" sz="2000" b="1" dirty="0">
              <a:latin typeface="Arial" panose="020B0604020202020204" pitchFamily="34" charset="0"/>
              <a:cs typeface="Arial" panose="020B0604020202020204" pitchFamily="34" charset="0"/>
            </a:endParaRPr>
          </a:p>
        </p:txBody>
      </p:sp>
      <p:pic>
        <p:nvPicPr>
          <p:cNvPr id="11" name="Picture 10" descr="L:\Corporate\BuildSmart for Patrick\IAILOGO.png">
            <a:extLst>
              <a:ext uri="{FF2B5EF4-FFF2-40B4-BE49-F238E27FC236}">
                <a16:creationId xmlns:a16="http://schemas.microsoft.com/office/drawing/2014/main" id="{E66B1FD0-E055-4DFF-AE8E-9C8FAC2BEC0E}"/>
              </a:ext>
            </a:extLst>
          </p:cNvPr>
          <p:cNvPicPr>
            <a:picLocks noChangeAspect="1" noChangeArrowheads="1"/>
          </p:cNvPicPr>
          <p:nvPr/>
        </p:nvPicPr>
        <p:blipFill>
          <a:blip r:embed="rId3" cstate="print"/>
          <a:srcRect/>
          <a:stretch>
            <a:fillRect/>
          </a:stretch>
        </p:blipFill>
        <p:spPr bwMode="auto">
          <a:xfrm>
            <a:off x="1413722" y="2710057"/>
            <a:ext cx="2657475" cy="2657475"/>
          </a:xfrm>
          <a:prstGeom prst="rect">
            <a:avLst/>
          </a:prstGeom>
          <a:noFill/>
        </p:spPr>
      </p:pic>
      <p:sp>
        <p:nvSpPr>
          <p:cNvPr id="12" name="TextBox 11">
            <a:extLst>
              <a:ext uri="{FF2B5EF4-FFF2-40B4-BE49-F238E27FC236}">
                <a16:creationId xmlns:a16="http://schemas.microsoft.com/office/drawing/2014/main" id="{BD4BD841-BF10-47AB-B80F-2A6EC1503633}"/>
              </a:ext>
            </a:extLst>
          </p:cNvPr>
          <p:cNvSpPr txBox="1"/>
          <p:nvPr/>
        </p:nvSpPr>
        <p:spPr>
          <a:xfrm>
            <a:off x="6749157" y="904791"/>
            <a:ext cx="4654465" cy="5048417"/>
          </a:xfrm>
          <a:prstGeom prst="rect">
            <a:avLst/>
          </a:prstGeom>
        </p:spPr>
        <p:txBody>
          <a:bodyPr vert="horz" lIns="91440" tIns="45720" rIns="91440" bIns="45720" rtlCol="0" anchor="ctr">
            <a:normAutofit/>
          </a:bodyPr>
          <a:lstStyle/>
          <a:p>
            <a:pPr marL="285750" indent="-285750">
              <a:lnSpc>
                <a:spcPct val="90000"/>
              </a:lnSpc>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Become a part of the international home of </a:t>
            </a:r>
            <a:r>
              <a:rPr lang="en-US" dirty="0" err="1">
                <a:latin typeface="Arial" panose="020B0604020202020204" pitchFamily="34" charset="0"/>
                <a:cs typeface="Arial" panose="020B0604020202020204" pitchFamily="34" charset="0"/>
              </a:rPr>
              <a:t>openBIM</a:t>
            </a:r>
            <a:endParaRPr lang="en-US" dirty="0">
              <a:latin typeface="Arial" panose="020B0604020202020204" pitchFamily="34" charset="0"/>
              <a:cs typeface="Arial" panose="020B0604020202020204" pitchFamily="34" charset="0"/>
            </a:endParaRPr>
          </a:p>
          <a:p>
            <a:pPr marL="285750" indent="-285750">
              <a:lnSpc>
                <a:spcPct val="90000"/>
              </a:lnSpc>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Access to the growing bSI community</a:t>
            </a:r>
          </a:p>
          <a:p>
            <a:pPr marL="285750" indent="-285750">
              <a:lnSpc>
                <a:spcPct val="90000"/>
              </a:lnSpc>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Opportunity to collaborate with owner-operators, software vendors, infrastructure providers, EPC’s and product manufacturers. </a:t>
            </a:r>
          </a:p>
          <a:p>
            <a:pPr marL="285750" indent="-285750">
              <a:lnSpc>
                <a:spcPct val="90000"/>
              </a:lnSpc>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Develop your own digital strategy with bSI open standards</a:t>
            </a:r>
          </a:p>
          <a:p>
            <a:pPr marL="285750" indent="-285750">
              <a:lnSpc>
                <a:spcPct val="90000"/>
              </a:lnSpc>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Federate your information</a:t>
            </a:r>
          </a:p>
          <a:p>
            <a:pPr marL="285750" indent="-285750">
              <a:lnSpc>
                <a:spcPct val="90000"/>
              </a:lnSpc>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Develop new market opportunities</a:t>
            </a:r>
          </a:p>
          <a:p>
            <a:pPr marL="285750" indent="-285750">
              <a:lnSpc>
                <a:spcPct val="90000"/>
              </a:lnSpc>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Contribute to a well-known brand</a:t>
            </a:r>
          </a:p>
          <a:p>
            <a:pPr marL="285750" indent="-285750">
              <a:lnSpc>
                <a:spcPct val="90000"/>
              </a:lnSpc>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Learn from experts around the globe</a:t>
            </a:r>
          </a:p>
          <a:p>
            <a:pPr marL="285750" indent="-285750">
              <a:lnSpc>
                <a:spcPct val="90000"/>
              </a:lnSpc>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Promote your company</a:t>
            </a:r>
          </a:p>
          <a:p>
            <a:pPr marL="285750" indent="-285750">
              <a:lnSpc>
                <a:spcPct val="90000"/>
              </a:lnSpc>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Deliver more for your end clients</a:t>
            </a:r>
          </a:p>
        </p:txBody>
      </p:sp>
      <p:sp>
        <p:nvSpPr>
          <p:cNvPr id="3" name="Rectangle 2">
            <a:extLst>
              <a:ext uri="{FF2B5EF4-FFF2-40B4-BE49-F238E27FC236}">
                <a16:creationId xmlns:a16="http://schemas.microsoft.com/office/drawing/2014/main" id="{0516885F-CA95-4DF4-B768-8A5EC733B7E7}"/>
              </a:ext>
            </a:extLst>
          </p:cNvPr>
          <p:cNvSpPr/>
          <p:nvPr/>
        </p:nvSpPr>
        <p:spPr>
          <a:xfrm>
            <a:off x="6683897" y="535459"/>
            <a:ext cx="2492990" cy="369332"/>
          </a:xfrm>
          <a:prstGeom prst="rect">
            <a:avLst/>
          </a:prstGeom>
        </p:spPr>
        <p:txBody>
          <a:bodyPr wrap="none">
            <a:spAutoFit/>
          </a:bodyPr>
          <a:lstStyle/>
          <a:p>
            <a:r>
              <a:rPr lang="en-US" b="1" dirty="0">
                <a:latin typeface="Arial" panose="020B0604020202020204" pitchFamily="34" charset="0"/>
                <a:cs typeface="Arial" panose="020B0604020202020204" pitchFamily="34" charset="0"/>
              </a:rPr>
              <a:t>Membership benefits</a:t>
            </a:r>
            <a:endParaRPr lang="en-GB"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2749E66-D05B-497D-A33E-67437926D80F}"/>
              </a:ext>
            </a:extLst>
          </p:cNvPr>
          <p:cNvSpPr txBox="1"/>
          <p:nvPr/>
        </p:nvSpPr>
        <p:spPr>
          <a:xfrm>
            <a:off x="6400800" y="3253154"/>
            <a:ext cx="184731" cy="369332"/>
          </a:xfrm>
          <a:prstGeom prst="rect">
            <a:avLst/>
          </a:prstGeom>
          <a:noFill/>
        </p:spPr>
        <p:txBody>
          <a:bodyPr wrap="none" rtlCol="0">
            <a:spAutoFit/>
          </a:bodyPr>
          <a:lstStyle/>
          <a:p>
            <a:endParaRPr lang="en-GB" dirty="0"/>
          </a:p>
        </p:txBody>
      </p:sp>
    </p:spTree>
    <p:extLst>
      <p:ext uri="{BB962C8B-B14F-4D97-AF65-F5344CB8AC3E}">
        <p14:creationId xmlns:p14="http://schemas.microsoft.com/office/powerpoint/2010/main" val="35733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893723-352C-4F59-BB7B-7BE034C37D48}"/>
              </a:ext>
            </a:extLst>
          </p:cNvPr>
          <p:cNvSpPr>
            <a:spLocks noGrp="1"/>
          </p:cNvSpPr>
          <p:nvPr>
            <p:ph type="title"/>
          </p:nvPr>
        </p:nvSpPr>
        <p:spPr>
          <a:xfrm>
            <a:off x="354105" y="208847"/>
            <a:ext cx="10515600" cy="1325563"/>
          </a:xfrm>
        </p:spPr>
        <p:txBody>
          <a:bodyPr/>
          <a:lstStyle/>
          <a:p>
            <a:r>
              <a:rPr lang="en-GB" sz="6000" spc="-25" dirty="0">
                <a:solidFill>
                  <a:srgbClr val="F00023"/>
                </a:solidFill>
                <a:latin typeface="Arial" panose="020B0604020202020204" pitchFamily="34" charset="0"/>
                <a:cs typeface="Arial" panose="020B0604020202020204" pitchFamily="34" charset="0"/>
              </a:rPr>
              <a:t>Our Programs</a:t>
            </a:r>
            <a:br>
              <a:rPr lang="en-GB" dirty="0">
                <a:solidFill>
                  <a:srgbClr val="F00023"/>
                </a:solidFill>
              </a:rPr>
            </a:br>
            <a:r>
              <a:rPr lang="en-GB" sz="3000" spc="-25" dirty="0">
                <a:solidFill>
                  <a:srgbClr val="F00023"/>
                </a:solidFill>
                <a:latin typeface="Arial" panose="020B0604020202020204" pitchFamily="34" charset="0"/>
                <a:cs typeface="Arial" panose="020B0604020202020204" pitchFamily="34" charset="0"/>
              </a:rPr>
              <a:t>WEF BIM Adoption Cycle</a:t>
            </a:r>
          </a:p>
        </p:txBody>
      </p:sp>
      <p:pic>
        <p:nvPicPr>
          <p:cNvPr id="5" name="Picture 4">
            <a:extLst>
              <a:ext uri="{FF2B5EF4-FFF2-40B4-BE49-F238E27FC236}">
                <a16:creationId xmlns:a16="http://schemas.microsoft.com/office/drawing/2014/main" id="{709B2D1F-E894-45B6-9502-CAD2C95E5A09}"/>
              </a:ext>
            </a:extLst>
          </p:cNvPr>
          <p:cNvPicPr>
            <a:picLocks noChangeAspect="1"/>
          </p:cNvPicPr>
          <p:nvPr/>
        </p:nvPicPr>
        <p:blipFill>
          <a:blip r:embed="rId3"/>
          <a:stretch>
            <a:fillRect/>
          </a:stretch>
        </p:blipFill>
        <p:spPr>
          <a:xfrm>
            <a:off x="6096000" y="2057113"/>
            <a:ext cx="5144796" cy="3994972"/>
          </a:xfrm>
          <a:prstGeom prst="rect">
            <a:avLst/>
          </a:prstGeom>
        </p:spPr>
      </p:pic>
      <p:sp>
        <p:nvSpPr>
          <p:cNvPr id="6" name="TextBox 5">
            <a:extLst>
              <a:ext uri="{FF2B5EF4-FFF2-40B4-BE49-F238E27FC236}">
                <a16:creationId xmlns:a16="http://schemas.microsoft.com/office/drawing/2014/main" id="{389D4A9E-7DF9-41CD-A463-E3DCA3DBDE42}"/>
              </a:ext>
            </a:extLst>
          </p:cNvPr>
          <p:cNvSpPr txBox="1"/>
          <p:nvPr/>
        </p:nvSpPr>
        <p:spPr>
          <a:xfrm>
            <a:off x="403008" y="6262893"/>
            <a:ext cx="3575018" cy="246221"/>
          </a:xfrm>
          <a:prstGeom prst="rect">
            <a:avLst/>
          </a:prstGeom>
          <a:noFill/>
        </p:spPr>
        <p:txBody>
          <a:bodyPr wrap="none" rtlCol="0">
            <a:spAutoFit/>
          </a:bodyPr>
          <a:lstStyle/>
          <a:p>
            <a:r>
              <a:rPr lang="en-GB" sz="1000" dirty="0">
                <a:solidFill>
                  <a:srgbClr val="009EB0"/>
                </a:solidFill>
                <a:latin typeface="Arial" panose="020B0604020202020204" pitchFamily="34" charset="0"/>
                <a:cs typeface="Arial" panose="020B0604020202020204" pitchFamily="34" charset="0"/>
              </a:rPr>
              <a:t>WEF: An action plan to accelerate BIM adoption – Feb 2018</a:t>
            </a:r>
          </a:p>
        </p:txBody>
      </p:sp>
      <p:grpSp>
        <p:nvGrpSpPr>
          <p:cNvPr id="41" name="Group 40">
            <a:extLst>
              <a:ext uri="{FF2B5EF4-FFF2-40B4-BE49-F238E27FC236}">
                <a16:creationId xmlns:a16="http://schemas.microsoft.com/office/drawing/2014/main" id="{C87ACDFF-9C29-492E-A851-F8A666260850}"/>
              </a:ext>
            </a:extLst>
          </p:cNvPr>
          <p:cNvGrpSpPr/>
          <p:nvPr/>
        </p:nvGrpSpPr>
        <p:grpSpPr>
          <a:xfrm>
            <a:off x="956024" y="2520021"/>
            <a:ext cx="9249448" cy="3132842"/>
            <a:chOff x="956024" y="2520021"/>
            <a:chExt cx="9249448" cy="3132842"/>
          </a:xfrm>
        </p:grpSpPr>
        <p:grpSp>
          <p:nvGrpSpPr>
            <p:cNvPr id="22" name="Group 21">
              <a:extLst>
                <a:ext uri="{FF2B5EF4-FFF2-40B4-BE49-F238E27FC236}">
                  <a16:creationId xmlns:a16="http://schemas.microsoft.com/office/drawing/2014/main" id="{BADEA1D1-B01C-4CEA-BE6D-3F96A61579FE}"/>
                </a:ext>
              </a:extLst>
            </p:cNvPr>
            <p:cNvGrpSpPr/>
            <p:nvPr/>
          </p:nvGrpSpPr>
          <p:grpSpPr>
            <a:xfrm>
              <a:off x="6946545" y="2520021"/>
              <a:ext cx="3258927" cy="3132842"/>
              <a:chOff x="4380123" y="2441274"/>
              <a:chExt cx="3258927" cy="3132842"/>
            </a:xfrm>
            <a:effectLst>
              <a:glow rad="63500">
                <a:srgbClr val="9F358B">
                  <a:alpha val="40000"/>
                </a:srgbClr>
              </a:glow>
            </a:effectLst>
          </p:grpSpPr>
          <p:cxnSp>
            <p:nvCxnSpPr>
              <p:cNvPr id="9" name="Straight Connector 8">
                <a:extLst>
                  <a:ext uri="{FF2B5EF4-FFF2-40B4-BE49-F238E27FC236}">
                    <a16:creationId xmlns:a16="http://schemas.microsoft.com/office/drawing/2014/main" id="{71DFC435-F5DE-4C2B-B066-F99BA86592A3}"/>
                  </a:ext>
                </a:extLst>
              </p:cNvPr>
              <p:cNvCxnSpPr>
                <a:cxnSpLocks/>
              </p:cNvCxnSpPr>
              <p:nvPr/>
            </p:nvCxnSpPr>
            <p:spPr>
              <a:xfrm>
                <a:off x="6344239" y="4044099"/>
                <a:ext cx="1294811" cy="235007"/>
              </a:xfrm>
              <a:prstGeom prst="line">
                <a:avLst/>
              </a:prstGeom>
              <a:ln w="50800">
                <a:solidFill>
                  <a:srgbClr val="9F358B"/>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085D267-3CD7-409E-A5A0-FE97AE286B71}"/>
                  </a:ext>
                </a:extLst>
              </p:cNvPr>
              <p:cNvCxnSpPr>
                <a:cxnSpLocks/>
              </p:cNvCxnSpPr>
              <p:nvPr/>
            </p:nvCxnSpPr>
            <p:spPr>
              <a:xfrm>
                <a:off x="6229350" y="4207669"/>
                <a:ext cx="853325" cy="1002210"/>
              </a:xfrm>
              <a:prstGeom prst="line">
                <a:avLst/>
              </a:prstGeom>
              <a:ln w="50800">
                <a:solidFill>
                  <a:srgbClr val="9F358B"/>
                </a:solidFill>
              </a:ln>
            </p:spPr>
            <p:style>
              <a:lnRef idx="1">
                <a:schemeClr val="accent1"/>
              </a:lnRef>
              <a:fillRef idx="0">
                <a:schemeClr val="accent1"/>
              </a:fillRef>
              <a:effectRef idx="0">
                <a:schemeClr val="accent1"/>
              </a:effectRef>
              <a:fontRef idx="minor">
                <a:schemeClr val="tx1"/>
              </a:fontRef>
            </p:style>
          </p:cxnSp>
          <p:sp>
            <p:nvSpPr>
              <p:cNvPr id="14" name="Arc 13">
                <a:extLst>
                  <a:ext uri="{FF2B5EF4-FFF2-40B4-BE49-F238E27FC236}">
                    <a16:creationId xmlns:a16="http://schemas.microsoft.com/office/drawing/2014/main" id="{222A55D0-77AF-43AE-9243-F87A5B03BF67}"/>
                  </a:ext>
                </a:extLst>
              </p:cNvPr>
              <p:cNvSpPr/>
              <p:nvPr/>
            </p:nvSpPr>
            <p:spPr>
              <a:xfrm rot="5400000">
                <a:off x="5894581" y="3783013"/>
                <a:ext cx="449473" cy="501833"/>
              </a:xfrm>
              <a:prstGeom prst="arc">
                <a:avLst>
                  <a:gd name="adj1" fmla="val 16209130"/>
                  <a:gd name="adj2" fmla="val 19626442"/>
                </a:avLst>
              </a:prstGeom>
              <a:ln w="50800">
                <a:solidFill>
                  <a:srgbClr val="9F358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Arc 14">
                <a:extLst>
                  <a:ext uri="{FF2B5EF4-FFF2-40B4-BE49-F238E27FC236}">
                    <a16:creationId xmlns:a16="http://schemas.microsoft.com/office/drawing/2014/main" id="{55AFD78A-A317-435C-88C6-1E3303BA5CB1}"/>
                  </a:ext>
                </a:extLst>
              </p:cNvPr>
              <p:cNvSpPr/>
              <p:nvPr/>
            </p:nvSpPr>
            <p:spPr>
              <a:xfrm rot="5234644">
                <a:off x="4442968" y="2378429"/>
                <a:ext cx="3132842" cy="3258532"/>
              </a:xfrm>
              <a:prstGeom prst="arc">
                <a:avLst>
                  <a:gd name="adj1" fmla="val 16868686"/>
                  <a:gd name="adj2" fmla="val 19246298"/>
                </a:avLst>
              </a:prstGeom>
              <a:ln w="50800">
                <a:solidFill>
                  <a:srgbClr val="9F358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28" name="TextBox 27">
              <a:extLst>
                <a:ext uri="{FF2B5EF4-FFF2-40B4-BE49-F238E27FC236}">
                  <a16:creationId xmlns:a16="http://schemas.microsoft.com/office/drawing/2014/main" id="{5F35CCDA-71FF-4523-9D64-7C94B322646A}"/>
                </a:ext>
              </a:extLst>
            </p:cNvPr>
            <p:cNvSpPr txBox="1"/>
            <p:nvPr/>
          </p:nvSpPr>
          <p:spPr>
            <a:xfrm>
              <a:off x="956024" y="3649021"/>
              <a:ext cx="3835826" cy="1015663"/>
            </a:xfrm>
            <a:prstGeom prst="rect">
              <a:avLst/>
            </a:prstGeom>
            <a:noFill/>
          </p:spPr>
          <p:txBody>
            <a:bodyPr wrap="square" rtlCol="0">
              <a:spAutoFit/>
            </a:bodyPr>
            <a:lstStyle/>
            <a:p>
              <a:r>
                <a:rPr lang="en-GB" sz="3000" dirty="0">
                  <a:solidFill>
                    <a:srgbClr val="9F358B"/>
                  </a:solidFill>
                  <a:latin typeface="Arial" panose="020B0604020202020204" pitchFamily="34" charset="0"/>
                  <a:cs typeface="Arial" panose="020B0604020202020204" pitchFamily="34" charset="0"/>
                </a:rPr>
                <a:t>buildingSMART </a:t>
              </a:r>
            </a:p>
            <a:p>
              <a:r>
                <a:rPr lang="en-GB" sz="3000" dirty="0">
                  <a:solidFill>
                    <a:srgbClr val="9F358B"/>
                  </a:solidFill>
                  <a:latin typeface="Arial" panose="020B0604020202020204" pitchFamily="34" charset="0"/>
                  <a:cs typeface="Arial" panose="020B0604020202020204" pitchFamily="34" charset="0"/>
                </a:rPr>
                <a:t>Standards Program</a:t>
              </a:r>
            </a:p>
          </p:txBody>
        </p:sp>
      </p:grpSp>
      <p:grpSp>
        <p:nvGrpSpPr>
          <p:cNvPr id="42" name="Group 41">
            <a:extLst>
              <a:ext uri="{FF2B5EF4-FFF2-40B4-BE49-F238E27FC236}">
                <a16:creationId xmlns:a16="http://schemas.microsoft.com/office/drawing/2014/main" id="{F23F6210-BC18-4DB4-A22F-A817218D0353}"/>
              </a:ext>
            </a:extLst>
          </p:cNvPr>
          <p:cNvGrpSpPr/>
          <p:nvPr/>
        </p:nvGrpSpPr>
        <p:grpSpPr>
          <a:xfrm>
            <a:off x="956024" y="2503882"/>
            <a:ext cx="9231857" cy="3329948"/>
            <a:chOff x="956024" y="2503882"/>
            <a:chExt cx="9231857" cy="3329948"/>
          </a:xfrm>
        </p:grpSpPr>
        <p:grpSp>
          <p:nvGrpSpPr>
            <p:cNvPr id="23" name="Group 22">
              <a:extLst>
                <a:ext uri="{FF2B5EF4-FFF2-40B4-BE49-F238E27FC236}">
                  <a16:creationId xmlns:a16="http://schemas.microsoft.com/office/drawing/2014/main" id="{52A7A056-6694-4BA9-83E4-CA1AB173341D}"/>
                </a:ext>
              </a:extLst>
            </p:cNvPr>
            <p:cNvGrpSpPr/>
            <p:nvPr/>
          </p:nvGrpSpPr>
          <p:grpSpPr>
            <a:xfrm rot="2379246">
              <a:off x="6969293" y="2503882"/>
              <a:ext cx="3218588" cy="3103888"/>
              <a:chOff x="4380123" y="2441274"/>
              <a:chExt cx="3258927" cy="3132842"/>
            </a:xfrm>
            <a:effectLst>
              <a:glow rad="63500">
                <a:srgbClr val="E50046">
                  <a:alpha val="40000"/>
                </a:srgbClr>
              </a:glow>
            </a:effectLst>
          </p:grpSpPr>
          <p:cxnSp>
            <p:nvCxnSpPr>
              <p:cNvPr id="24" name="Straight Connector 23">
                <a:extLst>
                  <a:ext uri="{FF2B5EF4-FFF2-40B4-BE49-F238E27FC236}">
                    <a16:creationId xmlns:a16="http://schemas.microsoft.com/office/drawing/2014/main" id="{5B1C5D8F-28EF-469D-8B91-BFD024264937}"/>
                  </a:ext>
                </a:extLst>
              </p:cNvPr>
              <p:cNvCxnSpPr>
                <a:cxnSpLocks/>
              </p:cNvCxnSpPr>
              <p:nvPr/>
            </p:nvCxnSpPr>
            <p:spPr>
              <a:xfrm>
                <a:off x="6344239" y="4044099"/>
                <a:ext cx="1294811" cy="235007"/>
              </a:xfrm>
              <a:prstGeom prst="line">
                <a:avLst/>
              </a:prstGeom>
              <a:ln w="50800">
                <a:solidFill>
                  <a:srgbClr val="E50046"/>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ADC6A22-D365-482C-AADB-E4941141C757}"/>
                  </a:ext>
                </a:extLst>
              </p:cNvPr>
              <p:cNvCxnSpPr>
                <a:cxnSpLocks/>
              </p:cNvCxnSpPr>
              <p:nvPr/>
            </p:nvCxnSpPr>
            <p:spPr>
              <a:xfrm>
                <a:off x="6229350" y="4207669"/>
                <a:ext cx="853325" cy="1002210"/>
              </a:xfrm>
              <a:prstGeom prst="line">
                <a:avLst/>
              </a:prstGeom>
              <a:ln w="50800">
                <a:solidFill>
                  <a:srgbClr val="E50046"/>
                </a:solidFill>
              </a:ln>
            </p:spPr>
            <p:style>
              <a:lnRef idx="1">
                <a:schemeClr val="accent1"/>
              </a:lnRef>
              <a:fillRef idx="0">
                <a:schemeClr val="accent1"/>
              </a:fillRef>
              <a:effectRef idx="0">
                <a:schemeClr val="accent1"/>
              </a:effectRef>
              <a:fontRef idx="minor">
                <a:schemeClr val="tx1"/>
              </a:fontRef>
            </p:style>
          </p:cxnSp>
          <p:sp>
            <p:nvSpPr>
              <p:cNvPr id="26" name="Arc 25">
                <a:extLst>
                  <a:ext uri="{FF2B5EF4-FFF2-40B4-BE49-F238E27FC236}">
                    <a16:creationId xmlns:a16="http://schemas.microsoft.com/office/drawing/2014/main" id="{D72ADD11-34AC-4396-BE61-98F4A97C48FF}"/>
                  </a:ext>
                </a:extLst>
              </p:cNvPr>
              <p:cNvSpPr/>
              <p:nvPr/>
            </p:nvSpPr>
            <p:spPr>
              <a:xfrm rot="5400000">
                <a:off x="5894581" y="3783013"/>
                <a:ext cx="449473" cy="501833"/>
              </a:xfrm>
              <a:prstGeom prst="arc">
                <a:avLst>
                  <a:gd name="adj1" fmla="val 16209130"/>
                  <a:gd name="adj2" fmla="val 19626442"/>
                </a:avLst>
              </a:prstGeom>
              <a:ln w="50800">
                <a:solidFill>
                  <a:srgbClr val="E5004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Arc 26">
                <a:extLst>
                  <a:ext uri="{FF2B5EF4-FFF2-40B4-BE49-F238E27FC236}">
                    <a16:creationId xmlns:a16="http://schemas.microsoft.com/office/drawing/2014/main" id="{E5E1F882-2EA5-4085-953F-44C62E508C26}"/>
                  </a:ext>
                </a:extLst>
              </p:cNvPr>
              <p:cNvSpPr/>
              <p:nvPr/>
            </p:nvSpPr>
            <p:spPr>
              <a:xfrm rot="5234644">
                <a:off x="4442968" y="2378429"/>
                <a:ext cx="3132842" cy="3258532"/>
              </a:xfrm>
              <a:prstGeom prst="arc">
                <a:avLst>
                  <a:gd name="adj1" fmla="val 16868686"/>
                  <a:gd name="adj2" fmla="val 19246298"/>
                </a:avLst>
              </a:prstGeom>
              <a:ln w="50800">
                <a:solidFill>
                  <a:srgbClr val="E5004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29" name="TextBox 28">
              <a:extLst>
                <a:ext uri="{FF2B5EF4-FFF2-40B4-BE49-F238E27FC236}">
                  <a16:creationId xmlns:a16="http://schemas.microsoft.com/office/drawing/2014/main" id="{C96085DC-DC7B-4808-A8B6-4CA4947835B6}"/>
                </a:ext>
              </a:extLst>
            </p:cNvPr>
            <p:cNvSpPr txBox="1"/>
            <p:nvPr/>
          </p:nvSpPr>
          <p:spPr>
            <a:xfrm>
              <a:off x="956024" y="4818167"/>
              <a:ext cx="3896195" cy="1015663"/>
            </a:xfrm>
            <a:prstGeom prst="rect">
              <a:avLst/>
            </a:prstGeom>
            <a:noFill/>
          </p:spPr>
          <p:txBody>
            <a:bodyPr wrap="square" rtlCol="0">
              <a:spAutoFit/>
            </a:bodyPr>
            <a:lstStyle/>
            <a:p>
              <a:r>
                <a:rPr lang="en-GB" sz="3000" dirty="0">
                  <a:solidFill>
                    <a:srgbClr val="F50023"/>
                  </a:solidFill>
                  <a:latin typeface="Arial" panose="020B0604020202020204" pitchFamily="34" charset="0"/>
                  <a:cs typeface="Arial" panose="020B0604020202020204" pitchFamily="34" charset="0"/>
                </a:rPr>
                <a:t>buildingSMART </a:t>
              </a:r>
            </a:p>
            <a:p>
              <a:r>
                <a:rPr lang="en-GB" sz="3000" dirty="0">
                  <a:solidFill>
                    <a:srgbClr val="F50023"/>
                  </a:solidFill>
                  <a:latin typeface="Arial" panose="020B0604020202020204" pitchFamily="34" charset="0"/>
                  <a:cs typeface="Arial" panose="020B0604020202020204" pitchFamily="34" charset="0"/>
                </a:rPr>
                <a:t>Compliance Program</a:t>
              </a:r>
            </a:p>
          </p:txBody>
        </p:sp>
      </p:grpSp>
      <p:grpSp>
        <p:nvGrpSpPr>
          <p:cNvPr id="40" name="Group 39">
            <a:extLst>
              <a:ext uri="{FF2B5EF4-FFF2-40B4-BE49-F238E27FC236}">
                <a16:creationId xmlns:a16="http://schemas.microsoft.com/office/drawing/2014/main" id="{F3F495F5-DDC7-4906-89DA-B5AD39FC2FE2}"/>
              </a:ext>
            </a:extLst>
          </p:cNvPr>
          <p:cNvGrpSpPr/>
          <p:nvPr/>
        </p:nvGrpSpPr>
        <p:grpSpPr>
          <a:xfrm>
            <a:off x="956024" y="2212347"/>
            <a:ext cx="9566356" cy="3687482"/>
            <a:chOff x="956024" y="2212347"/>
            <a:chExt cx="9566356" cy="3687482"/>
          </a:xfrm>
        </p:grpSpPr>
        <p:sp>
          <p:nvSpPr>
            <p:cNvPr id="30" name="Oval 29">
              <a:extLst>
                <a:ext uri="{FF2B5EF4-FFF2-40B4-BE49-F238E27FC236}">
                  <a16:creationId xmlns:a16="http://schemas.microsoft.com/office/drawing/2014/main" id="{92642FC6-EAA2-428F-B81A-F0BC88B42A9B}"/>
                </a:ext>
              </a:extLst>
            </p:cNvPr>
            <p:cNvSpPr/>
            <p:nvPr/>
          </p:nvSpPr>
          <p:spPr>
            <a:xfrm>
              <a:off x="6779834" y="2212347"/>
              <a:ext cx="3742546" cy="3687482"/>
            </a:xfrm>
            <a:prstGeom prst="ellipse">
              <a:avLst/>
            </a:prstGeom>
            <a:noFill/>
            <a:ln w="50800">
              <a:solidFill>
                <a:srgbClr val="009EB0"/>
              </a:solidFill>
            </a:ln>
            <a:effectLst>
              <a:glow rad="63500">
                <a:srgbClr val="009EB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a:extLst>
                <a:ext uri="{FF2B5EF4-FFF2-40B4-BE49-F238E27FC236}">
                  <a16:creationId xmlns:a16="http://schemas.microsoft.com/office/drawing/2014/main" id="{4B9E65EC-A56E-4BF3-9305-FA79DEEBE9E4}"/>
                </a:ext>
              </a:extLst>
            </p:cNvPr>
            <p:cNvSpPr txBox="1"/>
            <p:nvPr/>
          </p:nvSpPr>
          <p:spPr>
            <a:xfrm>
              <a:off x="956024" y="2479875"/>
              <a:ext cx="3276572" cy="1015663"/>
            </a:xfrm>
            <a:prstGeom prst="rect">
              <a:avLst/>
            </a:prstGeom>
            <a:noFill/>
          </p:spPr>
          <p:txBody>
            <a:bodyPr wrap="square" rtlCol="0">
              <a:spAutoFit/>
            </a:bodyPr>
            <a:lstStyle/>
            <a:p>
              <a:r>
                <a:rPr lang="en-GB" sz="3000" dirty="0">
                  <a:solidFill>
                    <a:srgbClr val="009EB0"/>
                  </a:solidFill>
                  <a:latin typeface="Arial" panose="020B0604020202020204" pitchFamily="34" charset="0"/>
                  <a:cs typeface="Arial" panose="020B0604020202020204" pitchFamily="34" charset="0"/>
                </a:rPr>
                <a:t>buildingSMART </a:t>
              </a:r>
            </a:p>
            <a:p>
              <a:r>
                <a:rPr lang="en-GB" sz="3000" dirty="0">
                  <a:solidFill>
                    <a:srgbClr val="009EB0"/>
                  </a:solidFill>
                  <a:latin typeface="Arial" panose="020B0604020202020204" pitchFamily="34" charset="0"/>
                  <a:cs typeface="Arial" panose="020B0604020202020204" pitchFamily="34" charset="0"/>
                </a:rPr>
                <a:t>User Program</a:t>
              </a:r>
            </a:p>
          </p:txBody>
        </p:sp>
      </p:grpSp>
    </p:spTree>
    <p:extLst>
      <p:ext uri="{BB962C8B-B14F-4D97-AF65-F5344CB8AC3E}">
        <p14:creationId xmlns:p14="http://schemas.microsoft.com/office/powerpoint/2010/main" val="3917228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250"/>
                                        <p:tgtEl>
                                          <p:spTgt spid="40"/>
                                        </p:tgtEl>
                                      </p:cBhvr>
                                    </p:animEffect>
                                  </p:childTnLst>
                                </p:cTn>
                              </p:par>
                            </p:childTnLst>
                          </p:cTn>
                        </p:par>
                        <p:par>
                          <p:cTn id="8" fill="hold">
                            <p:stCondLst>
                              <p:cond delay="1250"/>
                            </p:stCondLst>
                            <p:childTnLst>
                              <p:par>
                                <p:cTn id="9" presetID="10" presetClass="entr" presetSubtype="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1250"/>
                                        <p:tgtEl>
                                          <p:spTgt spid="41"/>
                                        </p:tgtEl>
                                      </p:cBhvr>
                                    </p:animEffect>
                                  </p:childTnLst>
                                </p:cTn>
                              </p:par>
                            </p:childTnLst>
                          </p:cTn>
                        </p:par>
                        <p:par>
                          <p:cTn id="12" fill="hold">
                            <p:stCondLst>
                              <p:cond delay="2500"/>
                            </p:stCondLst>
                            <p:childTnLst>
                              <p:par>
                                <p:cTn id="13" presetID="10" presetClass="entr" presetSubtype="0" fill="hold"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1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8639750" y="1546657"/>
            <a:ext cx="2872976" cy="2886960"/>
            <a:chOff x="8345394" y="1491955"/>
            <a:chExt cx="2872976" cy="2886960"/>
          </a:xfrm>
        </p:grpSpPr>
        <p:sp>
          <p:nvSpPr>
            <p:cNvPr id="15" name="Cube 14"/>
            <p:cNvSpPr/>
            <p:nvPr/>
          </p:nvSpPr>
          <p:spPr>
            <a:xfrm>
              <a:off x="8345394" y="1491955"/>
              <a:ext cx="2872976" cy="2886960"/>
            </a:xfrm>
            <a:prstGeom prst="cube">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5" name="TextBox 24"/>
            <p:cNvSpPr txBox="1"/>
            <p:nvPr/>
          </p:nvSpPr>
          <p:spPr>
            <a:xfrm>
              <a:off x="8505650" y="2210711"/>
              <a:ext cx="1846980" cy="1077218"/>
            </a:xfrm>
            <a:prstGeom prst="rect">
              <a:avLst/>
            </a:prstGeom>
            <a:noFill/>
          </p:spPr>
          <p:txBody>
            <a:bodyPr wrap="none" rtlCol="0">
              <a:spAutoFit/>
            </a:bodyPr>
            <a:lstStyle>
              <a:defPPr>
                <a:defRPr lang="en-US"/>
              </a:defPPr>
              <a:lvl1pPr>
                <a:defRPr sz="3200">
                  <a:solidFill>
                    <a:srgbClr val="C00000"/>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Structure</a:t>
              </a:r>
            </a:p>
          </p:txBody>
        </p:sp>
      </p:grpSp>
      <p:grpSp>
        <p:nvGrpSpPr>
          <p:cNvPr id="4" name="Group 3"/>
          <p:cNvGrpSpPr/>
          <p:nvPr/>
        </p:nvGrpSpPr>
        <p:grpSpPr>
          <a:xfrm>
            <a:off x="337112" y="95205"/>
            <a:ext cx="11023214" cy="6089469"/>
            <a:chOff x="325799" y="-517566"/>
            <a:chExt cx="11841387" cy="6702240"/>
          </a:xfrm>
        </p:grpSpPr>
        <p:grpSp>
          <p:nvGrpSpPr>
            <p:cNvPr id="17" name="Group 16"/>
            <p:cNvGrpSpPr/>
            <p:nvPr/>
          </p:nvGrpSpPr>
          <p:grpSpPr>
            <a:xfrm>
              <a:off x="562834" y="1863306"/>
              <a:ext cx="6498056" cy="4321368"/>
              <a:chOff x="342691" y="1302934"/>
              <a:chExt cx="7180327" cy="4881740"/>
            </a:xfrm>
          </p:grpSpPr>
          <p:pic>
            <p:nvPicPr>
              <p:cNvPr id="5" name="Picture 4"/>
              <p:cNvPicPr>
                <a:picLocks noChangeAspect="1"/>
              </p:cNvPicPr>
              <p:nvPr/>
            </p:nvPicPr>
            <p:blipFill rotWithShape="1">
              <a:blip r:embed="rId3"/>
              <a:srcRect l="3491" t="4490" r="4203" b="19163"/>
              <a:stretch/>
            </p:blipFill>
            <p:spPr>
              <a:xfrm>
                <a:off x="357446" y="1305103"/>
                <a:ext cx="7165572" cy="4879571"/>
              </a:xfrm>
              <a:prstGeom prst="rect">
                <a:avLst/>
              </a:prstGeom>
              <a:ln>
                <a:noFill/>
              </a:ln>
            </p:spPr>
          </p:pic>
          <p:sp>
            <p:nvSpPr>
              <p:cNvPr id="13" name="Rectangle 12"/>
              <p:cNvSpPr/>
              <p:nvPr/>
            </p:nvSpPr>
            <p:spPr>
              <a:xfrm>
                <a:off x="342691" y="1302934"/>
                <a:ext cx="7173885" cy="3316872"/>
              </a:xfrm>
              <a:custGeom>
                <a:avLst/>
                <a:gdLst>
                  <a:gd name="connsiteX0" fmla="*/ 0 w 7165572"/>
                  <a:gd name="connsiteY0" fmla="*/ 0 h 2310934"/>
                  <a:gd name="connsiteX1" fmla="*/ 7165572 w 7165572"/>
                  <a:gd name="connsiteY1" fmla="*/ 0 h 2310934"/>
                  <a:gd name="connsiteX2" fmla="*/ 7165572 w 7165572"/>
                  <a:gd name="connsiteY2" fmla="*/ 2310934 h 2310934"/>
                  <a:gd name="connsiteX3" fmla="*/ 0 w 7165572"/>
                  <a:gd name="connsiteY3" fmla="*/ 2310934 h 2310934"/>
                  <a:gd name="connsiteX4" fmla="*/ 0 w 7165572"/>
                  <a:gd name="connsiteY4" fmla="*/ 0 h 2310934"/>
                  <a:gd name="connsiteX0" fmla="*/ 0 w 7165572"/>
                  <a:gd name="connsiteY0" fmla="*/ 0 h 3192083"/>
                  <a:gd name="connsiteX1" fmla="*/ 7165572 w 7165572"/>
                  <a:gd name="connsiteY1" fmla="*/ 0 h 3192083"/>
                  <a:gd name="connsiteX2" fmla="*/ 7165572 w 7165572"/>
                  <a:gd name="connsiteY2" fmla="*/ 2310934 h 3192083"/>
                  <a:gd name="connsiteX3" fmla="*/ 0 w 7165572"/>
                  <a:gd name="connsiteY3" fmla="*/ 3192083 h 3192083"/>
                  <a:gd name="connsiteX4" fmla="*/ 0 w 7165572"/>
                  <a:gd name="connsiteY4" fmla="*/ 0 h 3192083"/>
                  <a:gd name="connsiteX0" fmla="*/ 0 w 7165572"/>
                  <a:gd name="connsiteY0" fmla="*/ 0 h 3192083"/>
                  <a:gd name="connsiteX1" fmla="*/ 7165572 w 7165572"/>
                  <a:gd name="connsiteY1" fmla="*/ 0 h 3192083"/>
                  <a:gd name="connsiteX2" fmla="*/ 7165572 w 7165572"/>
                  <a:gd name="connsiteY2" fmla="*/ 2310934 h 3192083"/>
                  <a:gd name="connsiteX3" fmla="*/ 0 w 7165572"/>
                  <a:gd name="connsiteY3" fmla="*/ 3192083 h 3192083"/>
                  <a:gd name="connsiteX4" fmla="*/ 0 w 7165572"/>
                  <a:gd name="connsiteY4" fmla="*/ 0 h 3192083"/>
                  <a:gd name="connsiteX0" fmla="*/ 0 w 7165572"/>
                  <a:gd name="connsiteY0" fmla="*/ 0 h 3328779"/>
                  <a:gd name="connsiteX1" fmla="*/ 7165572 w 7165572"/>
                  <a:gd name="connsiteY1" fmla="*/ 0 h 3328779"/>
                  <a:gd name="connsiteX2" fmla="*/ 7165572 w 7165572"/>
                  <a:gd name="connsiteY2" fmla="*/ 2310934 h 3328779"/>
                  <a:gd name="connsiteX3" fmla="*/ 1845426 w 7165572"/>
                  <a:gd name="connsiteY3" fmla="*/ 2701632 h 3328779"/>
                  <a:gd name="connsiteX4" fmla="*/ 0 w 7165572"/>
                  <a:gd name="connsiteY4" fmla="*/ 3192083 h 3328779"/>
                  <a:gd name="connsiteX5" fmla="*/ 0 w 7165572"/>
                  <a:gd name="connsiteY5" fmla="*/ 0 h 3328779"/>
                  <a:gd name="connsiteX0" fmla="*/ 0 w 7165572"/>
                  <a:gd name="connsiteY0" fmla="*/ 0 h 3310506"/>
                  <a:gd name="connsiteX1" fmla="*/ 7165572 w 7165572"/>
                  <a:gd name="connsiteY1" fmla="*/ 0 h 3310506"/>
                  <a:gd name="connsiteX2" fmla="*/ 7165572 w 7165572"/>
                  <a:gd name="connsiteY2" fmla="*/ 2310934 h 3310506"/>
                  <a:gd name="connsiteX3" fmla="*/ 1820488 w 7165572"/>
                  <a:gd name="connsiteY3" fmla="*/ 2527064 h 3310506"/>
                  <a:gd name="connsiteX4" fmla="*/ 0 w 7165572"/>
                  <a:gd name="connsiteY4" fmla="*/ 3192083 h 3310506"/>
                  <a:gd name="connsiteX5" fmla="*/ 0 w 7165572"/>
                  <a:gd name="connsiteY5" fmla="*/ 0 h 3310506"/>
                  <a:gd name="connsiteX0" fmla="*/ 0 w 7165572"/>
                  <a:gd name="connsiteY0" fmla="*/ 0 h 3314407"/>
                  <a:gd name="connsiteX1" fmla="*/ 7165572 w 7165572"/>
                  <a:gd name="connsiteY1" fmla="*/ 0 h 3314407"/>
                  <a:gd name="connsiteX2" fmla="*/ 7165572 w 7165572"/>
                  <a:gd name="connsiteY2" fmla="*/ 2310934 h 3314407"/>
                  <a:gd name="connsiteX3" fmla="*/ 1837114 w 7165572"/>
                  <a:gd name="connsiteY3" fmla="*/ 2568628 h 3314407"/>
                  <a:gd name="connsiteX4" fmla="*/ 0 w 7165572"/>
                  <a:gd name="connsiteY4" fmla="*/ 3192083 h 3314407"/>
                  <a:gd name="connsiteX5" fmla="*/ 0 w 7165572"/>
                  <a:gd name="connsiteY5" fmla="*/ 0 h 3314407"/>
                  <a:gd name="connsiteX0" fmla="*/ 0 w 7165572"/>
                  <a:gd name="connsiteY0" fmla="*/ 0 h 3314407"/>
                  <a:gd name="connsiteX1" fmla="*/ 7165572 w 7165572"/>
                  <a:gd name="connsiteY1" fmla="*/ 0 h 3314407"/>
                  <a:gd name="connsiteX2" fmla="*/ 7165572 w 7165572"/>
                  <a:gd name="connsiteY2" fmla="*/ 2310934 h 3314407"/>
                  <a:gd name="connsiteX3" fmla="*/ 1837114 w 7165572"/>
                  <a:gd name="connsiteY3" fmla="*/ 2568628 h 3314407"/>
                  <a:gd name="connsiteX4" fmla="*/ 0 w 7165572"/>
                  <a:gd name="connsiteY4" fmla="*/ 3192083 h 3314407"/>
                  <a:gd name="connsiteX5" fmla="*/ 0 w 7165572"/>
                  <a:gd name="connsiteY5" fmla="*/ 0 h 3314407"/>
                  <a:gd name="connsiteX0" fmla="*/ 0 w 7173885"/>
                  <a:gd name="connsiteY0" fmla="*/ 0 h 3314407"/>
                  <a:gd name="connsiteX1" fmla="*/ 7165572 w 7173885"/>
                  <a:gd name="connsiteY1" fmla="*/ 0 h 3314407"/>
                  <a:gd name="connsiteX2" fmla="*/ 7173885 w 7173885"/>
                  <a:gd name="connsiteY2" fmla="*/ 3092330 h 3314407"/>
                  <a:gd name="connsiteX3" fmla="*/ 1837114 w 7173885"/>
                  <a:gd name="connsiteY3" fmla="*/ 2568628 h 3314407"/>
                  <a:gd name="connsiteX4" fmla="*/ 0 w 7173885"/>
                  <a:gd name="connsiteY4" fmla="*/ 3192083 h 3314407"/>
                  <a:gd name="connsiteX5" fmla="*/ 0 w 7173885"/>
                  <a:gd name="connsiteY5" fmla="*/ 0 h 3314407"/>
                  <a:gd name="connsiteX0" fmla="*/ 0 w 7173885"/>
                  <a:gd name="connsiteY0" fmla="*/ 0 h 3314407"/>
                  <a:gd name="connsiteX1" fmla="*/ 7165572 w 7173885"/>
                  <a:gd name="connsiteY1" fmla="*/ 0 h 3314407"/>
                  <a:gd name="connsiteX2" fmla="*/ 7173885 w 7173885"/>
                  <a:gd name="connsiteY2" fmla="*/ 3092330 h 3314407"/>
                  <a:gd name="connsiteX3" fmla="*/ 1837114 w 7173885"/>
                  <a:gd name="connsiteY3" fmla="*/ 2568628 h 3314407"/>
                  <a:gd name="connsiteX4" fmla="*/ 0 w 7173885"/>
                  <a:gd name="connsiteY4" fmla="*/ 3192083 h 3314407"/>
                  <a:gd name="connsiteX5" fmla="*/ 0 w 7173885"/>
                  <a:gd name="connsiteY5" fmla="*/ 0 h 3314407"/>
                  <a:gd name="connsiteX0" fmla="*/ 0 w 7173885"/>
                  <a:gd name="connsiteY0" fmla="*/ 0 h 3314407"/>
                  <a:gd name="connsiteX1" fmla="*/ 7165572 w 7173885"/>
                  <a:gd name="connsiteY1" fmla="*/ 0 h 3314407"/>
                  <a:gd name="connsiteX2" fmla="*/ 7173885 w 7173885"/>
                  <a:gd name="connsiteY2" fmla="*/ 3092330 h 3314407"/>
                  <a:gd name="connsiteX3" fmla="*/ 5170517 w 7173885"/>
                  <a:gd name="connsiteY3" fmla="*/ 2718257 h 3314407"/>
                  <a:gd name="connsiteX4" fmla="*/ 1837114 w 7173885"/>
                  <a:gd name="connsiteY4" fmla="*/ 2568628 h 3314407"/>
                  <a:gd name="connsiteX5" fmla="*/ 0 w 7173885"/>
                  <a:gd name="connsiteY5" fmla="*/ 3192083 h 3314407"/>
                  <a:gd name="connsiteX6" fmla="*/ 0 w 7173885"/>
                  <a:gd name="connsiteY6" fmla="*/ 0 h 3314407"/>
                  <a:gd name="connsiteX0" fmla="*/ 0 w 7173885"/>
                  <a:gd name="connsiteY0" fmla="*/ 0 h 3314407"/>
                  <a:gd name="connsiteX1" fmla="*/ 7165572 w 7173885"/>
                  <a:gd name="connsiteY1" fmla="*/ 0 h 3314407"/>
                  <a:gd name="connsiteX2" fmla="*/ 7173885 w 7173885"/>
                  <a:gd name="connsiteY2" fmla="*/ 3092330 h 3314407"/>
                  <a:gd name="connsiteX3" fmla="*/ 5170517 w 7173885"/>
                  <a:gd name="connsiteY3" fmla="*/ 2527065 h 3314407"/>
                  <a:gd name="connsiteX4" fmla="*/ 1837114 w 7173885"/>
                  <a:gd name="connsiteY4" fmla="*/ 2568628 h 3314407"/>
                  <a:gd name="connsiteX5" fmla="*/ 0 w 7173885"/>
                  <a:gd name="connsiteY5" fmla="*/ 3192083 h 3314407"/>
                  <a:gd name="connsiteX6" fmla="*/ 0 w 7173885"/>
                  <a:gd name="connsiteY6" fmla="*/ 0 h 3314407"/>
                  <a:gd name="connsiteX0" fmla="*/ 0 w 7173885"/>
                  <a:gd name="connsiteY0" fmla="*/ 0 h 3314407"/>
                  <a:gd name="connsiteX1" fmla="*/ 7165572 w 7173885"/>
                  <a:gd name="connsiteY1" fmla="*/ 0 h 3314407"/>
                  <a:gd name="connsiteX2" fmla="*/ 7173885 w 7173885"/>
                  <a:gd name="connsiteY2" fmla="*/ 3092330 h 3314407"/>
                  <a:gd name="connsiteX3" fmla="*/ 5170517 w 7173885"/>
                  <a:gd name="connsiteY3" fmla="*/ 2377436 h 3314407"/>
                  <a:gd name="connsiteX4" fmla="*/ 1837114 w 7173885"/>
                  <a:gd name="connsiteY4" fmla="*/ 2568628 h 3314407"/>
                  <a:gd name="connsiteX5" fmla="*/ 0 w 7173885"/>
                  <a:gd name="connsiteY5" fmla="*/ 3192083 h 3314407"/>
                  <a:gd name="connsiteX6" fmla="*/ 0 w 7173885"/>
                  <a:gd name="connsiteY6" fmla="*/ 0 h 3314407"/>
                  <a:gd name="connsiteX0" fmla="*/ 0 w 7173885"/>
                  <a:gd name="connsiteY0" fmla="*/ 0 h 3314407"/>
                  <a:gd name="connsiteX1" fmla="*/ 7165572 w 7173885"/>
                  <a:gd name="connsiteY1" fmla="*/ 0 h 3314407"/>
                  <a:gd name="connsiteX2" fmla="*/ 7173885 w 7173885"/>
                  <a:gd name="connsiteY2" fmla="*/ 3092330 h 3314407"/>
                  <a:gd name="connsiteX3" fmla="*/ 5170517 w 7173885"/>
                  <a:gd name="connsiteY3" fmla="*/ 2377436 h 3314407"/>
                  <a:gd name="connsiteX4" fmla="*/ 3133898 w 7173885"/>
                  <a:gd name="connsiteY4" fmla="*/ 2435624 h 3314407"/>
                  <a:gd name="connsiteX5" fmla="*/ 1837114 w 7173885"/>
                  <a:gd name="connsiteY5" fmla="*/ 2568628 h 3314407"/>
                  <a:gd name="connsiteX6" fmla="*/ 0 w 7173885"/>
                  <a:gd name="connsiteY6" fmla="*/ 3192083 h 3314407"/>
                  <a:gd name="connsiteX7" fmla="*/ 0 w 7173885"/>
                  <a:gd name="connsiteY7" fmla="*/ 0 h 3314407"/>
                  <a:gd name="connsiteX0" fmla="*/ 0 w 7173885"/>
                  <a:gd name="connsiteY0" fmla="*/ 0 h 3314407"/>
                  <a:gd name="connsiteX1" fmla="*/ 7165572 w 7173885"/>
                  <a:gd name="connsiteY1" fmla="*/ 0 h 3314407"/>
                  <a:gd name="connsiteX2" fmla="*/ 7173885 w 7173885"/>
                  <a:gd name="connsiteY2" fmla="*/ 3092330 h 3314407"/>
                  <a:gd name="connsiteX3" fmla="*/ 5170517 w 7173885"/>
                  <a:gd name="connsiteY3" fmla="*/ 2377436 h 3314407"/>
                  <a:gd name="connsiteX4" fmla="*/ 3142210 w 7173885"/>
                  <a:gd name="connsiteY4" fmla="*/ 2294307 h 3314407"/>
                  <a:gd name="connsiteX5" fmla="*/ 1837114 w 7173885"/>
                  <a:gd name="connsiteY5" fmla="*/ 2568628 h 3314407"/>
                  <a:gd name="connsiteX6" fmla="*/ 0 w 7173885"/>
                  <a:gd name="connsiteY6" fmla="*/ 3192083 h 3314407"/>
                  <a:gd name="connsiteX7" fmla="*/ 0 w 7173885"/>
                  <a:gd name="connsiteY7" fmla="*/ 0 h 3314407"/>
                  <a:gd name="connsiteX0" fmla="*/ 0 w 7173885"/>
                  <a:gd name="connsiteY0" fmla="*/ 0 h 3314407"/>
                  <a:gd name="connsiteX1" fmla="*/ 7165572 w 7173885"/>
                  <a:gd name="connsiteY1" fmla="*/ 0 h 3314407"/>
                  <a:gd name="connsiteX2" fmla="*/ 7173885 w 7173885"/>
                  <a:gd name="connsiteY2" fmla="*/ 3092330 h 3314407"/>
                  <a:gd name="connsiteX3" fmla="*/ 5170517 w 7173885"/>
                  <a:gd name="connsiteY3" fmla="*/ 2377436 h 3314407"/>
                  <a:gd name="connsiteX4" fmla="*/ 2967643 w 7173885"/>
                  <a:gd name="connsiteY4" fmla="*/ 2344184 h 3314407"/>
                  <a:gd name="connsiteX5" fmla="*/ 1837114 w 7173885"/>
                  <a:gd name="connsiteY5" fmla="*/ 2568628 h 3314407"/>
                  <a:gd name="connsiteX6" fmla="*/ 0 w 7173885"/>
                  <a:gd name="connsiteY6" fmla="*/ 3192083 h 3314407"/>
                  <a:gd name="connsiteX7" fmla="*/ 0 w 7173885"/>
                  <a:gd name="connsiteY7" fmla="*/ 0 h 3314407"/>
                  <a:gd name="connsiteX0" fmla="*/ 0 w 7173885"/>
                  <a:gd name="connsiteY0" fmla="*/ 0 h 3314407"/>
                  <a:gd name="connsiteX1" fmla="*/ 7165572 w 7173885"/>
                  <a:gd name="connsiteY1" fmla="*/ 0 h 3314407"/>
                  <a:gd name="connsiteX2" fmla="*/ 7173885 w 7173885"/>
                  <a:gd name="connsiteY2" fmla="*/ 3092330 h 3314407"/>
                  <a:gd name="connsiteX3" fmla="*/ 5170517 w 7173885"/>
                  <a:gd name="connsiteY3" fmla="*/ 2377436 h 3314407"/>
                  <a:gd name="connsiteX4" fmla="*/ 2967643 w 7173885"/>
                  <a:gd name="connsiteY4" fmla="*/ 2344184 h 3314407"/>
                  <a:gd name="connsiteX5" fmla="*/ 1837114 w 7173885"/>
                  <a:gd name="connsiteY5" fmla="*/ 2568628 h 3314407"/>
                  <a:gd name="connsiteX6" fmla="*/ 0 w 7173885"/>
                  <a:gd name="connsiteY6" fmla="*/ 3192083 h 3314407"/>
                  <a:gd name="connsiteX7" fmla="*/ 0 w 7173885"/>
                  <a:gd name="connsiteY7" fmla="*/ 0 h 3314407"/>
                  <a:gd name="connsiteX0" fmla="*/ 0 w 7173885"/>
                  <a:gd name="connsiteY0" fmla="*/ 0 h 3316872"/>
                  <a:gd name="connsiteX1" fmla="*/ 7165572 w 7173885"/>
                  <a:gd name="connsiteY1" fmla="*/ 0 h 3316872"/>
                  <a:gd name="connsiteX2" fmla="*/ 7173885 w 7173885"/>
                  <a:gd name="connsiteY2" fmla="*/ 3092330 h 3316872"/>
                  <a:gd name="connsiteX3" fmla="*/ 5170517 w 7173885"/>
                  <a:gd name="connsiteY3" fmla="*/ 2377436 h 3316872"/>
                  <a:gd name="connsiteX4" fmla="*/ 2967643 w 7173885"/>
                  <a:gd name="connsiteY4" fmla="*/ 2344184 h 3316872"/>
                  <a:gd name="connsiteX5" fmla="*/ 1853739 w 7173885"/>
                  <a:gd name="connsiteY5" fmla="*/ 2593566 h 3316872"/>
                  <a:gd name="connsiteX6" fmla="*/ 0 w 7173885"/>
                  <a:gd name="connsiteY6" fmla="*/ 3192083 h 3316872"/>
                  <a:gd name="connsiteX7" fmla="*/ 0 w 7173885"/>
                  <a:gd name="connsiteY7" fmla="*/ 0 h 3316872"/>
                  <a:gd name="connsiteX0" fmla="*/ 0 w 7173885"/>
                  <a:gd name="connsiteY0" fmla="*/ 0 h 3316872"/>
                  <a:gd name="connsiteX1" fmla="*/ 7165572 w 7173885"/>
                  <a:gd name="connsiteY1" fmla="*/ 0 h 3316872"/>
                  <a:gd name="connsiteX2" fmla="*/ 7173885 w 7173885"/>
                  <a:gd name="connsiteY2" fmla="*/ 3092330 h 3316872"/>
                  <a:gd name="connsiteX3" fmla="*/ 5170517 w 7173885"/>
                  <a:gd name="connsiteY3" fmla="*/ 2377436 h 3316872"/>
                  <a:gd name="connsiteX4" fmla="*/ 2967643 w 7173885"/>
                  <a:gd name="connsiteY4" fmla="*/ 2344184 h 3316872"/>
                  <a:gd name="connsiteX5" fmla="*/ 1853739 w 7173885"/>
                  <a:gd name="connsiteY5" fmla="*/ 2593566 h 3316872"/>
                  <a:gd name="connsiteX6" fmla="*/ 0 w 7173885"/>
                  <a:gd name="connsiteY6" fmla="*/ 3192083 h 3316872"/>
                  <a:gd name="connsiteX7" fmla="*/ 0 w 7173885"/>
                  <a:gd name="connsiteY7" fmla="*/ 0 h 3316872"/>
                  <a:gd name="connsiteX0" fmla="*/ 0 w 7173885"/>
                  <a:gd name="connsiteY0" fmla="*/ 0 h 3316872"/>
                  <a:gd name="connsiteX1" fmla="*/ 7165572 w 7173885"/>
                  <a:gd name="connsiteY1" fmla="*/ 0 h 3316872"/>
                  <a:gd name="connsiteX2" fmla="*/ 7173885 w 7173885"/>
                  <a:gd name="connsiteY2" fmla="*/ 3092330 h 3316872"/>
                  <a:gd name="connsiteX3" fmla="*/ 5170517 w 7173885"/>
                  <a:gd name="connsiteY3" fmla="*/ 2377436 h 3316872"/>
                  <a:gd name="connsiteX4" fmla="*/ 2967643 w 7173885"/>
                  <a:gd name="connsiteY4" fmla="*/ 2344184 h 3316872"/>
                  <a:gd name="connsiteX5" fmla="*/ 1853739 w 7173885"/>
                  <a:gd name="connsiteY5" fmla="*/ 2593566 h 3316872"/>
                  <a:gd name="connsiteX6" fmla="*/ 0 w 7173885"/>
                  <a:gd name="connsiteY6" fmla="*/ 3192083 h 3316872"/>
                  <a:gd name="connsiteX7" fmla="*/ 0 w 7173885"/>
                  <a:gd name="connsiteY7" fmla="*/ 0 h 3316872"/>
                  <a:gd name="connsiteX0" fmla="*/ 0 w 7173885"/>
                  <a:gd name="connsiteY0" fmla="*/ 0 h 3316872"/>
                  <a:gd name="connsiteX1" fmla="*/ 7165572 w 7173885"/>
                  <a:gd name="connsiteY1" fmla="*/ 0 h 3316872"/>
                  <a:gd name="connsiteX2" fmla="*/ 7173885 w 7173885"/>
                  <a:gd name="connsiteY2" fmla="*/ 3092330 h 3316872"/>
                  <a:gd name="connsiteX3" fmla="*/ 5170517 w 7173885"/>
                  <a:gd name="connsiteY3" fmla="*/ 2377436 h 3316872"/>
                  <a:gd name="connsiteX4" fmla="*/ 2967643 w 7173885"/>
                  <a:gd name="connsiteY4" fmla="*/ 2344184 h 3316872"/>
                  <a:gd name="connsiteX5" fmla="*/ 1853739 w 7173885"/>
                  <a:gd name="connsiteY5" fmla="*/ 2593566 h 3316872"/>
                  <a:gd name="connsiteX6" fmla="*/ 0 w 7173885"/>
                  <a:gd name="connsiteY6" fmla="*/ 3192083 h 3316872"/>
                  <a:gd name="connsiteX7" fmla="*/ 0 w 7173885"/>
                  <a:gd name="connsiteY7" fmla="*/ 0 h 3316872"/>
                  <a:gd name="connsiteX0" fmla="*/ 0 w 7173885"/>
                  <a:gd name="connsiteY0" fmla="*/ 0 h 3316872"/>
                  <a:gd name="connsiteX1" fmla="*/ 7165572 w 7173885"/>
                  <a:gd name="connsiteY1" fmla="*/ 0 h 3316872"/>
                  <a:gd name="connsiteX2" fmla="*/ 7173885 w 7173885"/>
                  <a:gd name="connsiteY2" fmla="*/ 3092330 h 3316872"/>
                  <a:gd name="connsiteX3" fmla="*/ 5170517 w 7173885"/>
                  <a:gd name="connsiteY3" fmla="*/ 2377436 h 3316872"/>
                  <a:gd name="connsiteX4" fmla="*/ 4511942 w 7173885"/>
                  <a:gd name="connsiteY4" fmla="*/ 2263226 h 3316872"/>
                  <a:gd name="connsiteX5" fmla="*/ 2967643 w 7173885"/>
                  <a:gd name="connsiteY5" fmla="*/ 2344184 h 3316872"/>
                  <a:gd name="connsiteX6" fmla="*/ 1853739 w 7173885"/>
                  <a:gd name="connsiteY6" fmla="*/ 2593566 h 3316872"/>
                  <a:gd name="connsiteX7" fmla="*/ 0 w 7173885"/>
                  <a:gd name="connsiteY7" fmla="*/ 3192083 h 3316872"/>
                  <a:gd name="connsiteX8" fmla="*/ 0 w 7173885"/>
                  <a:gd name="connsiteY8" fmla="*/ 0 h 3316872"/>
                  <a:gd name="connsiteX0" fmla="*/ 0 w 7173885"/>
                  <a:gd name="connsiteY0" fmla="*/ 0 h 3316872"/>
                  <a:gd name="connsiteX1" fmla="*/ 7165572 w 7173885"/>
                  <a:gd name="connsiteY1" fmla="*/ 0 h 3316872"/>
                  <a:gd name="connsiteX2" fmla="*/ 7173885 w 7173885"/>
                  <a:gd name="connsiteY2" fmla="*/ 3092330 h 3316872"/>
                  <a:gd name="connsiteX3" fmla="*/ 5170517 w 7173885"/>
                  <a:gd name="connsiteY3" fmla="*/ 2377436 h 3316872"/>
                  <a:gd name="connsiteX4" fmla="*/ 4661571 w 7173885"/>
                  <a:gd name="connsiteY4" fmla="*/ 2421168 h 3316872"/>
                  <a:gd name="connsiteX5" fmla="*/ 2967643 w 7173885"/>
                  <a:gd name="connsiteY5" fmla="*/ 2344184 h 3316872"/>
                  <a:gd name="connsiteX6" fmla="*/ 1853739 w 7173885"/>
                  <a:gd name="connsiteY6" fmla="*/ 2593566 h 3316872"/>
                  <a:gd name="connsiteX7" fmla="*/ 0 w 7173885"/>
                  <a:gd name="connsiteY7" fmla="*/ 3192083 h 3316872"/>
                  <a:gd name="connsiteX8" fmla="*/ 0 w 7173885"/>
                  <a:gd name="connsiteY8" fmla="*/ 0 h 3316872"/>
                  <a:gd name="connsiteX0" fmla="*/ 0 w 7173885"/>
                  <a:gd name="connsiteY0" fmla="*/ 0 h 3316872"/>
                  <a:gd name="connsiteX1" fmla="*/ 7165572 w 7173885"/>
                  <a:gd name="connsiteY1" fmla="*/ 0 h 3316872"/>
                  <a:gd name="connsiteX2" fmla="*/ 7173885 w 7173885"/>
                  <a:gd name="connsiteY2" fmla="*/ 3092330 h 3316872"/>
                  <a:gd name="connsiteX3" fmla="*/ 5170517 w 7173885"/>
                  <a:gd name="connsiteY3" fmla="*/ 2377436 h 3316872"/>
                  <a:gd name="connsiteX4" fmla="*/ 4661571 w 7173885"/>
                  <a:gd name="connsiteY4" fmla="*/ 2421168 h 3316872"/>
                  <a:gd name="connsiteX5" fmla="*/ 2967643 w 7173885"/>
                  <a:gd name="connsiteY5" fmla="*/ 2344184 h 3316872"/>
                  <a:gd name="connsiteX6" fmla="*/ 1853739 w 7173885"/>
                  <a:gd name="connsiteY6" fmla="*/ 2593566 h 3316872"/>
                  <a:gd name="connsiteX7" fmla="*/ 0 w 7173885"/>
                  <a:gd name="connsiteY7" fmla="*/ 3192083 h 3316872"/>
                  <a:gd name="connsiteX8" fmla="*/ 0 w 7173885"/>
                  <a:gd name="connsiteY8" fmla="*/ 0 h 3316872"/>
                  <a:gd name="connsiteX0" fmla="*/ 0 w 7173885"/>
                  <a:gd name="connsiteY0" fmla="*/ 0 h 3316872"/>
                  <a:gd name="connsiteX1" fmla="*/ 7165572 w 7173885"/>
                  <a:gd name="connsiteY1" fmla="*/ 0 h 3316872"/>
                  <a:gd name="connsiteX2" fmla="*/ 7173885 w 7173885"/>
                  <a:gd name="connsiteY2" fmla="*/ 3092330 h 3316872"/>
                  <a:gd name="connsiteX3" fmla="*/ 5170517 w 7173885"/>
                  <a:gd name="connsiteY3" fmla="*/ 2377436 h 3316872"/>
                  <a:gd name="connsiteX4" fmla="*/ 4661571 w 7173885"/>
                  <a:gd name="connsiteY4" fmla="*/ 2421168 h 3316872"/>
                  <a:gd name="connsiteX5" fmla="*/ 2967643 w 7173885"/>
                  <a:gd name="connsiteY5" fmla="*/ 2344184 h 3316872"/>
                  <a:gd name="connsiteX6" fmla="*/ 1853739 w 7173885"/>
                  <a:gd name="connsiteY6" fmla="*/ 2593566 h 3316872"/>
                  <a:gd name="connsiteX7" fmla="*/ 0 w 7173885"/>
                  <a:gd name="connsiteY7" fmla="*/ 3192083 h 3316872"/>
                  <a:gd name="connsiteX8" fmla="*/ 0 w 7173885"/>
                  <a:gd name="connsiteY8" fmla="*/ 0 h 331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73885" h="3316872">
                    <a:moveTo>
                      <a:pt x="0" y="0"/>
                    </a:moveTo>
                    <a:lnTo>
                      <a:pt x="7165572" y="0"/>
                    </a:lnTo>
                    <a:lnTo>
                      <a:pt x="7173885" y="3092330"/>
                    </a:lnTo>
                    <a:cubicBezTo>
                      <a:pt x="6724998" y="3611874"/>
                      <a:pt x="6059979" y="2464720"/>
                      <a:pt x="5170517" y="2377436"/>
                    </a:cubicBezTo>
                    <a:cubicBezTo>
                      <a:pt x="4726860" y="2239252"/>
                      <a:pt x="5037030" y="2335270"/>
                      <a:pt x="4661571" y="2421168"/>
                    </a:cubicBezTo>
                    <a:cubicBezTo>
                      <a:pt x="4335989" y="2191183"/>
                      <a:pt x="3410677" y="2289127"/>
                      <a:pt x="2967643" y="2344184"/>
                    </a:cubicBezTo>
                    <a:cubicBezTo>
                      <a:pt x="2511829" y="2542304"/>
                      <a:pt x="2376055" y="2467490"/>
                      <a:pt x="1853739" y="2593566"/>
                    </a:cubicBezTo>
                    <a:cubicBezTo>
                      <a:pt x="659477" y="2740424"/>
                      <a:pt x="307571" y="3642355"/>
                      <a:pt x="0" y="319208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pic>
          <p:nvPicPr>
            <p:cNvPr id="2" name="Picture 1"/>
            <p:cNvPicPr>
              <a:picLocks noChangeAspect="1"/>
            </p:cNvPicPr>
            <p:nvPr/>
          </p:nvPicPr>
          <p:blipFill rotWithShape="1">
            <a:blip r:embed="rId4"/>
            <a:srcRect l="2547" r="2332"/>
            <a:stretch/>
          </p:blipFill>
          <p:spPr>
            <a:xfrm>
              <a:off x="562834" y="1830841"/>
              <a:ext cx="1058558" cy="2699436"/>
            </a:xfrm>
            <a:prstGeom prst="rect">
              <a:avLst/>
            </a:prstGeom>
            <a:ln>
              <a:noFill/>
            </a:ln>
          </p:spPr>
        </p:pic>
        <p:pic>
          <p:nvPicPr>
            <p:cNvPr id="7" name="Picture 6"/>
            <p:cNvPicPr>
              <a:picLocks noChangeAspect="1"/>
            </p:cNvPicPr>
            <p:nvPr/>
          </p:nvPicPr>
          <p:blipFill rotWithShape="1">
            <a:blip r:embed="rId5"/>
            <a:srcRect l="2105"/>
            <a:stretch/>
          </p:blipFill>
          <p:spPr>
            <a:xfrm>
              <a:off x="1648564" y="1839948"/>
              <a:ext cx="1074312" cy="2293199"/>
            </a:xfrm>
            <a:prstGeom prst="rect">
              <a:avLst/>
            </a:prstGeom>
          </p:spPr>
        </p:pic>
        <p:pic>
          <p:nvPicPr>
            <p:cNvPr id="9" name="Picture 8"/>
            <p:cNvPicPr>
              <a:picLocks noChangeAspect="1"/>
            </p:cNvPicPr>
            <p:nvPr/>
          </p:nvPicPr>
          <p:blipFill rotWithShape="1">
            <a:blip r:embed="rId6"/>
            <a:srcRect l="1780"/>
            <a:stretch/>
          </p:blipFill>
          <p:spPr>
            <a:xfrm>
              <a:off x="2758987" y="1857551"/>
              <a:ext cx="1078348" cy="2135220"/>
            </a:xfrm>
            <a:prstGeom prst="rect">
              <a:avLst/>
            </a:prstGeom>
          </p:spPr>
        </p:pic>
        <p:pic>
          <p:nvPicPr>
            <p:cNvPr id="10" name="Picture 9"/>
            <p:cNvPicPr>
              <a:picLocks noChangeAspect="1"/>
            </p:cNvPicPr>
            <p:nvPr/>
          </p:nvPicPr>
          <p:blipFill rotWithShape="1">
            <a:blip r:embed="rId7"/>
            <a:srcRect r="2602"/>
            <a:stretch/>
          </p:blipFill>
          <p:spPr>
            <a:xfrm>
              <a:off x="3835816" y="1841325"/>
              <a:ext cx="1077554" cy="2076303"/>
            </a:xfrm>
            <a:prstGeom prst="rect">
              <a:avLst/>
            </a:prstGeom>
          </p:spPr>
        </p:pic>
        <p:pic>
          <p:nvPicPr>
            <p:cNvPr id="11" name="Picture 10"/>
            <p:cNvPicPr>
              <a:picLocks noChangeAspect="1"/>
            </p:cNvPicPr>
            <p:nvPr/>
          </p:nvPicPr>
          <p:blipFill rotWithShape="1">
            <a:blip r:embed="rId8"/>
            <a:srcRect l="3726" r="2676"/>
            <a:stretch/>
          </p:blipFill>
          <p:spPr>
            <a:xfrm>
              <a:off x="4961860" y="1839812"/>
              <a:ext cx="1056322" cy="2211715"/>
            </a:xfrm>
            <a:prstGeom prst="rect">
              <a:avLst/>
            </a:prstGeom>
          </p:spPr>
        </p:pic>
        <p:sp>
          <p:nvSpPr>
            <p:cNvPr id="6" name="TextBox 5"/>
            <p:cNvSpPr txBox="1"/>
            <p:nvPr/>
          </p:nvSpPr>
          <p:spPr>
            <a:xfrm>
              <a:off x="325799" y="-517566"/>
              <a:ext cx="11841387" cy="1108411"/>
            </a:xfrm>
            <a:prstGeom prst="rect">
              <a:avLst/>
            </a:prstGeom>
            <a:noFill/>
            <a:ln w="19050">
              <a:noFill/>
            </a:ln>
            <a:effectLst/>
          </p:spPr>
          <p:txBody>
            <a:bodyPr wrap="square" lIns="82930" tIns="41465" rIns="82930" bIns="41465"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srgbClr val="F00023"/>
                  </a:solidFill>
                  <a:effectLst/>
                  <a:uLnTx/>
                  <a:uFillTx/>
                  <a:latin typeface="Arial" panose="020B0604020202020204" pitchFamily="34" charset="0"/>
                  <a:ea typeface="+mn-ea"/>
                  <a:cs typeface="Arial" panose="020B0604020202020204" pitchFamily="34" charset="0"/>
                </a:rPr>
                <a:t>Digitising workflows</a:t>
              </a:r>
            </a:p>
          </p:txBody>
        </p:sp>
        <p:pic>
          <p:nvPicPr>
            <p:cNvPr id="19" name="Picture 18"/>
            <p:cNvPicPr>
              <a:picLocks noChangeAspect="1"/>
            </p:cNvPicPr>
            <p:nvPr/>
          </p:nvPicPr>
          <p:blipFill rotWithShape="1">
            <a:blip r:embed="rId9"/>
            <a:srcRect l="1905"/>
            <a:stretch/>
          </p:blipFill>
          <p:spPr>
            <a:xfrm>
              <a:off x="6043230" y="1830841"/>
              <a:ext cx="1040395" cy="2620136"/>
            </a:xfrm>
            <a:prstGeom prst="rect">
              <a:avLst/>
            </a:prstGeom>
          </p:spPr>
        </p:pic>
      </p:grpSp>
      <p:grpSp>
        <p:nvGrpSpPr>
          <p:cNvPr id="56" name="Group 55"/>
          <p:cNvGrpSpPr/>
          <p:nvPr/>
        </p:nvGrpSpPr>
        <p:grpSpPr>
          <a:xfrm>
            <a:off x="549036" y="1689162"/>
            <a:ext cx="6052383" cy="2675942"/>
            <a:chOff x="568569" y="1210811"/>
            <a:chExt cx="6488398" cy="2959339"/>
          </a:xfrm>
        </p:grpSpPr>
        <p:sp>
          <p:nvSpPr>
            <p:cNvPr id="12" name="Freeform 11"/>
            <p:cNvSpPr/>
            <p:nvPr/>
          </p:nvSpPr>
          <p:spPr>
            <a:xfrm>
              <a:off x="568569" y="1863970"/>
              <a:ext cx="1036516" cy="2306180"/>
            </a:xfrm>
            <a:custGeom>
              <a:avLst/>
              <a:gdLst>
                <a:gd name="connsiteX0" fmla="*/ 0 w 1049216"/>
                <a:gd name="connsiteY0" fmla="*/ 17585 h 2239108"/>
                <a:gd name="connsiteX1" fmla="*/ 1008185 w 1049216"/>
                <a:gd name="connsiteY1" fmla="*/ 0 h 2239108"/>
                <a:gd name="connsiteX2" fmla="*/ 1049216 w 1049216"/>
                <a:gd name="connsiteY2" fmla="*/ 1805354 h 2239108"/>
                <a:gd name="connsiteX3" fmla="*/ 597877 w 1049216"/>
                <a:gd name="connsiteY3" fmla="*/ 2162908 h 2239108"/>
                <a:gd name="connsiteX4" fmla="*/ 193431 w 1049216"/>
                <a:gd name="connsiteY4" fmla="*/ 2239108 h 2239108"/>
                <a:gd name="connsiteX5" fmla="*/ 23446 w 1049216"/>
                <a:gd name="connsiteY5" fmla="*/ 1992923 h 2239108"/>
                <a:gd name="connsiteX6" fmla="*/ 0 w 1049216"/>
                <a:gd name="connsiteY6" fmla="*/ 17585 h 2239108"/>
                <a:gd name="connsiteX0" fmla="*/ 0 w 1036516"/>
                <a:gd name="connsiteY0" fmla="*/ 17585 h 2239108"/>
                <a:gd name="connsiteX1" fmla="*/ 1008185 w 1036516"/>
                <a:gd name="connsiteY1" fmla="*/ 0 h 2239108"/>
                <a:gd name="connsiteX2" fmla="*/ 1036516 w 1036516"/>
                <a:gd name="connsiteY2" fmla="*/ 1805354 h 2239108"/>
                <a:gd name="connsiteX3" fmla="*/ 597877 w 1036516"/>
                <a:gd name="connsiteY3" fmla="*/ 2162908 h 2239108"/>
                <a:gd name="connsiteX4" fmla="*/ 193431 w 1036516"/>
                <a:gd name="connsiteY4" fmla="*/ 2239108 h 2239108"/>
                <a:gd name="connsiteX5" fmla="*/ 23446 w 1036516"/>
                <a:gd name="connsiteY5" fmla="*/ 1992923 h 2239108"/>
                <a:gd name="connsiteX6" fmla="*/ 0 w 1036516"/>
                <a:gd name="connsiteY6" fmla="*/ 17585 h 2239108"/>
                <a:gd name="connsiteX0" fmla="*/ 0 w 1036516"/>
                <a:gd name="connsiteY0" fmla="*/ 17585 h 2239108"/>
                <a:gd name="connsiteX1" fmla="*/ 1008185 w 1036516"/>
                <a:gd name="connsiteY1" fmla="*/ 0 h 2239108"/>
                <a:gd name="connsiteX2" fmla="*/ 1036516 w 1036516"/>
                <a:gd name="connsiteY2" fmla="*/ 1805354 h 2239108"/>
                <a:gd name="connsiteX3" fmla="*/ 597877 w 1036516"/>
                <a:gd name="connsiteY3" fmla="*/ 2162908 h 2239108"/>
                <a:gd name="connsiteX4" fmla="*/ 193431 w 1036516"/>
                <a:gd name="connsiteY4" fmla="*/ 2239108 h 2239108"/>
                <a:gd name="connsiteX5" fmla="*/ 23446 w 1036516"/>
                <a:gd name="connsiteY5" fmla="*/ 1992923 h 2239108"/>
                <a:gd name="connsiteX6" fmla="*/ 0 w 1036516"/>
                <a:gd name="connsiteY6" fmla="*/ 17585 h 2239108"/>
                <a:gd name="connsiteX0" fmla="*/ 0 w 1036516"/>
                <a:gd name="connsiteY0" fmla="*/ 17585 h 2239108"/>
                <a:gd name="connsiteX1" fmla="*/ 1008185 w 1036516"/>
                <a:gd name="connsiteY1" fmla="*/ 0 h 2239108"/>
                <a:gd name="connsiteX2" fmla="*/ 1036516 w 1036516"/>
                <a:gd name="connsiteY2" fmla="*/ 1805354 h 2239108"/>
                <a:gd name="connsiteX3" fmla="*/ 597877 w 1036516"/>
                <a:gd name="connsiteY3" fmla="*/ 2162908 h 2239108"/>
                <a:gd name="connsiteX4" fmla="*/ 193431 w 1036516"/>
                <a:gd name="connsiteY4" fmla="*/ 2239108 h 2239108"/>
                <a:gd name="connsiteX5" fmla="*/ 23446 w 1036516"/>
                <a:gd name="connsiteY5" fmla="*/ 1992923 h 2239108"/>
                <a:gd name="connsiteX6" fmla="*/ 0 w 1036516"/>
                <a:gd name="connsiteY6" fmla="*/ 17585 h 2239108"/>
                <a:gd name="connsiteX0" fmla="*/ 0 w 1036516"/>
                <a:gd name="connsiteY0" fmla="*/ 17585 h 2239108"/>
                <a:gd name="connsiteX1" fmla="*/ 1008185 w 1036516"/>
                <a:gd name="connsiteY1" fmla="*/ 0 h 2239108"/>
                <a:gd name="connsiteX2" fmla="*/ 1036516 w 1036516"/>
                <a:gd name="connsiteY2" fmla="*/ 1805354 h 2239108"/>
                <a:gd name="connsiteX3" fmla="*/ 597877 w 1036516"/>
                <a:gd name="connsiteY3" fmla="*/ 2162908 h 2239108"/>
                <a:gd name="connsiteX4" fmla="*/ 193431 w 1036516"/>
                <a:gd name="connsiteY4" fmla="*/ 2239108 h 2239108"/>
                <a:gd name="connsiteX5" fmla="*/ 23446 w 1036516"/>
                <a:gd name="connsiteY5" fmla="*/ 1992923 h 2239108"/>
                <a:gd name="connsiteX6" fmla="*/ 0 w 1036516"/>
                <a:gd name="connsiteY6" fmla="*/ 17585 h 2239108"/>
                <a:gd name="connsiteX0" fmla="*/ 0 w 1036516"/>
                <a:gd name="connsiteY0" fmla="*/ 17585 h 2252523"/>
                <a:gd name="connsiteX1" fmla="*/ 1008185 w 1036516"/>
                <a:gd name="connsiteY1" fmla="*/ 0 h 2252523"/>
                <a:gd name="connsiteX2" fmla="*/ 1036516 w 1036516"/>
                <a:gd name="connsiteY2" fmla="*/ 1805354 h 2252523"/>
                <a:gd name="connsiteX3" fmla="*/ 597877 w 1036516"/>
                <a:gd name="connsiteY3" fmla="*/ 2162908 h 2252523"/>
                <a:gd name="connsiteX4" fmla="*/ 193431 w 1036516"/>
                <a:gd name="connsiteY4" fmla="*/ 2239108 h 2252523"/>
                <a:gd name="connsiteX5" fmla="*/ 23446 w 1036516"/>
                <a:gd name="connsiteY5" fmla="*/ 1992923 h 2252523"/>
                <a:gd name="connsiteX6" fmla="*/ 0 w 1036516"/>
                <a:gd name="connsiteY6" fmla="*/ 17585 h 2252523"/>
                <a:gd name="connsiteX0" fmla="*/ 0 w 1036516"/>
                <a:gd name="connsiteY0" fmla="*/ 17585 h 2306180"/>
                <a:gd name="connsiteX1" fmla="*/ 1008185 w 1036516"/>
                <a:gd name="connsiteY1" fmla="*/ 0 h 2306180"/>
                <a:gd name="connsiteX2" fmla="*/ 1036516 w 1036516"/>
                <a:gd name="connsiteY2" fmla="*/ 1805354 h 2306180"/>
                <a:gd name="connsiteX3" fmla="*/ 597877 w 1036516"/>
                <a:gd name="connsiteY3" fmla="*/ 2162908 h 2306180"/>
                <a:gd name="connsiteX4" fmla="*/ 193431 w 1036516"/>
                <a:gd name="connsiteY4" fmla="*/ 2239108 h 2306180"/>
                <a:gd name="connsiteX5" fmla="*/ 23446 w 1036516"/>
                <a:gd name="connsiteY5" fmla="*/ 1992923 h 2306180"/>
                <a:gd name="connsiteX6" fmla="*/ 0 w 1036516"/>
                <a:gd name="connsiteY6" fmla="*/ 17585 h 2306180"/>
                <a:gd name="connsiteX0" fmla="*/ 0 w 1036516"/>
                <a:gd name="connsiteY0" fmla="*/ 17585 h 2306180"/>
                <a:gd name="connsiteX1" fmla="*/ 1008185 w 1036516"/>
                <a:gd name="connsiteY1" fmla="*/ 0 h 2306180"/>
                <a:gd name="connsiteX2" fmla="*/ 1036516 w 1036516"/>
                <a:gd name="connsiteY2" fmla="*/ 1805354 h 2306180"/>
                <a:gd name="connsiteX3" fmla="*/ 597877 w 1036516"/>
                <a:gd name="connsiteY3" fmla="*/ 2162908 h 2306180"/>
                <a:gd name="connsiteX4" fmla="*/ 193431 w 1036516"/>
                <a:gd name="connsiteY4" fmla="*/ 2239108 h 2306180"/>
                <a:gd name="connsiteX5" fmla="*/ 23446 w 1036516"/>
                <a:gd name="connsiteY5" fmla="*/ 1992923 h 2306180"/>
                <a:gd name="connsiteX6" fmla="*/ 0 w 1036516"/>
                <a:gd name="connsiteY6" fmla="*/ 17585 h 2306180"/>
                <a:gd name="connsiteX0" fmla="*/ 0 w 1036516"/>
                <a:gd name="connsiteY0" fmla="*/ 17585 h 2306180"/>
                <a:gd name="connsiteX1" fmla="*/ 1008185 w 1036516"/>
                <a:gd name="connsiteY1" fmla="*/ 0 h 2306180"/>
                <a:gd name="connsiteX2" fmla="*/ 1036516 w 1036516"/>
                <a:gd name="connsiteY2" fmla="*/ 1805354 h 2306180"/>
                <a:gd name="connsiteX3" fmla="*/ 597877 w 1036516"/>
                <a:gd name="connsiteY3" fmla="*/ 2162908 h 2306180"/>
                <a:gd name="connsiteX4" fmla="*/ 193431 w 1036516"/>
                <a:gd name="connsiteY4" fmla="*/ 2239108 h 2306180"/>
                <a:gd name="connsiteX5" fmla="*/ 23446 w 1036516"/>
                <a:gd name="connsiteY5" fmla="*/ 1992923 h 2306180"/>
                <a:gd name="connsiteX6" fmla="*/ 0 w 1036516"/>
                <a:gd name="connsiteY6" fmla="*/ 17585 h 2306180"/>
                <a:gd name="connsiteX0" fmla="*/ 0 w 1036516"/>
                <a:gd name="connsiteY0" fmla="*/ 17585 h 2306180"/>
                <a:gd name="connsiteX1" fmla="*/ 1008185 w 1036516"/>
                <a:gd name="connsiteY1" fmla="*/ 0 h 2306180"/>
                <a:gd name="connsiteX2" fmla="*/ 1036516 w 1036516"/>
                <a:gd name="connsiteY2" fmla="*/ 1805354 h 2306180"/>
                <a:gd name="connsiteX3" fmla="*/ 597877 w 1036516"/>
                <a:gd name="connsiteY3" fmla="*/ 2162908 h 2306180"/>
                <a:gd name="connsiteX4" fmla="*/ 193431 w 1036516"/>
                <a:gd name="connsiteY4" fmla="*/ 2239108 h 2306180"/>
                <a:gd name="connsiteX5" fmla="*/ 23446 w 1036516"/>
                <a:gd name="connsiteY5" fmla="*/ 1992923 h 2306180"/>
                <a:gd name="connsiteX6" fmla="*/ 0 w 1036516"/>
                <a:gd name="connsiteY6" fmla="*/ 17585 h 2306180"/>
                <a:gd name="connsiteX0" fmla="*/ 0 w 1036516"/>
                <a:gd name="connsiteY0" fmla="*/ 17585 h 2306180"/>
                <a:gd name="connsiteX1" fmla="*/ 1008185 w 1036516"/>
                <a:gd name="connsiteY1" fmla="*/ 0 h 2306180"/>
                <a:gd name="connsiteX2" fmla="*/ 1036516 w 1036516"/>
                <a:gd name="connsiteY2" fmla="*/ 1805354 h 2306180"/>
                <a:gd name="connsiteX3" fmla="*/ 597877 w 1036516"/>
                <a:gd name="connsiteY3" fmla="*/ 2162908 h 2306180"/>
                <a:gd name="connsiteX4" fmla="*/ 193431 w 1036516"/>
                <a:gd name="connsiteY4" fmla="*/ 2239108 h 2306180"/>
                <a:gd name="connsiteX5" fmla="*/ 10746 w 1036516"/>
                <a:gd name="connsiteY5" fmla="*/ 1992923 h 2306180"/>
                <a:gd name="connsiteX6" fmla="*/ 0 w 1036516"/>
                <a:gd name="connsiteY6" fmla="*/ 17585 h 2306180"/>
                <a:gd name="connsiteX0" fmla="*/ 0 w 1036516"/>
                <a:gd name="connsiteY0" fmla="*/ 17585 h 2306180"/>
                <a:gd name="connsiteX1" fmla="*/ 1008185 w 1036516"/>
                <a:gd name="connsiteY1" fmla="*/ 0 h 2306180"/>
                <a:gd name="connsiteX2" fmla="*/ 1036516 w 1036516"/>
                <a:gd name="connsiteY2" fmla="*/ 1805354 h 2306180"/>
                <a:gd name="connsiteX3" fmla="*/ 597877 w 1036516"/>
                <a:gd name="connsiteY3" fmla="*/ 2162908 h 2306180"/>
                <a:gd name="connsiteX4" fmla="*/ 193431 w 1036516"/>
                <a:gd name="connsiteY4" fmla="*/ 2239108 h 2306180"/>
                <a:gd name="connsiteX5" fmla="*/ 19213 w 1036516"/>
                <a:gd name="connsiteY5" fmla="*/ 1916723 h 2306180"/>
                <a:gd name="connsiteX6" fmla="*/ 0 w 1036516"/>
                <a:gd name="connsiteY6" fmla="*/ 17585 h 2306180"/>
                <a:gd name="connsiteX0" fmla="*/ 0 w 1036516"/>
                <a:gd name="connsiteY0" fmla="*/ 17585 h 2306180"/>
                <a:gd name="connsiteX1" fmla="*/ 1008185 w 1036516"/>
                <a:gd name="connsiteY1" fmla="*/ 0 h 2306180"/>
                <a:gd name="connsiteX2" fmla="*/ 1036516 w 1036516"/>
                <a:gd name="connsiteY2" fmla="*/ 1805354 h 2306180"/>
                <a:gd name="connsiteX3" fmla="*/ 597877 w 1036516"/>
                <a:gd name="connsiteY3" fmla="*/ 2162908 h 2306180"/>
                <a:gd name="connsiteX4" fmla="*/ 193431 w 1036516"/>
                <a:gd name="connsiteY4" fmla="*/ 2239108 h 2306180"/>
                <a:gd name="connsiteX5" fmla="*/ 19213 w 1036516"/>
                <a:gd name="connsiteY5" fmla="*/ 1916723 h 2306180"/>
                <a:gd name="connsiteX6" fmla="*/ 0 w 1036516"/>
                <a:gd name="connsiteY6" fmla="*/ 17585 h 2306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6516" h="2306180">
                  <a:moveTo>
                    <a:pt x="0" y="17585"/>
                  </a:moveTo>
                  <a:lnTo>
                    <a:pt x="1008185" y="0"/>
                  </a:lnTo>
                  <a:lnTo>
                    <a:pt x="1036516" y="1805354"/>
                  </a:lnTo>
                  <a:cubicBezTo>
                    <a:pt x="970736" y="1966873"/>
                    <a:pt x="866856" y="2086056"/>
                    <a:pt x="597877" y="2162908"/>
                  </a:cubicBezTo>
                  <a:cubicBezTo>
                    <a:pt x="590062" y="2323775"/>
                    <a:pt x="417146" y="2349175"/>
                    <a:pt x="193431" y="2239108"/>
                  </a:cubicBezTo>
                  <a:cubicBezTo>
                    <a:pt x="183335" y="2190913"/>
                    <a:pt x="3907" y="2049585"/>
                    <a:pt x="19213" y="1916723"/>
                  </a:cubicBezTo>
                  <a:cubicBezTo>
                    <a:pt x="15305" y="1258277"/>
                    <a:pt x="15631" y="676031"/>
                    <a:pt x="0" y="17585"/>
                  </a:cubicBezTo>
                  <a:close/>
                </a:path>
              </a:pathLst>
            </a:custGeom>
            <a:solidFill>
              <a:srgbClr val="C00000">
                <a:alpha val="23922"/>
              </a:srgbClr>
            </a:solidFill>
            <a:ln w="28575">
              <a:solidFill>
                <a:srgbClr val="F00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4" name="Freeform 13"/>
            <p:cNvSpPr/>
            <p:nvPr/>
          </p:nvSpPr>
          <p:spPr>
            <a:xfrm>
              <a:off x="1667933" y="1875368"/>
              <a:ext cx="1037167" cy="1964570"/>
            </a:xfrm>
            <a:custGeom>
              <a:avLst/>
              <a:gdLst>
                <a:gd name="connsiteX0" fmla="*/ 0 w 1037167"/>
                <a:gd name="connsiteY0" fmla="*/ 0 h 1879600"/>
                <a:gd name="connsiteX1" fmla="*/ 1007534 w 1037167"/>
                <a:gd name="connsiteY1" fmla="*/ 16933 h 1879600"/>
                <a:gd name="connsiteX2" fmla="*/ 1037167 w 1037167"/>
                <a:gd name="connsiteY2" fmla="*/ 1790700 h 1879600"/>
                <a:gd name="connsiteX3" fmla="*/ 546100 w 1037167"/>
                <a:gd name="connsiteY3" fmla="*/ 1782233 h 1879600"/>
                <a:gd name="connsiteX4" fmla="*/ 427567 w 1037167"/>
                <a:gd name="connsiteY4" fmla="*/ 1866900 h 1879600"/>
                <a:gd name="connsiteX5" fmla="*/ 127000 w 1037167"/>
                <a:gd name="connsiteY5" fmla="*/ 1879600 h 1879600"/>
                <a:gd name="connsiteX6" fmla="*/ 21167 w 1037167"/>
                <a:gd name="connsiteY6" fmla="*/ 1765300 h 1879600"/>
                <a:gd name="connsiteX7" fmla="*/ 0 w 1037167"/>
                <a:gd name="connsiteY7" fmla="*/ 0 h 1879600"/>
                <a:gd name="connsiteX0" fmla="*/ 0 w 1037167"/>
                <a:gd name="connsiteY0" fmla="*/ 0 h 1879600"/>
                <a:gd name="connsiteX1" fmla="*/ 1028701 w 1037167"/>
                <a:gd name="connsiteY1" fmla="*/ 16933 h 1879600"/>
                <a:gd name="connsiteX2" fmla="*/ 1037167 w 1037167"/>
                <a:gd name="connsiteY2" fmla="*/ 1790700 h 1879600"/>
                <a:gd name="connsiteX3" fmla="*/ 546100 w 1037167"/>
                <a:gd name="connsiteY3" fmla="*/ 1782233 h 1879600"/>
                <a:gd name="connsiteX4" fmla="*/ 427567 w 1037167"/>
                <a:gd name="connsiteY4" fmla="*/ 1866900 h 1879600"/>
                <a:gd name="connsiteX5" fmla="*/ 127000 w 1037167"/>
                <a:gd name="connsiteY5" fmla="*/ 1879600 h 1879600"/>
                <a:gd name="connsiteX6" fmla="*/ 21167 w 1037167"/>
                <a:gd name="connsiteY6" fmla="*/ 1765300 h 1879600"/>
                <a:gd name="connsiteX7" fmla="*/ 0 w 1037167"/>
                <a:gd name="connsiteY7" fmla="*/ 0 h 1879600"/>
                <a:gd name="connsiteX0" fmla="*/ 0 w 1037167"/>
                <a:gd name="connsiteY0" fmla="*/ 0 h 1879600"/>
                <a:gd name="connsiteX1" fmla="*/ 1028701 w 1037167"/>
                <a:gd name="connsiteY1" fmla="*/ 16933 h 1879600"/>
                <a:gd name="connsiteX2" fmla="*/ 1037167 w 1037167"/>
                <a:gd name="connsiteY2" fmla="*/ 1790700 h 1879600"/>
                <a:gd name="connsiteX3" fmla="*/ 546100 w 1037167"/>
                <a:gd name="connsiteY3" fmla="*/ 1782233 h 1879600"/>
                <a:gd name="connsiteX4" fmla="*/ 427567 w 1037167"/>
                <a:gd name="connsiteY4" fmla="*/ 1866900 h 1879600"/>
                <a:gd name="connsiteX5" fmla="*/ 127000 w 1037167"/>
                <a:gd name="connsiteY5" fmla="*/ 1879600 h 1879600"/>
                <a:gd name="connsiteX6" fmla="*/ 21167 w 1037167"/>
                <a:gd name="connsiteY6" fmla="*/ 1765300 h 1879600"/>
                <a:gd name="connsiteX7" fmla="*/ 0 w 1037167"/>
                <a:gd name="connsiteY7" fmla="*/ 0 h 1879600"/>
                <a:gd name="connsiteX0" fmla="*/ 0 w 1037167"/>
                <a:gd name="connsiteY0" fmla="*/ 0 h 1918299"/>
                <a:gd name="connsiteX1" fmla="*/ 1028701 w 1037167"/>
                <a:gd name="connsiteY1" fmla="*/ 16933 h 1918299"/>
                <a:gd name="connsiteX2" fmla="*/ 1037167 w 1037167"/>
                <a:gd name="connsiteY2" fmla="*/ 1790700 h 1918299"/>
                <a:gd name="connsiteX3" fmla="*/ 546100 w 1037167"/>
                <a:gd name="connsiteY3" fmla="*/ 1782233 h 1918299"/>
                <a:gd name="connsiteX4" fmla="*/ 427567 w 1037167"/>
                <a:gd name="connsiteY4" fmla="*/ 1866900 h 1918299"/>
                <a:gd name="connsiteX5" fmla="*/ 127000 w 1037167"/>
                <a:gd name="connsiteY5" fmla="*/ 1879600 h 1918299"/>
                <a:gd name="connsiteX6" fmla="*/ 21167 w 1037167"/>
                <a:gd name="connsiteY6" fmla="*/ 1765300 h 1918299"/>
                <a:gd name="connsiteX7" fmla="*/ 0 w 1037167"/>
                <a:gd name="connsiteY7" fmla="*/ 0 h 1918299"/>
                <a:gd name="connsiteX0" fmla="*/ 0 w 1037167"/>
                <a:gd name="connsiteY0" fmla="*/ 0 h 1956074"/>
                <a:gd name="connsiteX1" fmla="*/ 1028701 w 1037167"/>
                <a:gd name="connsiteY1" fmla="*/ 16933 h 1956074"/>
                <a:gd name="connsiteX2" fmla="*/ 1037167 w 1037167"/>
                <a:gd name="connsiteY2" fmla="*/ 1790700 h 1956074"/>
                <a:gd name="connsiteX3" fmla="*/ 546100 w 1037167"/>
                <a:gd name="connsiteY3" fmla="*/ 1782233 h 1956074"/>
                <a:gd name="connsiteX4" fmla="*/ 427567 w 1037167"/>
                <a:gd name="connsiteY4" fmla="*/ 1866900 h 1956074"/>
                <a:gd name="connsiteX5" fmla="*/ 127000 w 1037167"/>
                <a:gd name="connsiteY5" fmla="*/ 1879600 h 1956074"/>
                <a:gd name="connsiteX6" fmla="*/ 21167 w 1037167"/>
                <a:gd name="connsiteY6" fmla="*/ 1765300 h 1956074"/>
                <a:gd name="connsiteX7" fmla="*/ 0 w 1037167"/>
                <a:gd name="connsiteY7" fmla="*/ 0 h 1956074"/>
                <a:gd name="connsiteX0" fmla="*/ 0 w 1037167"/>
                <a:gd name="connsiteY0" fmla="*/ 0 h 1956074"/>
                <a:gd name="connsiteX1" fmla="*/ 1028701 w 1037167"/>
                <a:gd name="connsiteY1" fmla="*/ 16933 h 1956074"/>
                <a:gd name="connsiteX2" fmla="*/ 1037167 w 1037167"/>
                <a:gd name="connsiteY2" fmla="*/ 1790700 h 1956074"/>
                <a:gd name="connsiteX3" fmla="*/ 546100 w 1037167"/>
                <a:gd name="connsiteY3" fmla="*/ 1782233 h 1956074"/>
                <a:gd name="connsiteX4" fmla="*/ 427567 w 1037167"/>
                <a:gd name="connsiteY4" fmla="*/ 1866900 h 1956074"/>
                <a:gd name="connsiteX5" fmla="*/ 127000 w 1037167"/>
                <a:gd name="connsiteY5" fmla="*/ 1879600 h 1956074"/>
                <a:gd name="connsiteX6" fmla="*/ 21167 w 1037167"/>
                <a:gd name="connsiteY6" fmla="*/ 1765300 h 1956074"/>
                <a:gd name="connsiteX7" fmla="*/ 0 w 1037167"/>
                <a:gd name="connsiteY7" fmla="*/ 0 h 1956074"/>
                <a:gd name="connsiteX0" fmla="*/ 0 w 1037167"/>
                <a:gd name="connsiteY0" fmla="*/ 0 h 1964570"/>
                <a:gd name="connsiteX1" fmla="*/ 1028701 w 1037167"/>
                <a:gd name="connsiteY1" fmla="*/ 16933 h 1964570"/>
                <a:gd name="connsiteX2" fmla="*/ 1037167 w 1037167"/>
                <a:gd name="connsiteY2" fmla="*/ 1790700 h 1964570"/>
                <a:gd name="connsiteX3" fmla="*/ 546100 w 1037167"/>
                <a:gd name="connsiteY3" fmla="*/ 1782233 h 1964570"/>
                <a:gd name="connsiteX4" fmla="*/ 427567 w 1037167"/>
                <a:gd name="connsiteY4" fmla="*/ 1866900 h 1964570"/>
                <a:gd name="connsiteX5" fmla="*/ 127000 w 1037167"/>
                <a:gd name="connsiteY5" fmla="*/ 1879600 h 1964570"/>
                <a:gd name="connsiteX6" fmla="*/ 21167 w 1037167"/>
                <a:gd name="connsiteY6" fmla="*/ 1765300 h 1964570"/>
                <a:gd name="connsiteX7" fmla="*/ 0 w 1037167"/>
                <a:gd name="connsiteY7" fmla="*/ 0 h 1964570"/>
                <a:gd name="connsiteX0" fmla="*/ 0 w 1037167"/>
                <a:gd name="connsiteY0" fmla="*/ 0 h 1964570"/>
                <a:gd name="connsiteX1" fmla="*/ 1028701 w 1037167"/>
                <a:gd name="connsiteY1" fmla="*/ 16933 h 1964570"/>
                <a:gd name="connsiteX2" fmla="*/ 1037167 w 1037167"/>
                <a:gd name="connsiteY2" fmla="*/ 1790700 h 1964570"/>
                <a:gd name="connsiteX3" fmla="*/ 546100 w 1037167"/>
                <a:gd name="connsiteY3" fmla="*/ 1782233 h 1964570"/>
                <a:gd name="connsiteX4" fmla="*/ 427567 w 1037167"/>
                <a:gd name="connsiteY4" fmla="*/ 1866900 h 1964570"/>
                <a:gd name="connsiteX5" fmla="*/ 127000 w 1037167"/>
                <a:gd name="connsiteY5" fmla="*/ 1879600 h 1964570"/>
                <a:gd name="connsiteX6" fmla="*/ 21167 w 1037167"/>
                <a:gd name="connsiteY6" fmla="*/ 1765300 h 1964570"/>
                <a:gd name="connsiteX7" fmla="*/ 0 w 1037167"/>
                <a:gd name="connsiteY7" fmla="*/ 0 h 1964570"/>
                <a:gd name="connsiteX0" fmla="*/ 0 w 1037167"/>
                <a:gd name="connsiteY0" fmla="*/ 0 h 1964570"/>
                <a:gd name="connsiteX1" fmla="*/ 1028701 w 1037167"/>
                <a:gd name="connsiteY1" fmla="*/ 16933 h 1964570"/>
                <a:gd name="connsiteX2" fmla="*/ 1037167 w 1037167"/>
                <a:gd name="connsiteY2" fmla="*/ 1790700 h 1964570"/>
                <a:gd name="connsiteX3" fmla="*/ 546100 w 1037167"/>
                <a:gd name="connsiteY3" fmla="*/ 1782233 h 1964570"/>
                <a:gd name="connsiteX4" fmla="*/ 427567 w 1037167"/>
                <a:gd name="connsiteY4" fmla="*/ 1866900 h 1964570"/>
                <a:gd name="connsiteX5" fmla="*/ 127000 w 1037167"/>
                <a:gd name="connsiteY5" fmla="*/ 1879600 h 1964570"/>
                <a:gd name="connsiteX6" fmla="*/ 21167 w 1037167"/>
                <a:gd name="connsiteY6" fmla="*/ 1765300 h 1964570"/>
                <a:gd name="connsiteX7" fmla="*/ 0 w 1037167"/>
                <a:gd name="connsiteY7" fmla="*/ 0 h 1964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7167" h="1964570">
                  <a:moveTo>
                    <a:pt x="0" y="0"/>
                  </a:moveTo>
                  <a:lnTo>
                    <a:pt x="1028701" y="16933"/>
                  </a:lnTo>
                  <a:lnTo>
                    <a:pt x="1037167" y="1790700"/>
                  </a:lnTo>
                  <a:lnTo>
                    <a:pt x="546100" y="1782233"/>
                  </a:lnTo>
                  <a:cubicBezTo>
                    <a:pt x="506589" y="1810455"/>
                    <a:pt x="488245" y="1847144"/>
                    <a:pt x="427567" y="1866900"/>
                  </a:cubicBezTo>
                  <a:cubicBezTo>
                    <a:pt x="403578" y="1976966"/>
                    <a:pt x="197555" y="2010834"/>
                    <a:pt x="127000" y="1879600"/>
                  </a:cubicBezTo>
                  <a:cubicBezTo>
                    <a:pt x="57856" y="1871133"/>
                    <a:pt x="56445" y="1803400"/>
                    <a:pt x="21167" y="1765300"/>
                  </a:cubicBezTo>
                  <a:lnTo>
                    <a:pt x="0" y="0"/>
                  </a:lnTo>
                  <a:close/>
                </a:path>
              </a:pathLst>
            </a:custGeom>
            <a:solidFill>
              <a:srgbClr val="C00000">
                <a:alpha val="23922"/>
              </a:srgbClr>
            </a:solidFill>
            <a:ln w="28575">
              <a:solidFill>
                <a:srgbClr val="F00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6" name="Freeform 15"/>
            <p:cNvSpPr/>
            <p:nvPr/>
          </p:nvSpPr>
          <p:spPr>
            <a:xfrm>
              <a:off x="2764368" y="1888068"/>
              <a:ext cx="1028700" cy="1941779"/>
            </a:xfrm>
            <a:custGeom>
              <a:avLst/>
              <a:gdLst>
                <a:gd name="connsiteX0" fmla="*/ 70715 w 1099415"/>
                <a:gd name="connsiteY0" fmla="*/ 129670 h 2047370"/>
                <a:gd name="connsiteX1" fmla="*/ 1086715 w 1099415"/>
                <a:gd name="connsiteY1" fmla="*/ 125437 h 2047370"/>
                <a:gd name="connsiteX2" fmla="*/ 1099415 w 1099415"/>
                <a:gd name="connsiteY2" fmla="*/ 1882270 h 2047370"/>
                <a:gd name="connsiteX3" fmla="*/ 422081 w 1099415"/>
                <a:gd name="connsiteY3" fmla="*/ 1894970 h 2047370"/>
                <a:gd name="connsiteX4" fmla="*/ 451715 w 1099415"/>
                <a:gd name="connsiteY4" fmla="*/ 2017737 h 2047370"/>
                <a:gd name="connsiteX5" fmla="*/ 172315 w 1099415"/>
                <a:gd name="connsiteY5" fmla="*/ 2047370 h 2047370"/>
                <a:gd name="connsiteX6" fmla="*/ 159615 w 1099415"/>
                <a:gd name="connsiteY6" fmla="*/ 1975403 h 2047370"/>
                <a:gd name="connsiteX7" fmla="*/ 87648 w 1099415"/>
                <a:gd name="connsiteY7" fmla="*/ 1865337 h 2047370"/>
                <a:gd name="connsiteX8" fmla="*/ 70715 w 1099415"/>
                <a:gd name="connsiteY8" fmla="*/ 129670 h 2047370"/>
                <a:gd name="connsiteX0" fmla="*/ 0 w 1028700"/>
                <a:gd name="connsiteY0" fmla="*/ 129670 h 2047370"/>
                <a:gd name="connsiteX1" fmla="*/ 1016000 w 1028700"/>
                <a:gd name="connsiteY1" fmla="*/ 125437 h 2047370"/>
                <a:gd name="connsiteX2" fmla="*/ 1028700 w 1028700"/>
                <a:gd name="connsiteY2" fmla="*/ 1882270 h 2047370"/>
                <a:gd name="connsiteX3" fmla="*/ 351366 w 1028700"/>
                <a:gd name="connsiteY3" fmla="*/ 1894970 h 2047370"/>
                <a:gd name="connsiteX4" fmla="*/ 381000 w 1028700"/>
                <a:gd name="connsiteY4" fmla="*/ 2017737 h 2047370"/>
                <a:gd name="connsiteX5" fmla="*/ 101600 w 1028700"/>
                <a:gd name="connsiteY5" fmla="*/ 2047370 h 2047370"/>
                <a:gd name="connsiteX6" fmla="*/ 88900 w 1028700"/>
                <a:gd name="connsiteY6" fmla="*/ 1975403 h 2047370"/>
                <a:gd name="connsiteX7" fmla="*/ 16933 w 1028700"/>
                <a:gd name="connsiteY7" fmla="*/ 1865337 h 2047370"/>
                <a:gd name="connsiteX8" fmla="*/ 0 w 1028700"/>
                <a:gd name="connsiteY8" fmla="*/ 129670 h 2047370"/>
                <a:gd name="connsiteX0" fmla="*/ 0 w 1028700"/>
                <a:gd name="connsiteY0" fmla="*/ 4233 h 1921933"/>
                <a:gd name="connsiteX1" fmla="*/ 1016000 w 1028700"/>
                <a:gd name="connsiteY1" fmla="*/ 0 h 1921933"/>
                <a:gd name="connsiteX2" fmla="*/ 1028700 w 1028700"/>
                <a:gd name="connsiteY2" fmla="*/ 1756833 h 1921933"/>
                <a:gd name="connsiteX3" fmla="*/ 351366 w 1028700"/>
                <a:gd name="connsiteY3" fmla="*/ 1769533 h 1921933"/>
                <a:gd name="connsiteX4" fmla="*/ 381000 w 1028700"/>
                <a:gd name="connsiteY4" fmla="*/ 1892300 h 1921933"/>
                <a:gd name="connsiteX5" fmla="*/ 101600 w 1028700"/>
                <a:gd name="connsiteY5" fmla="*/ 1921933 h 1921933"/>
                <a:gd name="connsiteX6" fmla="*/ 88900 w 1028700"/>
                <a:gd name="connsiteY6" fmla="*/ 1849966 h 1921933"/>
                <a:gd name="connsiteX7" fmla="*/ 16933 w 1028700"/>
                <a:gd name="connsiteY7" fmla="*/ 1739900 h 1921933"/>
                <a:gd name="connsiteX8" fmla="*/ 0 w 1028700"/>
                <a:gd name="connsiteY8" fmla="*/ 4233 h 1921933"/>
                <a:gd name="connsiteX0" fmla="*/ 0 w 1028700"/>
                <a:gd name="connsiteY0" fmla="*/ 4233 h 1921933"/>
                <a:gd name="connsiteX1" fmla="*/ 1016000 w 1028700"/>
                <a:gd name="connsiteY1" fmla="*/ 0 h 1921933"/>
                <a:gd name="connsiteX2" fmla="*/ 1028700 w 1028700"/>
                <a:gd name="connsiteY2" fmla="*/ 1756833 h 1921933"/>
                <a:gd name="connsiteX3" fmla="*/ 351366 w 1028700"/>
                <a:gd name="connsiteY3" fmla="*/ 1769533 h 1921933"/>
                <a:gd name="connsiteX4" fmla="*/ 381000 w 1028700"/>
                <a:gd name="connsiteY4" fmla="*/ 1892300 h 1921933"/>
                <a:gd name="connsiteX5" fmla="*/ 101600 w 1028700"/>
                <a:gd name="connsiteY5" fmla="*/ 1921933 h 1921933"/>
                <a:gd name="connsiteX6" fmla="*/ 88900 w 1028700"/>
                <a:gd name="connsiteY6" fmla="*/ 1849966 h 1921933"/>
                <a:gd name="connsiteX7" fmla="*/ 16933 w 1028700"/>
                <a:gd name="connsiteY7" fmla="*/ 1739900 h 1921933"/>
                <a:gd name="connsiteX8" fmla="*/ 0 w 1028700"/>
                <a:gd name="connsiteY8" fmla="*/ 4233 h 1921933"/>
                <a:gd name="connsiteX0" fmla="*/ 0 w 1028700"/>
                <a:gd name="connsiteY0" fmla="*/ 4233 h 1924672"/>
                <a:gd name="connsiteX1" fmla="*/ 1016000 w 1028700"/>
                <a:gd name="connsiteY1" fmla="*/ 0 h 1924672"/>
                <a:gd name="connsiteX2" fmla="*/ 1028700 w 1028700"/>
                <a:gd name="connsiteY2" fmla="*/ 1756833 h 1924672"/>
                <a:gd name="connsiteX3" fmla="*/ 351366 w 1028700"/>
                <a:gd name="connsiteY3" fmla="*/ 1769533 h 1924672"/>
                <a:gd name="connsiteX4" fmla="*/ 381000 w 1028700"/>
                <a:gd name="connsiteY4" fmla="*/ 1892300 h 1924672"/>
                <a:gd name="connsiteX5" fmla="*/ 101600 w 1028700"/>
                <a:gd name="connsiteY5" fmla="*/ 1921933 h 1924672"/>
                <a:gd name="connsiteX6" fmla="*/ 88900 w 1028700"/>
                <a:gd name="connsiteY6" fmla="*/ 1849966 h 1924672"/>
                <a:gd name="connsiteX7" fmla="*/ 16933 w 1028700"/>
                <a:gd name="connsiteY7" fmla="*/ 1739900 h 1924672"/>
                <a:gd name="connsiteX8" fmla="*/ 0 w 1028700"/>
                <a:gd name="connsiteY8" fmla="*/ 4233 h 1924672"/>
                <a:gd name="connsiteX0" fmla="*/ 0 w 1028700"/>
                <a:gd name="connsiteY0" fmla="*/ 4233 h 1941779"/>
                <a:gd name="connsiteX1" fmla="*/ 1016000 w 1028700"/>
                <a:gd name="connsiteY1" fmla="*/ 0 h 1941779"/>
                <a:gd name="connsiteX2" fmla="*/ 1028700 w 1028700"/>
                <a:gd name="connsiteY2" fmla="*/ 1756833 h 1941779"/>
                <a:gd name="connsiteX3" fmla="*/ 351366 w 1028700"/>
                <a:gd name="connsiteY3" fmla="*/ 1769533 h 1941779"/>
                <a:gd name="connsiteX4" fmla="*/ 381000 w 1028700"/>
                <a:gd name="connsiteY4" fmla="*/ 1892300 h 1941779"/>
                <a:gd name="connsiteX5" fmla="*/ 101600 w 1028700"/>
                <a:gd name="connsiteY5" fmla="*/ 1921933 h 1941779"/>
                <a:gd name="connsiteX6" fmla="*/ 88900 w 1028700"/>
                <a:gd name="connsiteY6" fmla="*/ 1849966 h 1941779"/>
                <a:gd name="connsiteX7" fmla="*/ 16933 w 1028700"/>
                <a:gd name="connsiteY7" fmla="*/ 1739900 h 1941779"/>
                <a:gd name="connsiteX8" fmla="*/ 0 w 1028700"/>
                <a:gd name="connsiteY8" fmla="*/ 4233 h 1941779"/>
                <a:gd name="connsiteX0" fmla="*/ 0 w 1028700"/>
                <a:gd name="connsiteY0" fmla="*/ 4233 h 1941779"/>
                <a:gd name="connsiteX1" fmla="*/ 1016000 w 1028700"/>
                <a:gd name="connsiteY1" fmla="*/ 0 h 1941779"/>
                <a:gd name="connsiteX2" fmla="*/ 1028700 w 1028700"/>
                <a:gd name="connsiteY2" fmla="*/ 1756833 h 1941779"/>
                <a:gd name="connsiteX3" fmla="*/ 351366 w 1028700"/>
                <a:gd name="connsiteY3" fmla="*/ 1769533 h 1941779"/>
                <a:gd name="connsiteX4" fmla="*/ 381000 w 1028700"/>
                <a:gd name="connsiteY4" fmla="*/ 1892300 h 1941779"/>
                <a:gd name="connsiteX5" fmla="*/ 101600 w 1028700"/>
                <a:gd name="connsiteY5" fmla="*/ 1921933 h 1941779"/>
                <a:gd name="connsiteX6" fmla="*/ 88900 w 1028700"/>
                <a:gd name="connsiteY6" fmla="*/ 1849966 h 1941779"/>
                <a:gd name="connsiteX7" fmla="*/ 16933 w 1028700"/>
                <a:gd name="connsiteY7" fmla="*/ 1739900 h 1941779"/>
                <a:gd name="connsiteX8" fmla="*/ 0 w 1028700"/>
                <a:gd name="connsiteY8" fmla="*/ 4233 h 1941779"/>
                <a:gd name="connsiteX0" fmla="*/ 0 w 1028700"/>
                <a:gd name="connsiteY0" fmla="*/ 4233 h 1941779"/>
                <a:gd name="connsiteX1" fmla="*/ 1016000 w 1028700"/>
                <a:gd name="connsiteY1" fmla="*/ 0 h 1941779"/>
                <a:gd name="connsiteX2" fmla="*/ 1028700 w 1028700"/>
                <a:gd name="connsiteY2" fmla="*/ 1756833 h 1941779"/>
                <a:gd name="connsiteX3" fmla="*/ 351366 w 1028700"/>
                <a:gd name="connsiteY3" fmla="*/ 1769533 h 1941779"/>
                <a:gd name="connsiteX4" fmla="*/ 381000 w 1028700"/>
                <a:gd name="connsiteY4" fmla="*/ 1892300 h 1941779"/>
                <a:gd name="connsiteX5" fmla="*/ 101600 w 1028700"/>
                <a:gd name="connsiteY5" fmla="*/ 1921933 h 1941779"/>
                <a:gd name="connsiteX6" fmla="*/ 88900 w 1028700"/>
                <a:gd name="connsiteY6" fmla="*/ 1849966 h 1941779"/>
                <a:gd name="connsiteX7" fmla="*/ 16933 w 1028700"/>
                <a:gd name="connsiteY7" fmla="*/ 1739900 h 1941779"/>
                <a:gd name="connsiteX8" fmla="*/ 0 w 1028700"/>
                <a:gd name="connsiteY8" fmla="*/ 4233 h 194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8700" h="1941779">
                  <a:moveTo>
                    <a:pt x="0" y="4233"/>
                  </a:moveTo>
                  <a:lnTo>
                    <a:pt x="1016000" y="0"/>
                  </a:lnTo>
                  <a:cubicBezTo>
                    <a:pt x="1020233" y="585611"/>
                    <a:pt x="1024467" y="1171222"/>
                    <a:pt x="1028700" y="1756833"/>
                  </a:cubicBezTo>
                  <a:lnTo>
                    <a:pt x="351366" y="1769533"/>
                  </a:lnTo>
                  <a:cubicBezTo>
                    <a:pt x="378177" y="1814688"/>
                    <a:pt x="400755" y="1838678"/>
                    <a:pt x="381000" y="1892300"/>
                  </a:cubicBezTo>
                  <a:cubicBezTo>
                    <a:pt x="309034" y="1948745"/>
                    <a:pt x="211666" y="1954389"/>
                    <a:pt x="101600" y="1921933"/>
                  </a:cubicBezTo>
                  <a:lnTo>
                    <a:pt x="88900" y="1849966"/>
                  </a:lnTo>
                  <a:cubicBezTo>
                    <a:pt x="64911" y="1813277"/>
                    <a:pt x="36689" y="1797756"/>
                    <a:pt x="16933" y="1739900"/>
                  </a:cubicBezTo>
                  <a:cubicBezTo>
                    <a:pt x="12700" y="1161344"/>
                    <a:pt x="8466" y="872066"/>
                    <a:pt x="0" y="4233"/>
                  </a:cubicBezTo>
                  <a:close/>
                </a:path>
              </a:pathLst>
            </a:custGeom>
            <a:solidFill>
              <a:srgbClr val="C00000">
                <a:alpha val="23922"/>
              </a:srgbClr>
            </a:solidFill>
            <a:ln w="28575">
              <a:solidFill>
                <a:srgbClr val="F00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0" name="Freeform 19"/>
            <p:cNvSpPr/>
            <p:nvPr/>
          </p:nvSpPr>
          <p:spPr>
            <a:xfrm>
              <a:off x="3869267" y="1866900"/>
              <a:ext cx="1037166" cy="1876222"/>
            </a:xfrm>
            <a:custGeom>
              <a:avLst/>
              <a:gdLst>
                <a:gd name="connsiteX0" fmla="*/ 0 w 1037166"/>
                <a:gd name="connsiteY0" fmla="*/ 16933 h 1782233"/>
                <a:gd name="connsiteX1" fmla="*/ 1011766 w 1037166"/>
                <a:gd name="connsiteY1" fmla="*/ 0 h 1782233"/>
                <a:gd name="connsiteX2" fmla="*/ 1037166 w 1037166"/>
                <a:gd name="connsiteY2" fmla="*/ 1782233 h 1782233"/>
                <a:gd name="connsiteX3" fmla="*/ 673100 w 1037166"/>
                <a:gd name="connsiteY3" fmla="*/ 1782233 h 1782233"/>
                <a:gd name="connsiteX4" fmla="*/ 29633 w 1037166"/>
                <a:gd name="connsiteY4" fmla="*/ 1778000 h 1782233"/>
                <a:gd name="connsiteX5" fmla="*/ 0 w 1037166"/>
                <a:gd name="connsiteY5" fmla="*/ 16933 h 1782233"/>
                <a:gd name="connsiteX0" fmla="*/ 0 w 1037166"/>
                <a:gd name="connsiteY0" fmla="*/ 16933 h 1833033"/>
                <a:gd name="connsiteX1" fmla="*/ 1011766 w 1037166"/>
                <a:gd name="connsiteY1" fmla="*/ 0 h 1833033"/>
                <a:gd name="connsiteX2" fmla="*/ 1037166 w 1037166"/>
                <a:gd name="connsiteY2" fmla="*/ 1782233 h 1833033"/>
                <a:gd name="connsiteX3" fmla="*/ 673100 w 1037166"/>
                <a:gd name="connsiteY3" fmla="*/ 1782233 h 1833033"/>
                <a:gd name="connsiteX4" fmla="*/ 29633 w 1037166"/>
                <a:gd name="connsiteY4" fmla="*/ 1778000 h 1833033"/>
                <a:gd name="connsiteX5" fmla="*/ 0 w 1037166"/>
                <a:gd name="connsiteY5" fmla="*/ 16933 h 1833033"/>
                <a:gd name="connsiteX0" fmla="*/ 0 w 1037166"/>
                <a:gd name="connsiteY0" fmla="*/ 16933 h 1877719"/>
                <a:gd name="connsiteX1" fmla="*/ 1011766 w 1037166"/>
                <a:gd name="connsiteY1" fmla="*/ 0 h 1877719"/>
                <a:gd name="connsiteX2" fmla="*/ 1037166 w 1037166"/>
                <a:gd name="connsiteY2" fmla="*/ 1782233 h 1877719"/>
                <a:gd name="connsiteX3" fmla="*/ 673100 w 1037166"/>
                <a:gd name="connsiteY3" fmla="*/ 1782233 h 1877719"/>
                <a:gd name="connsiteX4" fmla="*/ 29633 w 1037166"/>
                <a:gd name="connsiteY4" fmla="*/ 1778000 h 1877719"/>
                <a:gd name="connsiteX5" fmla="*/ 0 w 1037166"/>
                <a:gd name="connsiteY5" fmla="*/ 16933 h 1877719"/>
                <a:gd name="connsiteX0" fmla="*/ 0 w 1037166"/>
                <a:gd name="connsiteY0" fmla="*/ 16933 h 1876222"/>
                <a:gd name="connsiteX1" fmla="*/ 1011766 w 1037166"/>
                <a:gd name="connsiteY1" fmla="*/ 0 h 1876222"/>
                <a:gd name="connsiteX2" fmla="*/ 1037166 w 1037166"/>
                <a:gd name="connsiteY2" fmla="*/ 1782233 h 1876222"/>
                <a:gd name="connsiteX3" fmla="*/ 673100 w 1037166"/>
                <a:gd name="connsiteY3" fmla="*/ 1782233 h 1876222"/>
                <a:gd name="connsiteX4" fmla="*/ 29633 w 1037166"/>
                <a:gd name="connsiteY4" fmla="*/ 1778000 h 1876222"/>
                <a:gd name="connsiteX5" fmla="*/ 0 w 1037166"/>
                <a:gd name="connsiteY5" fmla="*/ 16933 h 1876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7166" h="1876222">
                  <a:moveTo>
                    <a:pt x="0" y="16933"/>
                  </a:moveTo>
                  <a:lnTo>
                    <a:pt x="1011766" y="0"/>
                  </a:lnTo>
                  <a:lnTo>
                    <a:pt x="1037166" y="1782233"/>
                  </a:lnTo>
                  <a:cubicBezTo>
                    <a:pt x="932744" y="1921933"/>
                    <a:pt x="752122" y="1892300"/>
                    <a:pt x="673100" y="1782233"/>
                  </a:cubicBezTo>
                  <a:lnTo>
                    <a:pt x="29633" y="1778000"/>
                  </a:lnTo>
                  <a:lnTo>
                    <a:pt x="0" y="16933"/>
                  </a:lnTo>
                  <a:close/>
                </a:path>
              </a:pathLst>
            </a:custGeom>
            <a:solidFill>
              <a:srgbClr val="C00000">
                <a:alpha val="23922"/>
              </a:srgbClr>
            </a:solidFill>
            <a:ln w="28575">
              <a:solidFill>
                <a:srgbClr val="F00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1" name="Freeform 20"/>
            <p:cNvSpPr/>
            <p:nvPr/>
          </p:nvSpPr>
          <p:spPr>
            <a:xfrm>
              <a:off x="4965700" y="1866900"/>
              <a:ext cx="1045633" cy="1856331"/>
            </a:xfrm>
            <a:custGeom>
              <a:avLst/>
              <a:gdLst>
                <a:gd name="connsiteX0" fmla="*/ 0 w 1045633"/>
                <a:gd name="connsiteY0" fmla="*/ 4233 h 1782233"/>
                <a:gd name="connsiteX1" fmla="*/ 1016000 w 1045633"/>
                <a:gd name="connsiteY1" fmla="*/ 0 h 1782233"/>
                <a:gd name="connsiteX2" fmla="*/ 1045633 w 1045633"/>
                <a:gd name="connsiteY2" fmla="*/ 1782233 h 1782233"/>
                <a:gd name="connsiteX3" fmla="*/ 584200 w 1045633"/>
                <a:gd name="connsiteY3" fmla="*/ 1778000 h 1782233"/>
                <a:gd name="connsiteX4" fmla="*/ 29633 w 1045633"/>
                <a:gd name="connsiteY4" fmla="*/ 1769533 h 1782233"/>
                <a:gd name="connsiteX5" fmla="*/ 0 w 1045633"/>
                <a:gd name="connsiteY5" fmla="*/ 4233 h 1782233"/>
                <a:gd name="connsiteX0" fmla="*/ 0 w 1045633"/>
                <a:gd name="connsiteY0" fmla="*/ 4233 h 1824581"/>
                <a:gd name="connsiteX1" fmla="*/ 1016000 w 1045633"/>
                <a:gd name="connsiteY1" fmla="*/ 0 h 1824581"/>
                <a:gd name="connsiteX2" fmla="*/ 1045633 w 1045633"/>
                <a:gd name="connsiteY2" fmla="*/ 1782233 h 1824581"/>
                <a:gd name="connsiteX3" fmla="*/ 584200 w 1045633"/>
                <a:gd name="connsiteY3" fmla="*/ 1778000 h 1824581"/>
                <a:gd name="connsiteX4" fmla="*/ 29633 w 1045633"/>
                <a:gd name="connsiteY4" fmla="*/ 1769533 h 1824581"/>
                <a:gd name="connsiteX5" fmla="*/ 0 w 1045633"/>
                <a:gd name="connsiteY5" fmla="*/ 4233 h 1824581"/>
                <a:gd name="connsiteX0" fmla="*/ 0 w 1045633"/>
                <a:gd name="connsiteY0" fmla="*/ 4233 h 1856331"/>
                <a:gd name="connsiteX1" fmla="*/ 1016000 w 1045633"/>
                <a:gd name="connsiteY1" fmla="*/ 0 h 1856331"/>
                <a:gd name="connsiteX2" fmla="*/ 1045633 w 1045633"/>
                <a:gd name="connsiteY2" fmla="*/ 1782233 h 1856331"/>
                <a:gd name="connsiteX3" fmla="*/ 584200 w 1045633"/>
                <a:gd name="connsiteY3" fmla="*/ 1778000 h 1856331"/>
                <a:gd name="connsiteX4" fmla="*/ 29633 w 1045633"/>
                <a:gd name="connsiteY4" fmla="*/ 1769533 h 1856331"/>
                <a:gd name="connsiteX5" fmla="*/ 0 w 1045633"/>
                <a:gd name="connsiteY5" fmla="*/ 4233 h 185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5633" h="1856331">
                  <a:moveTo>
                    <a:pt x="0" y="4233"/>
                  </a:moveTo>
                  <a:lnTo>
                    <a:pt x="1016000" y="0"/>
                  </a:lnTo>
                  <a:lnTo>
                    <a:pt x="1045633" y="1782233"/>
                  </a:lnTo>
                  <a:cubicBezTo>
                    <a:pt x="917222" y="1882422"/>
                    <a:pt x="738011" y="1881011"/>
                    <a:pt x="584200" y="1778000"/>
                  </a:cubicBezTo>
                  <a:lnTo>
                    <a:pt x="29633" y="1769533"/>
                  </a:lnTo>
                  <a:lnTo>
                    <a:pt x="0" y="4233"/>
                  </a:lnTo>
                  <a:close/>
                </a:path>
              </a:pathLst>
            </a:custGeom>
            <a:solidFill>
              <a:srgbClr val="C00000">
                <a:alpha val="23922"/>
              </a:srgbClr>
            </a:solidFill>
            <a:ln w="28575">
              <a:solidFill>
                <a:srgbClr val="F00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2" name="Freeform 21"/>
            <p:cNvSpPr/>
            <p:nvPr/>
          </p:nvSpPr>
          <p:spPr>
            <a:xfrm>
              <a:off x="6062133" y="1862667"/>
              <a:ext cx="994834" cy="2017217"/>
            </a:xfrm>
            <a:custGeom>
              <a:avLst/>
              <a:gdLst>
                <a:gd name="connsiteX0" fmla="*/ 0 w 994834"/>
                <a:gd name="connsiteY0" fmla="*/ 12700 h 1786466"/>
                <a:gd name="connsiteX1" fmla="*/ 973667 w 994834"/>
                <a:gd name="connsiteY1" fmla="*/ 0 h 1786466"/>
                <a:gd name="connsiteX2" fmla="*/ 994834 w 994834"/>
                <a:gd name="connsiteY2" fmla="*/ 1782233 h 1786466"/>
                <a:gd name="connsiteX3" fmla="*/ 21167 w 994834"/>
                <a:gd name="connsiteY3" fmla="*/ 1786466 h 1786466"/>
                <a:gd name="connsiteX4" fmla="*/ 0 w 994834"/>
                <a:gd name="connsiteY4" fmla="*/ 12700 h 1786466"/>
                <a:gd name="connsiteX0" fmla="*/ 0 w 994834"/>
                <a:gd name="connsiteY0" fmla="*/ 12700 h 1951099"/>
                <a:gd name="connsiteX1" fmla="*/ 973667 w 994834"/>
                <a:gd name="connsiteY1" fmla="*/ 0 h 1951099"/>
                <a:gd name="connsiteX2" fmla="*/ 994834 w 994834"/>
                <a:gd name="connsiteY2" fmla="*/ 1782233 h 1951099"/>
                <a:gd name="connsiteX3" fmla="*/ 21167 w 994834"/>
                <a:gd name="connsiteY3" fmla="*/ 1786466 h 1951099"/>
                <a:gd name="connsiteX4" fmla="*/ 0 w 994834"/>
                <a:gd name="connsiteY4" fmla="*/ 12700 h 1951099"/>
                <a:gd name="connsiteX0" fmla="*/ 0 w 994834"/>
                <a:gd name="connsiteY0" fmla="*/ 12700 h 2017217"/>
                <a:gd name="connsiteX1" fmla="*/ 973667 w 994834"/>
                <a:gd name="connsiteY1" fmla="*/ 0 h 2017217"/>
                <a:gd name="connsiteX2" fmla="*/ 994834 w 994834"/>
                <a:gd name="connsiteY2" fmla="*/ 1782233 h 2017217"/>
                <a:gd name="connsiteX3" fmla="*/ 21167 w 994834"/>
                <a:gd name="connsiteY3" fmla="*/ 1786466 h 2017217"/>
                <a:gd name="connsiteX4" fmla="*/ 0 w 994834"/>
                <a:gd name="connsiteY4" fmla="*/ 12700 h 2017217"/>
                <a:gd name="connsiteX0" fmla="*/ 0 w 994834"/>
                <a:gd name="connsiteY0" fmla="*/ 12700 h 2017217"/>
                <a:gd name="connsiteX1" fmla="*/ 973667 w 994834"/>
                <a:gd name="connsiteY1" fmla="*/ 0 h 2017217"/>
                <a:gd name="connsiteX2" fmla="*/ 994834 w 994834"/>
                <a:gd name="connsiteY2" fmla="*/ 1782233 h 2017217"/>
                <a:gd name="connsiteX3" fmla="*/ 21167 w 994834"/>
                <a:gd name="connsiteY3" fmla="*/ 1786466 h 2017217"/>
                <a:gd name="connsiteX4" fmla="*/ 0 w 994834"/>
                <a:gd name="connsiteY4" fmla="*/ 12700 h 2017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834" h="2017217">
                  <a:moveTo>
                    <a:pt x="0" y="12700"/>
                  </a:moveTo>
                  <a:lnTo>
                    <a:pt x="973667" y="0"/>
                  </a:lnTo>
                  <a:lnTo>
                    <a:pt x="994834" y="1782233"/>
                  </a:lnTo>
                  <a:cubicBezTo>
                    <a:pt x="691445" y="2160411"/>
                    <a:pt x="79023" y="2022122"/>
                    <a:pt x="21167" y="1786466"/>
                  </a:cubicBezTo>
                  <a:lnTo>
                    <a:pt x="0" y="12700"/>
                  </a:lnTo>
                  <a:close/>
                </a:path>
              </a:pathLst>
            </a:custGeom>
            <a:solidFill>
              <a:srgbClr val="C00000">
                <a:alpha val="23922"/>
              </a:srgbClr>
            </a:solidFill>
            <a:ln w="28575">
              <a:solidFill>
                <a:srgbClr val="F00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3" name="TextBox 22"/>
            <p:cNvSpPr txBox="1"/>
            <p:nvPr/>
          </p:nvSpPr>
          <p:spPr>
            <a:xfrm>
              <a:off x="1404515" y="1210811"/>
              <a:ext cx="5008006" cy="64670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00023"/>
                  </a:solidFill>
                  <a:effectLst/>
                  <a:uLnTx/>
                  <a:uFillTx/>
                  <a:latin typeface="Arial" panose="020B0604020202020204" pitchFamily="34" charset="0"/>
                  <a:ea typeface="+mn-ea"/>
                  <a:cs typeface="Arial" panose="020B0604020202020204" pitchFamily="34" charset="0"/>
                </a:rPr>
                <a:t>Exchange Requirements</a:t>
              </a:r>
            </a:p>
          </p:txBody>
        </p:sp>
      </p:grpSp>
      <p:grpSp>
        <p:nvGrpSpPr>
          <p:cNvPr id="58" name="Group 57"/>
          <p:cNvGrpSpPr/>
          <p:nvPr/>
        </p:nvGrpSpPr>
        <p:grpSpPr>
          <a:xfrm>
            <a:off x="3748959" y="1156837"/>
            <a:ext cx="5068451" cy="1596808"/>
            <a:chOff x="4476750" y="666676"/>
            <a:chExt cx="5068451" cy="1746821"/>
          </a:xfrm>
        </p:grpSpPr>
        <p:sp>
          <p:nvSpPr>
            <p:cNvPr id="24" name="Freeform 23"/>
            <p:cNvSpPr/>
            <p:nvPr/>
          </p:nvSpPr>
          <p:spPr>
            <a:xfrm>
              <a:off x="4476750" y="666676"/>
              <a:ext cx="5068451" cy="911860"/>
            </a:xfrm>
            <a:custGeom>
              <a:avLst/>
              <a:gdLst>
                <a:gd name="connsiteX0" fmla="*/ 0 w 5647267"/>
                <a:gd name="connsiteY0" fmla="*/ 25400 h 25400"/>
                <a:gd name="connsiteX1" fmla="*/ 5647267 w 5647267"/>
                <a:gd name="connsiteY1" fmla="*/ 0 h 25400"/>
                <a:gd name="connsiteX0" fmla="*/ 0 w 5647267"/>
                <a:gd name="connsiteY0" fmla="*/ 264442 h 264442"/>
                <a:gd name="connsiteX1" fmla="*/ 5647267 w 5647267"/>
                <a:gd name="connsiteY1" fmla="*/ 239042 h 264442"/>
                <a:gd name="connsiteX0" fmla="*/ 0 w 5647267"/>
                <a:gd name="connsiteY0" fmla="*/ 622339 h 622339"/>
                <a:gd name="connsiteX1" fmla="*/ 5647267 w 5647267"/>
                <a:gd name="connsiteY1" fmla="*/ 596939 h 622339"/>
                <a:gd name="connsiteX0" fmla="*/ 0 w 5647267"/>
                <a:gd name="connsiteY0" fmla="*/ 716266 h 716266"/>
                <a:gd name="connsiteX1" fmla="*/ 5647267 w 5647267"/>
                <a:gd name="connsiteY1" fmla="*/ 690866 h 716266"/>
                <a:gd name="connsiteX0" fmla="*/ 0 w 5908715"/>
                <a:gd name="connsiteY0" fmla="*/ 574126 h 845059"/>
                <a:gd name="connsiteX1" fmla="*/ 5908715 w 5908715"/>
                <a:gd name="connsiteY1" fmla="*/ 845059 h 845059"/>
                <a:gd name="connsiteX0" fmla="*/ 0 w 5908715"/>
                <a:gd name="connsiteY0" fmla="*/ 599775 h 870708"/>
                <a:gd name="connsiteX1" fmla="*/ 5908715 w 5908715"/>
                <a:gd name="connsiteY1" fmla="*/ 870708 h 870708"/>
                <a:gd name="connsiteX0" fmla="*/ 0 w 5908715"/>
                <a:gd name="connsiteY0" fmla="*/ 658425 h 929358"/>
                <a:gd name="connsiteX1" fmla="*/ 5908715 w 5908715"/>
                <a:gd name="connsiteY1" fmla="*/ 929358 h 929358"/>
                <a:gd name="connsiteX0" fmla="*/ 0 w 6292754"/>
                <a:gd name="connsiteY0" fmla="*/ 584958 h 1046391"/>
                <a:gd name="connsiteX1" fmla="*/ 6292754 w 6292754"/>
                <a:gd name="connsiteY1" fmla="*/ 1046391 h 1046391"/>
                <a:gd name="connsiteX0" fmla="*/ 0 w 6292754"/>
                <a:gd name="connsiteY0" fmla="*/ 630690 h 1092123"/>
                <a:gd name="connsiteX1" fmla="*/ 6292754 w 6292754"/>
                <a:gd name="connsiteY1" fmla="*/ 1092123 h 1092123"/>
                <a:gd name="connsiteX0" fmla="*/ 0 w 5887379"/>
                <a:gd name="connsiteY0" fmla="*/ 619793 h 1109801"/>
                <a:gd name="connsiteX1" fmla="*/ 5887379 w 5887379"/>
                <a:gd name="connsiteY1" fmla="*/ 1109801 h 1109801"/>
                <a:gd name="connsiteX0" fmla="*/ 0 w 5887379"/>
                <a:gd name="connsiteY0" fmla="*/ 594185 h 1084193"/>
                <a:gd name="connsiteX1" fmla="*/ 5887379 w 5887379"/>
                <a:gd name="connsiteY1" fmla="*/ 1084193 h 1084193"/>
                <a:gd name="connsiteX0" fmla="*/ 0 w 5844708"/>
                <a:gd name="connsiteY0" fmla="*/ 601093 h 1072051"/>
                <a:gd name="connsiteX1" fmla="*/ 5844708 w 5844708"/>
                <a:gd name="connsiteY1" fmla="*/ 1072051 h 1072051"/>
                <a:gd name="connsiteX0" fmla="*/ 0 w 5844708"/>
                <a:gd name="connsiteY0" fmla="*/ 666636 h 1137594"/>
                <a:gd name="connsiteX1" fmla="*/ 5844708 w 5844708"/>
                <a:gd name="connsiteY1" fmla="*/ 1137594 h 1137594"/>
                <a:gd name="connsiteX0" fmla="*/ 0 w 5844708"/>
                <a:gd name="connsiteY0" fmla="*/ 637902 h 1108860"/>
                <a:gd name="connsiteX1" fmla="*/ 5844708 w 5844708"/>
                <a:gd name="connsiteY1" fmla="*/ 1108860 h 1108860"/>
                <a:gd name="connsiteX0" fmla="*/ 0 w 5716695"/>
                <a:gd name="connsiteY0" fmla="*/ 641331 h 1102764"/>
                <a:gd name="connsiteX1" fmla="*/ 5716695 w 5716695"/>
                <a:gd name="connsiteY1" fmla="*/ 1102764 h 1102764"/>
                <a:gd name="connsiteX0" fmla="*/ 0 w 5716695"/>
                <a:gd name="connsiteY0" fmla="*/ 611214 h 1072647"/>
                <a:gd name="connsiteX1" fmla="*/ 5716695 w 5716695"/>
                <a:gd name="connsiteY1" fmla="*/ 1072647 h 1072647"/>
                <a:gd name="connsiteX0" fmla="*/ 0 w 5716695"/>
                <a:gd name="connsiteY0" fmla="*/ 644371 h 1105804"/>
                <a:gd name="connsiteX1" fmla="*/ 5716695 w 5716695"/>
                <a:gd name="connsiteY1" fmla="*/ 1105804 h 1105804"/>
                <a:gd name="connsiteX0" fmla="*/ 0 w 5676534"/>
                <a:gd name="connsiteY0" fmla="*/ 764192 h 911860"/>
                <a:gd name="connsiteX1" fmla="*/ 5676534 w 5676534"/>
                <a:gd name="connsiteY1" fmla="*/ 911860 h 911860"/>
              </a:gdLst>
              <a:ahLst/>
              <a:cxnLst>
                <a:cxn ang="0">
                  <a:pos x="connsiteX0" y="connsiteY0"/>
                </a:cxn>
                <a:cxn ang="0">
                  <a:pos x="connsiteX1" y="connsiteY1"/>
                </a:cxn>
              </a:cxnLst>
              <a:rect l="l" t="t" r="r" b="b"/>
              <a:pathLst>
                <a:path w="5676534" h="911860">
                  <a:moveTo>
                    <a:pt x="0" y="764192"/>
                  </a:moveTo>
                  <a:cubicBezTo>
                    <a:pt x="1295724" y="-405266"/>
                    <a:pt x="4815136" y="-133773"/>
                    <a:pt x="5676534" y="911860"/>
                  </a:cubicBezTo>
                </a:path>
              </a:pathLst>
            </a:custGeom>
            <a:noFill/>
            <a:ln w="57150">
              <a:solidFill>
                <a:srgbClr val="F00023"/>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ArchUp">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4" name="Rectangle 53"/>
            <p:cNvSpPr/>
            <p:nvPr/>
          </p:nvSpPr>
          <p:spPr>
            <a:xfrm>
              <a:off x="4882124" y="982632"/>
              <a:ext cx="4208033" cy="1430865"/>
            </a:xfrm>
            <a:prstGeom prst="rect">
              <a:avLst/>
            </a:prstGeom>
            <a:noFill/>
          </p:spPr>
          <p:txBody>
            <a:bodyPr wrap="none" lIns="91440" tIns="45720" rIns="91440" bIns="45720">
              <a:prstTxWarp prst="textArchUp">
                <a:avLst>
                  <a:gd name="adj" fmla="val 10662933"/>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w="0"/>
                <a:solidFill>
                  <a:srgbClr val="C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w="0"/>
                <a:solidFill>
                  <a:srgbClr val="C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F00023"/>
                  </a:solidFill>
                  <a:effectLst/>
                  <a:uLnTx/>
                  <a:uFillTx/>
                  <a:latin typeface="Arial" panose="020B0604020202020204" pitchFamily="34" charset="0"/>
                  <a:ea typeface="+mn-ea"/>
                  <a:cs typeface="Arial" panose="020B0604020202020204" pitchFamily="34" charset="0"/>
                </a:rPr>
                <a:t>Process Descriptions</a:t>
              </a:r>
            </a:p>
          </p:txBody>
        </p:sp>
      </p:grpSp>
      <p:grpSp>
        <p:nvGrpSpPr>
          <p:cNvPr id="39" name="Group 38"/>
          <p:cNvGrpSpPr/>
          <p:nvPr/>
        </p:nvGrpSpPr>
        <p:grpSpPr>
          <a:xfrm>
            <a:off x="9110171" y="3326351"/>
            <a:ext cx="1363133" cy="1815873"/>
            <a:chOff x="9503207" y="2059023"/>
            <a:chExt cx="1363133" cy="1815873"/>
          </a:xfrm>
        </p:grpSpPr>
        <p:sp>
          <p:nvSpPr>
            <p:cNvPr id="40" name="Rectangle 26"/>
            <p:cNvSpPr/>
            <p:nvPr/>
          </p:nvSpPr>
          <p:spPr>
            <a:xfrm>
              <a:off x="9503207" y="2059023"/>
              <a:ext cx="1363133" cy="1815873"/>
            </a:xfrm>
            <a:custGeom>
              <a:avLst/>
              <a:gdLst>
                <a:gd name="connsiteX0" fmla="*/ 0 w 1363133"/>
                <a:gd name="connsiteY0" fmla="*/ 0 h 1815873"/>
                <a:gd name="connsiteX1" fmla="*/ 1363133 w 1363133"/>
                <a:gd name="connsiteY1" fmla="*/ 0 h 1815873"/>
                <a:gd name="connsiteX2" fmla="*/ 1363133 w 1363133"/>
                <a:gd name="connsiteY2" fmla="*/ 1815873 h 1815873"/>
                <a:gd name="connsiteX3" fmla="*/ 0 w 1363133"/>
                <a:gd name="connsiteY3" fmla="*/ 1815873 h 1815873"/>
                <a:gd name="connsiteX4" fmla="*/ 0 w 1363133"/>
                <a:gd name="connsiteY4" fmla="*/ 0 h 1815873"/>
                <a:gd name="connsiteX0" fmla="*/ 0 w 1363133"/>
                <a:gd name="connsiteY0" fmla="*/ 0 h 1815873"/>
                <a:gd name="connsiteX1" fmla="*/ 1363133 w 1363133"/>
                <a:gd name="connsiteY1" fmla="*/ 0 h 1815873"/>
                <a:gd name="connsiteX2" fmla="*/ 1363133 w 1363133"/>
                <a:gd name="connsiteY2" fmla="*/ 1815873 h 1815873"/>
                <a:gd name="connsiteX3" fmla="*/ 658073 w 1363133"/>
                <a:gd name="connsiteY3" fmla="*/ 1815032 h 1815873"/>
                <a:gd name="connsiteX4" fmla="*/ 0 w 1363133"/>
                <a:gd name="connsiteY4" fmla="*/ 1815873 h 1815873"/>
                <a:gd name="connsiteX5" fmla="*/ 0 w 1363133"/>
                <a:gd name="connsiteY5" fmla="*/ 0 h 1815873"/>
                <a:gd name="connsiteX0" fmla="*/ 0 w 1363133"/>
                <a:gd name="connsiteY0" fmla="*/ 0 h 1815873"/>
                <a:gd name="connsiteX1" fmla="*/ 1363133 w 1363133"/>
                <a:gd name="connsiteY1" fmla="*/ 0 h 1815873"/>
                <a:gd name="connsiteX2" fmla="*/ 1363133 w 1363133"/>
                <a:gd name="connsiteY2" fmla="*/ 1815873 h 1815873"/>
                <a:gd name="connsiteX3" fmla="*/ 658073 w 1363133"/>
                <a:gd name="connsiteY3" fmla="*/ 1171565 h 1815873"/>
                <a:gd name="connsiteX4" fmla="*/ 0 w 1363133"/>
                <a:gd name="connsiteY4" fmla="*/ 1815873 h 1815873"/>
                <a:gd name="connsiteX5" fmla="*/ 0 w 1363133"/>
                <a:gd name="connsiteY5" fmla="*/ 0 h 1815873"/>
                <a:gd name="connsiteX0" fmla="*/ 0 w 1363133"/>
                <a:gd name="connsiteY0" fmla="*/ 0 h 1815873"/>
                <a:gd name="connsiteX1" fmla="*/ 1363133 w 1363133"/>
                <a:gd name="connsiteY1" fmla="*/ 0 h 1815873"/>
                <a:gd name="connsiteX2" fmla="*/ 1363133 w 1363133"/>
                <a:gd name="connsiteY2" fmla="*/ 1815873 h 1815873"/>
                <a:gd name="connsiteX3" fmla="*/ 658073 w 1363133"/>
                <a:gd name="connsiteY3" fmla="*/ 1357831 h 1815873"/>
                <a:gd name="connsiteX4" fmla="*/ 0 w 1363133"/>
                <a:gd name="connsiteY4" fmla="*/ 1815873 h 1815873"/>
                <a:gd name="connsiteX5" fmla="*/ 0 w 1363133"/>
                <a:gd name="connsiteY5" fmla="*/ 0 h 181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3133" h="1815873">
                  <a:moveTo>
                    <a:pt x="0" y="0"/>
                  </a:moveTo>
                  <a:lnTo>
                    <a:pt x="1363133" y="0"/>
                  </a:lnTo>
                  <a:lnTo>
                    <a:pt x="1363133" y="1815873"/>
                  </a:lnTo>
                  <a:lnTo>
                    <a:pt x="658073" y="1357831"/>
                  </a:lnTo>
                  <a:lnTo>
                    <a:pt x="0" y="1815873"/>
                  </a:lnTo>
                  <a:lnTo>
                    <a:pt x="0" y="0"/>
                  </a:lnTo>
                  <a:close/>
                </a:path>
              </a:pathLst>
            </a:custGeom>
            <a:solidFill>
              <a:srgbClr val="F9CBCC"/>
            </a:solidFill>
            <a:ln w="28575">
              <a:solidFill>
                <a:srgbClr val="F00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1" name="TextBox 40"/>
            <p:cNvSpPr txBox="1"/>
            <p:nvPr/>
          </p:nvSpPr>
          <p:spPr>
            <a:xfrm>
              <a:off x="9631197" y="2140061"/>
              <a:ext cx="1066895" cy="58477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View</a:t>
              </a:r>
            </a:p>
          </p:txBody>
        </p:sp>
      </p:grpSp>
      <p:sp>
        <p:nvSpPr>
          <p:cNvPr id="64" name="TextBox 63"/>
          <p:cNvSpPr txBox="1"/>
          <p:nvPr/>
        </p:nvSpPr>
        <p:spPr>
          <a:xfrm>
            <a:off x="569509" y="6250115"/>
            <a:ext cx="64980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9EB0"/>
                </a:solidFill>
                <a:effectLst/>
                <a:uLnTx/>
                <a:uFillTx/>
                <a:latin typeface="Arial" panose="020B0604020202020204" pitchFamily="34" charset="0"/>
                <a:ea typeface="+mn-ea"/>
                <a:cs typeface="Arial" panose="020B0604020202020204" pitchFamily="34" charset="0"/>
              </a:rPr>
              <a:t>Workflow Concept by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9EB0"/>
                </a:solidFill>
                <a:effectLst/>
                <a:uLnTx/>
                <a:uFillTx/>
                <a:latin typeface="Arial" panose="020B0604020202020204" pitchFamily="34" charset="0"/>
                <a:ea typeface="+mn-ea"/>
                <a:cs typeface="Arial" panose="020B0604020202020204" pitchFamily="34" charset="0"/>
              </a:rPr>
              <a:t>Professor Rasso Steinmann. IABI</a:t>
            </a:r>
          </a:p>
        </p:txBody>
      </p:sp>
      <p:grpSp>
        <p:nvGrpSpPr>
          <p:cNvPr id="36" name="Group 35"/>
          <p:cNvGrpSpPr/>
          <p:nvPr/>
        </p:nvGrpSpPr>
        <p:grpSpPr>
          <a:xfrm>
            <a:off x="8885287" y="3553555"/>
            <a:ext cx="1363133" cy="1815873"/>
            <a:chOff x="9503207" y="2059023"/>
            <a:chExt cx="1363133" cy="1815873"/>
          </a:xfrm>
        </p:grpSpPr>
        <p:sp>
          <p:nvSpPr>
            <p:cNvPr id="37" name="Rectangle 26"/>
            <p:cNvSpPr/>
            <p:nvPr/>
          </p:nvSpPr>
          <p:spPr>
            <a:xfrm>
              <a:off x="9503207" y="2059023"/>
              <a:ext cx="1363133" cy="1815873"/>
            </a:xfrm>
            <a:custGeom>
              <a:avLst/>
              <a:gdLst>
                <a:gd name="connsiteX0" fmla="*/ 0 w 1363133"/>
                <a:gd name="connsiteY0" fmla="*/ 0 h 1815873"/>
                <a:gd name="connsiteX1" fmla="*/ 1363133 w 1363133"/>
                <a:gd name="connsiteY1" fmla="*/ 0 h 1815873"/>
                <a:gd name="connsiteX2" fmla="*/ 1363133 w 1363133"/>
                <a:gd name="connsiteY2" fmla="*/ 1815873 h 1815873"/>
                <a:gd name="connsiteX3" fmla="*/ 0 w 1363133"/>
                <a:gd name="connsiteY3" fmla="*/ 1815873 h 1815873"/>
                <a:gd name="connsiteX4" fmla="*/ 0 w 1363133"/>
                <a:gd name="connsiteY4" fmla="*/ 0 h 1815873"/>
                <a:gd name="connsiteX0" fmla="*/ 0 w 1363133"/>
                <a:gd name="connsiteY0" fmla="*/ 0 h 1815873"/>
                <a:gd name="connsiteX1" fmla="*/ 1363133 w 1363133"/>
                <a:gd name="connsiteY1" fmla="*/ 0 h 1815873"/>
                <a:gd name="connsiteX2" fmla="*/ 1363133 w 1363133"/>
                <a:gd name="connsiteY2" fmla="*/ 1815873 h 1815873"/>
                <a:gd name="connsiteX3" fmla="*/ 658073 w 1363133"/>
                <a:gd name="connsiteY3" fmla="*/ 1815032 h 1815873"/>
                <a:gd name="connsiteX4" fmla="*/ 0 w 1363133"/>
                <a:gd name="connsiteY4" fmla="*/ 1815873 h 1815873"/>
                <a:gd name="connsiteX5" fmla="*/ 0 w 1363133"/>
                <a:gd name="connsiteY5" fmla="*/ 0 h 1815873"/>
                <a:gd name="connsiteX0" fmla="*/ 0 w 1363133"/>
                <a:gd name="connsiteY0" fmla="*/ 0 h 1815873"/>
                <a:gd name="connsiteX1" fmla="*/ 1363133 w 1363133"/>
                <a:gd name="connsiteY1" fmla="*/ 0 h 1815873"/>
                <a:gd name="connsiteX2" fmla="*/ 1363133 w 1363133"/>
                <a:gd name="connsiteY2" fmla="*/ 1815873 h 1815873"/>
                <a:gd name="connsiteX3" fmla="*/ 658073 w 1363133"/>
                <a:gd name="connsiteY3" fmla="*/ 1171565 h 1815873"/>
                <a:gd name="connsiteX4" fmla="*/ 0 w 1363133"/>
                <a:gd name="connsiteY4" fmla="*/ 1815873 h 1815873"/>
                <a:gd name="connsiteX5" fmla="*/ 0 w 1363133"/>
                <a:gd name="connsiteY5" fmla="*/ 0 h 1815873"/>
                <a:gd name="connsiteX0" fmla="*/ 0 w 1363133"/>
                <a:gd name="connsiteY0" fmla="*/ 0 h 1815873"/>
                <a:gd name="connsiteX1" fmla="*/ 1363133 w 1363133"/>
                <a:gd name="connsiteY1" fmla="*/ 0 h 1815873"/>
                <a:gd name="connsiteX2" fmla="*/ 1363133 w 1363133"/>
                <a:gd name="connsiteY2" fmla="*/ 1815873 h 1815873"/>
                <a:gd name="connsiteX3" fmla="*/ 658073 w 1363133"/>
                <a:gd name="connsiteY3" fmla="*/ 1357831 h 1815873"/>
                <a:gd name="connsiteX4" fmla="*/ 0 w 1363133"/>
                <a:gd name="connsiteY4" fmla="*/ 1815873 h 1815873"/>
                <a:gd name="connsiteX5" fmla="*/ 0 w 1363133"/>
                <a:gd name="connsiteY5" fmla="*/ 0 h 181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3133" h="1815873">
                  <a:moveTo>
                    <a:pt x="0" y="0"/>
                  </a:moveTo>
                  <a:lnTo>
                    <a:pt x="1363133" y="0"/>
                  </a:lnTo>
                  <a:lnTo>
                    <a:pt x="1363133" y="1815873"/>
                  </a:lnTo>
                  <a:lnTo>
                    <a:pt x="658073" y="1357831"/>
                  </a:lnTo>
                  <a:lnTo>
                    <a:pt x="0" y="1815873"/>
                  </a:lnTo>
                  <a:lnTo>
                    <a:pt x="0" y="0"/>
                  </a:lnTo>
                  <a:close/>
                </a:path>
              </a:pathLst>
            </a:custGeom>
            <a:solidFill>
              <a:srgbClr val="F9CBCC"/>
            </a:solidFill>
            <a:ln w="28575">
              <a:solidFill>
                <a:srgbClr val="F00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8" name="TextBox 37"/>
            <p:cNvSpPr txBox="1"/>
            <p:nvPr/>
          </p:nvSpPr>
          <p:spPr>
            <a:xfrm>
              <a:off x="9631197" y="2140061"/>
              <a:ext cx="1066895" cy="58477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View</a:t>
              </a:r>
            </a:p>
          </p:txBody>
        </p:sp>
      </p:grpSp>
      <p:grpSp>
        <p:nvGrpSpPr>
          <p:cNvPr id="42" name="Group 41"/>
          <p:cNvGrpSpPr/>
          <p:nvPr/>
        </p:nvGrpSpPr>
        <p:grpSpPr>
          <a:xfrm>
            <a:off x="8639750" y="3790625"/>
            <a:ext cx="1363133" cy="1815873"/>
            <a:chOff x="9503207" y="2059023"/>
            <a:chExt cx="1363133" cy="1815873"/>
          </a:xfrm>
        </p:grpSpPr>
        <p:sp>
          <p:nvSpPr>
            <p:cNvPr id="43" name="Rectangle 26"/>
            <p:cNvSpPr/>
            <p:nvPr/>
          </p:nvSpPr>
          <p:spPr>
            <a:xfrm>
              <a:off x="9503207" y="2059023"/>
              <a:ext cx="1363133" cy="1815873"/>
            </a:xfrm>
            <a:custGeom>
              <a:avLst/>
              <a:gdLst>
                <a:gd name="connsiteX0" fmla="*/ 0 w 1363133"/>
                <a:gd name="connsiteY0" fmla="*/ 0 h 1815873"/>
                <a:gd name="connsiteX1" fmla="*/ 1363133 w 1363133"/>
                <a:gd name="connsiteY1" fmla="*/ 0 h 1815873"/>
                <a:gd name="connsiteX2" fmla="*/ 1363133 w 1363133"/>
                <a:gd name="connsiteY2" fmla="*/ 1815873 h 1815873"/>
                <a:gd name="connsiteX3" fmla="*/ 0 w 1363133"/>
                <a:gd name="connsiteY3" fmla="*/ 1815873 h 1815873"/>
                <a:gd name="connsiteX4" fmla="*/ 0 w 1363133"/>
                <a:gd name="connsiteY4" fmla="*/ 0 h 1815873"/>
                <a:gd name="connsiteX0" fmla="*/ 0 w 1363133"/>
                <a:gd name="connsiteY0" fmla="*/ 0 h 1815873"/>
                <a:gd name="connsiteX1" fmla="*/ 1363133 w 1363133"/>
                <a:gd name="connsiteY1" fmla="*/ 0 h 1815873"/>
                <a:gd name="connsiteX2" fmla="*/ 1363133 w 1363133"/>
                <a:gd name="connsiteY2" fmla="*/ 1815873 h 1815873"/>
                <a:gd name="connsiteX3" fmla="*/ 658073 w 1363133"/>
                <a:gd name="connsiteY3" fmla="*/ 1815032 h 1815873"/>
                <a:gd name="connsiteX4" fmla="*/ 0 w 1363133"/>
                <a:gd name="connsiteY4" fmla="*/ 1815873 h 1815873"/>
                <a:gd name="connsiteX5" fmla="*/ 0 w 1363133"/>
                <a:gd name="connsiteY5" fmla="*/ 0 h 1815873"/>
                <a:gd name="connsiteX0" fmla="*/ 0 w 1363133"/>
                <a:gd name="connsiteY0" fmla="*/ 0 h 1815873"/>
                <a:gd name="connsiteX1" fmla="*/ 1363133 w 1363133"/>
                <a:gd name="connsiteY1" fmla="*/ 0 h 1815873"/>
                <a:gd name="connsiteX2" fmla="*/ 1363133 w 1363133"/>
                <a:gd name="connsiteY2" fmla="*/ 1815873 h 1815873"/>
                <a:gd name="connsiteX3" fmla="*/ 658073 w 1363133"/>
                <a:gd name="connsiteY3" fmla="*/ 1171565 h 1815873"/>
                <a:gd name="connsiteX4" fmla="*/ 0 w 1363133"/>
                <a:gd name="connsiteY4" fmla="*/ 1815873 h 1815873"/>
                <a:gd name="connsiteX5" fmla="*/ 0 w 1363133"/>
                <a:gd name="connsiteY5" fmla="*/ 0 h 1815873"/>
                <a:gd name="connsiteX0" fmla="*/ 0 w 1363133"/>
                <a:gd name="connsiteY0" fmla="*/ 0 h 1815873"/>
                <a:gd name="connsiteX1" fmla="*/ 1363133 w 1363133"/>
                <a:gd name="connsiteY1" fmla="*/ 0 h 1815873"/>
                <a:gd name="connsiteX2" fmla="*/ 1363133 w 1363133"/>
                <a:gd name="connsiteY2" fmla="*/ 1815873 h 1815873"/>
                <a:gd name="connsiteX3" fmla="*/ 658073 w 1363133"/>
                <a:gd name="connsiteY3" fmla="*/ 1357831 h 1815873"/>
                <a:gd name="connsiteX4" fmla="*/ 0 w 1363133"/>
                <a:gd name="connsiteY4" fmla="*/ 1815873 h 1815873"/>
                <a:gd name="connsiteX5" fmla="*/ 0 w 1363133"/>
                <a:gd name="connsiteY5" fmla="*/ 0 h 181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3133" h="1815873">
                  <a:moveTo>
                    <a:pt x="0" y="0"/>
                  </a:moveTo>
                  <a:lnTo>
                    <a:pt x="1363133" y="0"/>
                  </a:lnTo>
                  <a:lnTo>
                    <a:pt x="1363133" y="1815873"/>
                  </a:lnTo>
                  <a:lnTo>
                    <a:pt x="658073" y="1357831"/>
                  </a:lnTo>
                  <a:lnTo>
                    <a:pt x="0" y="1815873"/>
                  </a:lnTo>
                  <a:lnTo>
                    <a:pt x="0" y="0"/>
                  </a:lnTo>
                  <a:close/>
                </a:path>
              </a:pathLst>
            </a:custGeom>
            <a:solidFill>
              <a:srgbClr val="F9CBCC"/>
            </a:solidFill>
            <a:ln w="28575">
              <a:solidFill>
                <a:srgbClr val="F00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4" name="TextBox 43"/>
            <p:cNvSpPr txBox="1"/>
            <p:nvPr/>
          </p:nvSpPr>
          <p:spPr>
            <a:xfrm>
              <a:off x="9631197" y="2140061"/>
              <a:ext cx="1066895" cy="58477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View</a:t>
              </a:r>
            </a:p>
          </p:txBody>
        </p:sp>
      </p:grpSp>
      <p:grpSp>
        <p:nvGrpSpPr>
          <p:cNvPr id="45" name="Group 44"/>
          <p:cNvGrpSpPr/>
          <p:nvPr/>
        </p:nvGrpSpPr>
        <p:grpSpPr>
          <a:xfrm>
            <a:off x="8368821" y="3993827"/>
            <a:ext cx="1363133" cy="1815873"/>
            <a:chOff x="9503207" y="2059023"/>
            <a:chExt cx="1363133" cy="1815873"/>
          </a:xfrm>
        </p:grpSpPr>
        <p:sp>
          <p:nvSpPr>
            <p:cNvPr id="46" name="Rectangle 26"/>
            <p:cNvSpPr/>
            <p:nvPr/>
          </p:nvSpPr>
          <p:spPr>
            <a:xfrm>
              <a:off x="9503207" y="2059023"/>
              <a:ext cx="1363133" cy="1815873"/>
            </a:xfrm>
            <a:custGeom>
              <a:avLst/>
              <a:gdLst>
                <a:gd name="connsiteX0" fmla="*/ 0 w 1363133"/>
                <a:gd name="connsiteY0" fmla="*/ 0 h 1815873"/>
                <a:gd name="connsiteX1" fmla="*/ 1363133 w 1363133"/>
                <a:gd name="connsiteY1" fmla="*/ 0 h 1815873"/>
                <a:gd name="connsiteX2" fmla="*/ 1363133 w 1363133"/>
                <a:gd name="connsiteY2" fmla="*/ 1815873 h 1815873"/>
                <a:gd name="connsiteX3" fmla="*/ 0 w 1363133"/>
                <a:gd name="connsiteY3" fmla="*/ 1815873 h 1815873"/>
                <a:gd name="connsiteX4" fmla="*/ 0 w 1363133"/>
                <a:gd name="connsiteY4" fmla="*/ 0 h 1815873"/>
                <a:gd name="connsiteX0" fmla="*/ 0 w 1363133"/>
                <a:gd name="connsiteY0" fmla="*/ 0 h 1815873"/>
                <a:gd name="connsiteX1" fmla="*/ 1363133 w 1363133"/>
                <a:gd name="connsiteY1" fmla="*/ 0 h 1815873"/>
                <a:gd name="connsiteX2" fmla="*/ 1363133 w 1363133"/>
                <a:gd name="connsiteY2" fmla="*/ 1815873 h 1815873"/>
                <a:gd name="connsiteX3" fmla="*/ 658073 w 1363133"/>
                <a:gd name="connsiteY3" fmla="*/ 1815032 h 1815873"/>
                <a:gd name="connsiteX4" fmla="*/ 0 w 1363133"/>
                <a:gd name="connsiteY4" fmla="*/ 1815873 h 1815873"/>
                <a:gd name="connsiteX5" fmla="*/ 0 w 1363133"/>
                <a:gd name="connsiteY5" fmla="*/ 0 h 1815873"/>
                <a:gd name="connsiteX0" fmla="*/ 0 w 1363133"/>
                <a:gd name="connsiteY0" fmla="*/ 0 h 1815873"/>
                <a:gd name="connsiteX1" fmla="*/ 1363133 w 1363133"/>
                <a:gd name="connsiteY1" fmla="*/ 0 h 1815873"/>
                <a:gd name="connsiteX2" fmla="*/ 1363133 w 1363133"/>
                <a:gd name="connsiteY2" fmla="*/ 1815873 h 1815873"/>
                <a:gd name="connsiteX3" fmla="*/ 658073 w 1363133"/>
                <a:gd name="connsiteY3" fmla="*/ 1171565 h 1815873"/>
                <a:gd name="connsiteX4" fmla="*/ 0 w 1363133"/>
                <a:gd name="connsiteY4" fmla="*/ 1815873 h 1815873"/>
                <a:gd name="connsiteX5" fmla="*/ 0 w 1363133"/>
                <a:gd name="connsiteY5" fmla="*/ 0 h 1815873"/>
                <a:gd name="connsiteX0" fmla="*/ 0 w 1363133"/>
                <a:gd name="connsiteY0" fmla="*/ 0 h 1815873"/>
                <a:gd name="connsiteX1" fmla="*/ 1363133 w 1363133"/>
                <a:gd name="connsiteY1" fmla="*/ 0 h 1815873"/>
                <a:gd name="connsiteX2" fmla="*/ 1363133 w 1363133"/>
                <a:gd name="connsiteY2" fmla="*/ 1815873 h 1815873"/>
                <a:gd name="connsiteX3" fmla="*/ 658073 w 1363133"/>
                <a:gd name="connsiteY3" fmla="*/ 1357831 h 1815873"/>
                <a:gd name="connsiteX4" fmla="*/ 0 w 1363133"/>
                <a:gd name="connsiteY4" fmla="*/ 1815873 h 1815873"/>
                <a:gd name="connsiteX5" fmla="*/ 0 w 1363133"/>
                <a:gd name="connsiteY5" fmla="*/ 0 h 181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3133" h="1815873">
                  <a:moveTo>
                    <a:pt x="0" y="0"/>
                  </a:moveTo>
                  <a:lnTo>
                    <a:pt x="1363133" y="0"/>
                  </a:lnTo>
                  <a:lnTo>
                    <a:pt x="1363133" y="1815873"/>
                  </a:lnTo>
                  <a:lnTo>
                    <a:pt x="658073" y="1357831"/>
                  </a:lnTo>
                  <a:lnTo>
                    <a:pt x="0" y="1815873"/>
                  </a:lnTo>
                  <a:lnTo>
                    <a:pt x="0" y="0"/>
                  </a:lnTo>
                  <a:close/>
                </a:path>
              </a:pathLst>
            </a:custGeom>
            <a:solidFill>
              <a:srgbClr val="F9CBCC"/>
            </a:solidFill>
            <a:ln w="28575">
              <a:solidFill>
                <a:srgbClr val="F000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7" name="TextBox 46"/>
            <p:cNvSpPr txBox="1"/>
            <p:nvPr/>
          </p:nvSpPr>
          <p:spPr>
            <a:xfrm>
              <a:off x="9631197" y="2140061"/>
              <a:ext cx="1066895" cy="584775"/>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00023"/>
                  </a:solidFill>
                  <a:effectLst/>
                  <a:uLnTx/>
                  <a:uFillTx/>
                  <a:latin typeface="Arial" panose="020B0604020202020204" pitchFamily="34" charset="0"/>
                  <a:ea typeface="+mn-ea"/>
                  <a:cs typeface="Arial" panose="020B0604020202020204" pitchFamily="34" charset="0"/>
                </a:rPr>
                <a:t>View</a:t>
              </a:r>
            </a:p>
          </p:txBody>
        </p:sp>
      </p:grpSp>
      <p:grpSp>
        <p:nvGrpSpPr>
          <p:cNvPr id="62" name="Group 61"/>
          <p:cNvGrpSpPr/>
          <p:nvPr/>
        </p:nvGrpSpPr>
        <p:grpSpPr>
          <a:xfrm>
            <a:off x="3824099" y="4831818"/>
            <a:ext cx="5015099" cy="1238738"/>
            <a:chOff x="4128899" y="4803243"/>
            <a:chExt cx="5015099" cy="1238738"/>
          </a:xfrm>
        </p:grpSpPr>
        <p:sp>
          <p:nvSpPr>
            <p:cNvPr id="59" name="Freeform 58"/>
            <p:cNvSpPr/>
            <p:nvPr/>
          </p:nvSpPr>
          <p:spPr>
            <a:xfrm flipH="1" flipV="1">
              <a:off x="4128899" y="4932616"/>
              <a:ext cx="5015099" cy="872685"/>
            </a:xfrm>
            <a:custGeom>
              <a:avLst/>
              <a:gdLst>
                <a:gd name="connsiteX0" fmla="*/ 0 w 5647267"/>
                <a:gd name="connsiteY0" fmla="*/ 25400 h 25400"/>
                <a:gd name="connsiteX1" fmla="*/ 5647267 w 5647267"/>
                <a:gd name="connsiteY1" fmla="*/ 0 h 25400"/>
                <a:gd name="connsiteX0" fmla="*/ 0 w 5647267"/>
                <a:gd name="connsiteY0" fmla="*/ 264442 h 264442"/>
                <a:gd name="connsiteX1" fmla="*/ 5647267 w 5647267"/>
                <a:gd name="connsiteY1" fmla="*/ 239042 h 264442"/>
                <a:gd name="connsiteX0" fmla="*/ 0 w 5647267"/>
                <a:gd name="connsiteY0" fmla="*/ 622339 h 622339"/>
                <a:gd name="connsiteX1" fmla="*/ 5647267 w 5647267"/>
                <a:gd name="connsiteY1" fmla="*/ 596939 h 622339"/>
                <a:gd name="connsiteX0" fmla="*/ 0 w 5647267"/>
                <a:gd name="connsiteY0" fmla="*/ 716266 h 716266"/>
                <a:gd name="connsiteX1" fmla="*/ 5647267 w 5647267"/>
                <a:gd name="connsiteY1" fmla="*/ 690866 h 716266"/>
              </a:gdLst>
              <a:ahLst/>
              <a:cxnLst>
                <a:cxn ang="0">
                  <a:pos x="connsiteX0" y="connsiteY0"/>
                </a:cxn>
                <a:cxn ang="0">
                  <a:pos x="connsiteX1" y="connsiteY1"/>
                </a:cxn>
              </a:cxnLst>
              <a:rect l="l" t="t" r="r" b="b"/>
              <a:pathLst>
                <a:path w="5647267" h="716266">
                  <a:moveTo>
                    <a:pt x="0" y="716266"/>
                  </a:moveTo>
                  <a:cubicBezTo>
                    <a:pt x="1492955" y="-147334"/>
                    <a:pt x="4357512" y="-316667"/>
                    <a:pt x="5647267" y="690866"/>
                  </a:cubicBezTo>
                </a:path>
              </a:pathLst>
            </a:custGeom>
            <a:noFill/>
            <a:ln w="57150">
              <a:solidFill>
                <a:srgbClr val="F00023"/>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1" name="Rectangle 60"/>
            <p:cNvSpPr/>
            <p:nvPr/>
          </p:nvSpPr>
          <p:spPr>
            <a:xfrm rot="10800000" flipH="1" flipV="1">
              <a:off x="4374874" y="4803243"/>
              <a:ext cx="4230728" cy="1238738"/>
            </a:xfrm>
            <a:prstGeom prst="rect">
              <a:avLst/>
            </a:prstGeom>
            <a:noFill/>
          </p:spPr>
          <p:txBody>
            <a:bodyPr wrap="none" lIns="91440" tIns="45720" rIns="91440" bIns="45720">
              <a:prstTxWarp prst="textArchDown">
                <a:avLst>
                  <a:gd name="adj" fmla="val 17098338"/>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F00023"/>
                  </a:solidFill>
                  <a:effectLst/>
                  <a:uLnTx/>
                  <a:uFillTx/>
                  <a:latin typeface="Arial" panose="020B0604020202020204" pitchFamily="34" charset="0"/>
                  <a:ea typeface="+mn-ea"/>
                  <a:cs typeface="Arial" panose="020B0604020202020204" pitchFamily="34" charset="0"/>
                </a:rPr>
                <a:t>Purpose –driven workflows</a:t>
              </a:r>
            </a:p>
          </p:txBody>
        </p:sp>
      </p:grpSp>
    </p:spTree>
    <p:extLst>
      <p:ext uri="{BB962C8B-B14F-4D97-AF65-F5344CB8AC3E}">
        <p14:creationId xmlns:p14="http://schemas.microsoft.com/office/powerpoint/2010/main" val="2264615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2000"/>
                                        <p:tgtEl>
                                          <p:spTgt spid="56"/>
                                        </p:tgtEl>
                                      </p:cBhvr>
                                    </p:animEffect>
                                  </p:childTnLst>
                                </p:cTn>
                              </p:par>
                            </p:childTnLst>
                          </p:cTn>
                        </p:par>
                        <p:par>
                          <p:cTn id="8" fill="hold">
                            <p:stCondLst>
                              <p:cond delay="3000"/>
                            </p:stCondLst>
                            <p:childTnLst>
                              <p:par>
                                <p:cTn id="9" presetID="22" presetClass="entr" presetSubtype="8" fill="hold" nodeType="afterEffect">
                                  <p:stCondLst>
                                    <p:cond delay="1000"/>
                                  </p:stCondLst>
                                  <p:childTnLst>
                                    <p:set>
                                      <p:cBhvr>
                                        <p:cTn id="10" dur="1" fill="hold">
                                          <p:stCondLst>
                                            <p:cond delay="0"/>
                                          </p:stCondLst>
                                        </p:cTn>
                                        <p:tgtEl>
                                          <p:spTgt spid="58"/>
                                        </p:tgtEl>
                                        <p:attrNameLst>
                                          <p:attrName>style.visibility</p:attrName>
                                        </p:attrNameLst>
                                      </p:cBhvr>
                                      <p:to>
                                        <p:strVal val="visible"/>
                                      </p:to>
                                    </p:set>
                                    <p:animEffect transition="in" filter="wipe(left)">
                                      <p:cBhvr>
                                        <p:cTn id="11" dur="2000"/>
                                        <p:tgtEl>
                                          <p:spTgt spid="58"/>
                                        </p:tgtEl>
                                      </p:cBhvr>
                                    </p:animEffect>
                                  </p:childTnLst>
                                </p:cTn>
                              </p:par>
                            </p:childTnLst>
                          </p:cTn>
                        </p:par>
                        <p:par>
                          <p:cTn id="12" fill="hold">
                            <p:stCondLst>
                              <p:cond delay="6000"/>
                            </p:stCondLst>
                            <p:childTnLst>
                              <p:par>
                                <p:cTn id="13" presetID="2" presetClass="entr" presetSubtype="3" fill="hold" nodeType="afterEffect">
                                  <p:stCondLst>
                                    <p:cond delay="100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2000" fill="hold"/>
                                        <p:tgtEl>
                                          <p:spTgt spid="52"/>
                                        </p:tgtEl>
                                        <p:attrNameLst>
                                          <p:attrName>ppt_x</p:attrName>
                                        </p:attrNameLst>
                                      </p:cBhvr>
                                      <p:tavLst>
                                        <p:tav tm="0">
                                          <p:val>
                                            <p:strVal val="1+#ppt_w/2"/>
                                          </p:val>
                                        </p:tav>
                                        <p:tav tm="100000">
                                          <p:val>
                                            <p:strVal val="#ppt_x"/>
                                          </p:val>
                                        </p:tav>
                                      </p:tavLst>
                                    </p:anim>
                                    <p:anim calcmode="lin" valueType="num">
                                      <p:cBhvr additive="base">
                                        <p:cTn id="16" dur="2000" fill="hold"/>
                                        <p:tgtEl>
                                          <p:spTgt spid="52"/>
                                        </p:tgtEl>
                                        <p:attrNameLst>
                                          <p:attrName>ppt_y</p:attrName>
                                        </p:attrNameLst>
                                      </p:cBhvr>
                                      <p:tavLst>
                                        <p:tav tm="0">
                                          <p:val>
                                            <p:strVal val="0-#ppt_h/2"/>
                                          </p:val>
                                        </p:tav>
                                        <p:tav tm="100000">
                                          <p:val>
                                            <p:strVal val="#ppt_y"/>
                                          </p:val>
                                        </p:tav>
                                      </p:tavLst>
                                    </p:anim>
                                  </p:childTnLst>
                                </p:cTn>
                              </p:par>
                            </p:childTnLst>
                          </p:cTn>
                        </p:par>
                        <p:par>
                          <p:cTn id="17" fill="hold">
                            <p:stCondLst>
                              <p:cond delay="9000"/>
                            </p:stCondLst>
                            <p:childTnLst>
                              <p:par>
                                <p:cTn id="18" presetID="22" presetClass="entr" presetSubtype="1" fill="hold" nodeType="afterEffect">
                                  <p:stCondLst>
                                    <p:cond delay="1000"/>
                                  </p:stCondLst>
                                  <p:childTnLst>
                                    <p:set>
                                      <p:cBhvr>
                                        <p:cTn id="19" dur="1" fill="hold">
                                          <p:stCondLst>
                                            <p:cond delay="0"/>
                                          </p:stCondLst>
                                        </p:cTn>
                                        <p:tgtEl>
                                          <p:spTgt spid="39"/>
                                        </p:tgtEl>
                                        <p:attrNameLst>
                                          <p:attrName>style.visibility</p:attrName>
                                        </p:attrNameLst>
                                      </p:cBhvr>
                                      <p:to>
                                        <p:strVal val="visible"/>
                                      </p:to>
                                    </p:set>
                                    <p:animEffect transition="in" filter="wipe(up)">
                                      <p:cBhvr>
                                        <p:cTn id="20" dur="1000"/>
                                        <p:tgtEl>
                                          <p:spTgt spid="39"/>
                                        </p:tgtEl>
                                      </p:cBhvr>
                                    </p:animEffect>
                                  </p:childTnLst>
                                </p:cTn>
                              </p:par>
                            </p:childTnLst>
                          </p:cTn>
                        </p:par>
                        <p:par>
                          <p:cTn id="21" fill="hold">
                            <p:stCondLst>
                              <p:cond delay="11000"/>
                            </p:stCondLst>
                            <p:childTnLst>
                              <p:par>
                                <p:cTn id="22" presetID="22" presetClass="entr" presetSubtype="1" fill="hold" nodeType="afterEffect">
                                  <p:stCondLst>
                                    <p:cond delay="500"/>
                                  </p:stCondLst>
                                  <p:childTnLst>
                                    <p:set>
                                      <p:cBhvr>
                                        <p:cTn id="23" dur="1" fill="hold">
                                          <p:stCondLst>
                                            <p:cond delay="0"/>
                                          </p:stCondLst>
                                        </p:cTn>
                                        <p:tgtEl>
                                          <p:spTgt spid="36"/>
                                        </p:tgtEl>
                                        <p:attrNameLst>
                                          <p:attrName>style.visibility</p:attrName>
                                        </p:attrNameLst>
                                      </p:cBhvr>
                                      <p:to>
                                        <p:strVal val="visible"/>
                                      </p:to>
                                    </p:set>
                                    <p:animEffect transition="in" filter="wipe(up)">
                                      <p:cBhvr>
                                        <p:cTn id="24" dur="1000"/>
                                        <p:tgtEl>
                                          <p:spTgt spid="36"/>
                                        </p:tgtEl>
                                      </p:cBhvr>
                                    </p:animEffect>
                                  </p:childTnLst>
                                </p:cTn>
                              </p:par>
                            </p:childTnLst>
                          </p:cTn>
                        </p:par>
                        <p:par>
                          <p:cTn id="25" fill="hold">
                            <p:stCondLst>
                              <p:cond delay="12500"/>
                            </p:stCondLst>
                            <p:childTnLst>
                              <p:par>
                                <p:cTn id="26" presetID="22" presetClass="entr" presetSubtype="1" fill="hold" nodeType="afterEffect">
                                  <p:stCondLst>
                                    <p:cond delay="500"/>
                                  </p:stCondLst>
                                  <p:childTnLst>
                                    <p:set>
                                      <p:cBhvr>
                                        <p:cTn id="27" dur="1" fill="hold">
                                          <p:stCondLst>
                                            <p:cond delay="0"/>
                                          </p:stCondLst>
                                        </p:cTn>
                                        <p:tgtEl>
                                          <p:spTgt spid="42"/>
                                        </p:tgtEl>
                                        <p:attrNameLst>
                                          <p:attrName>style.visibility</p:attrName>
                                        </p:attrNameLst>
                                      </p:cBhvr>
                                      <p:to>
                                        <p:strVal val="visible"/>
                                      </p:to>
                                    </p:set>
                                    <p:animEffect transition="in" filter="wipe(up)">
                                      <p:cBhvr>
                                        <p:cTn id="28" dur="1000"/>
                                        <p:tgtEl>
                                          <p:spTgt spid="42"/>
                                        </p:tgtEl>
                                      </p:cBhvr>
                                    </p:animEffect>
                                  </p:childTnLst>
                                </p:cTn>
                              </p:par>
                            </p:childTnLst>
                          </p:cTn>
                        </p:par>
                        <p:par>
                          <p:cTn id="29" fill="hold">
                            <p:stCondLst>
                              <p:cond delay="14000"/>
                            </p:stCondLst>
                            <p:childTnLst>
                              <p:par>
                                <p:cTn id="30" presetID="22" presetClass="entr" presetSubtype="1" fill="hold" nodeType="afterEffect">
                                  <p:stCondLst>
                                    <p:cond delay="500"/>
                                  </p:stCondLst>
                                  <p:childTnLst>
                                    <p:set>
                                      <p:cBhvr>
                                        <p:cTn id="31" dur="1" fill="hold">
                                          <p:stCondLst>
                                            <p:cond delay="0"/>
                                          </p:stCondLst>
                                        </p:cTn>
                                        <p:tgtEl>
                                          <p:spTgt spid="45"/>
                                        </p:tgtEl>
                                        <p:attrNameLst>
                                          <p:attrName>style.visibility</p:attrName>
                                        </p:attrNameLst>
                                      </p:cBhvr>
                                      <p:to>
                                        <p:strVal val="visible"/>
                                      </p:to>
                                    </p:set>
                                    <p:animEffect transition="in" filter="wipe(up)">
                                      <p:cBhvr>
                                        <p:cTn id="32" dur="1000"/>
                                        <p:tgtEl>
                                          <p:spTgt spid="45"/>
                                        </p:tgtEl>
                                      </p:cBhvr>
                                    </p:animEffect>
                                  </p:childTnLst>
                                </p:cTn>
                              </p:par>
                            </p:childTnLst>
                          </p:cTn>
                        </p:par>
                        <p:par>
                          <p:cTn id="33" fill="hold">
                            <p:stCondLst>
                              <p:cond delay="15500"/>
                            </p:stCondLst>
                            <p:childTnLst>
                              <p:par>
                                <p:cTn id="34" presetID="22" presetClass="entr" presetSubtype="2" fill="hold" nodeType="afterEffect">
                                  <p:stCondLst>
                                    <p:cond delay="1000"/>
                                  </p:stCondLst>
                                  <p:childTnLst>
                                    <p:set>
                                      <p:cBhvr>
                                        <p:cTn id="35" dur="1" fill="hold">
                                          <p:stCondLst>
                                            <p:cond delay="0"/>
                                          </p:stCondLst>
                                        </p:cTn>
                                        <p:tgtEl>
                                          <p:spTgt spid="62"/>
                                        </p:tgtEl>
                                        <p:attrNameLst>
                                          <p:attrName>style.visibility</p:attrName>
                                        </p:attrNameLst>
                                      </p:cBhvr>
                                      <p:to>
                                        <p:strVal val="visible"/>
                                      </p:to>
                                    </p:set>
                                    <p:animEffect transition="in" filter="wipe(right)">
                                      <p:cBhvr>
                                        <p:cTn id="36" dur="2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Box 60"/>
          <p:cNvSpPr txBox="1"/>
          <p:nvPr/>
        </p:nvSpPr>
        <p:spPr>
          <a:xfrm>
            <a:off x="337109" y="102758"/>
            <a:ext cx="11841387" cy="1007070"/>
          </a:xfrm>
          <a:prstGeom prst="rect">
            <a:avLst/>
          </a:prstGeom>
          <a:noFill/>
          <a:ln w="19050">
            <a:noFill/>
          </a:ln>
          <a:effectLst/>
        </p:spPr>
        <p:txBody>
          <a:bodyPr wrap="square" lIns="82930" tIns="41465" rIns="82930" bIns="41465"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0" b="0" i="0" u="none" strike="noStrike" kern="1200" cap="none" spc="0" normalizeH="0" baseline="0" noProof="0" dirty="0">
                <a:ln>
                  <a:noFill/>
                </a:ln>
                <a:solidFill>
                  <a:srgbClr val="F00023"/>
                </a:solidFill>
                <a:effectLst/>
                <a:uLnTx/>
                <a:uFillTx/>
                <a:latin typeface="Arial" panose="020B0604020202020204" pitchFamily="34" charset="0"/>
                <a:ea typeface="+mn-ea"/>
                <a:cs typeface="Arial" panose="020B0604020202020204" pitchFamily="34" charset="0"/>
              </a:rPr>
              <a:t>Enabling digital ways of working</a:t>
            </a:r>
          </a:p>
        </p:txBody>
      </p:sp>
      <p:grpSp>
        <p:nvGrpSpPr>
          <p:cNvPr id="9" name="Group 8"/>
          <p:cNvGrpSpPr/>
          <p:nvPr/>
        </p:nvGrpSpPr>
        <p:grpSpPr>
          <a:xfrm>
            <a:off x="4526013" y="1192152"/>
            <a:ext cx="2529440" cy="2020824"/>
            <a:chOff x="1120632" y="3003550"/>
            <a:chExt cx="2353481" cy="2026497"/>
          </a:xfrm>
        </p:grpSpPr>
        <p:grpSp>
          <p:nvGrpSpPr>
            <p:cNvPr id="25" name="Group 24"/>
            <p:cNvGrpSpPr/>
            <p:nvPr/>
          </p:nvGrpSpPr>
          <p:grpSpPr>
            <a:xfrm>
              <a:off x="1120632" y="3003550"/>
              <a:ext cx="2353481" cy="2026497"/>
              <a:chOff x="1222232" y="3003550"/>
              <a:chExt cx="2353481" cy="2026497"/>
            </a:xfrm>
          </p:grpSpPr>
          <p:sp>
            <p:nvSpPr>
              <p:cNvPr id="49" name="Cube 48"/>
              <p:cNvSpPr/>
              <p:nvPr/>
            </p:nvSpPr>
            <p:spPr>
              <a:xfrm>
                <a:off x="1774209" y="3003550"/>
                <a:ext cx="1801504" cy="1350086"/>
              </a:xfrm>
              <a:prstGeom prst="cube">
                <a:avLst>
                  <a:gd name="adj" fmla="val 3632"/>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0" name="Rectangle 49"/>
              <p:cNvSpPr/>
              <p:nvPr/>
            </p:nvSpPr>
            <p:spPr>
              <a:xfrm>
                <a:off x="1883390" y="3123043"/>
                <a:ext cx="1542197" cy="110776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51" name="Group 50"/>
              <p:cNvGrpSpPr/>
              <p:nvPr/>
            </p:nvGrpSpPr>
            <p:grpSpPr>
              <a:xfrm>
                <a:off x="1222232" y="4361307"/>
                <a:ext cx="2291933" cy="668740"/>
                <a:chOff x="1222232" y="4361307"/>
                <a:chExt cx="2291933" cy="668740"/>
              </a:xfrm>
            </p:grpSpPr>
            <p:sp>
              <p:nvSpPr>
                <p:cNvPr id="52" name="Cube 51"/>
                <p:cNvSpPr/>
                <p:nvPr/>
              </p:nvSpPr>
              <p:spPr>
                <a:xfrm>
                  <a:off x="1222232" y="4361307"/>
                  <a:ext cx="2291933" cy="668740"/>
                </a:xfrm>
                <a:prstGeom prst="cube">
                  <a:avLst>
                    <a:gd name="adj" fmla="val 82156"/>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3" name="Parallelogram 52"/>
                <p:cNvSpPr/>
                <p:nvPr/>
              </p:nvSpPr>
              <p:spPr>
                <a:xfrm>
                  <a:off x="1398495" y="4434541"/>
                  <a:ext cx="1936376" cy="400424"/>
                </a:xfrm>
                <a:prstGeom prst="parallelogram">
                  <a:avLst>
                    <a:gd name="adj" fmla="val 101119"/>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cxnSp>
              <p:nvCxnSpPr>
                <p:cNvPr id="54" name="Straight Connector 53"/>
                <p:cNvCxnSpPr/>
                <p:nvPr/>
              </p:nvCxnSpPr>
              <p:spPr>
                <a:xfrm>
                  <a:off x="1557379" y="4677950"/>
                  <a:ext cx="153147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6" name="Group 25"/>
            <p:cNvGrpSpPr/>
            <p:nvPr/>
          </p:nvGrpSpPr>
          <p:grpSpPr>
            <a:xfrm>
              <a:off x="1486647" y="4424677"/>
              <a:ext cx="1685455" cy="257362"/>
              <a:chOff x="1607297" y="4424677"/>
              <a:chExt cx="1685455" cy="257362"/>
            </a:xfrm>
          </p:grpSpPr>
          <p:cxnSp>
            <p:nvCxnSpPr>
              <p:cNvPr id="27" name="Straight Connector 26"/>
              <p:cNvCxnSpPr/>
              <p:nvPr/>
            </p:nvCxnSpPr>
            <p:spPr>
              <a:xfrm>
                <a:off x="1607297" y="4634753"/>
                <a:ext cx="153147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753347" y="4482361"/>
                <a:ext cx="153147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643995" y="4586949"/>
                <a:ext cx="153147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707586" y="4532129"/>
                <a:ext cx="153147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1624869" y="4435637"/>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1714774" y="4430155"/>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1791522" y="4434541"/>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1881427" y="4429059"/>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1964751" y="4426868"/>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2048078" y="4427964"/>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2131404" y="4425772"/>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2218020" y="4426868"/>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2290379" y="4436734"/>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2380284" y="4431252"/>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2457032" y="4435638"/>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2546937" y="4430156"/>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2630261" y="4427965"/>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2713588" y="4429061"/>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2796914" y="4426869"/>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2883530" y="4427965"/>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2961376" y="4426869"/>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3044702" y="4424677"/>
                <a:ext cx="248050" cy="2453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 name="Cloud Callout 3"/>
          <p:cNvSpPr/>
          <p:nvPr/>
        </p:nvSpPr>
        <p:spPr>
          <a:xfrm>
            <a:off x="561739" y="2032170"/>
            <a:ext cx="2849950" cy="1303866"/>
          </a:xfrm>
          <a:prstGeom prst="cloudCallout">
            <a:avLst>
              <a:gd name="adj1" fmla="val -18722"/>
              <a:gd name="adj2" fmla="val 82631"/>
            </a:avLst>
          </a:prstGeom>
          <a:solidFill>
            <a:srgbClr val="24B6A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Exchange Requirements</a:t>
            </a:r>
          </a:p>
        </p:txBody>
      </p:sp>
      <p:sp>
        <p:nvSpPr>
          <p:cNvPr id="56" name="Cloud Callout 55"/>
          <p:cNvSpPr/>
          <p:nvPr/>
        </p:nvSpPr>
        <p:spPr>
          <a:xfrm flipH="1">
            <a:off x="8841284" y="1806782"/>
            <a:ext cx="3056940" cy="1303866"/>
          </a:xfrm>
          <a:prstGeom prst="cloudCallout">
            <a:avLst>
              <a:gd name="adj1" fmla="val -13881"/>
              <a:gd name="adj2" fmla="val 81981"/>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Exchange Requirements</a:t>
            </a:r>
          </a:p>
        </p:txBody>
      </p:sp>
      <p:sp>
        <p:nvSpPr>
          <p:cNvPr id="58" name="TextBox 57"/>
          <p:cNvSpPr txBox="1"/>
          <p:nvPr/>
        </p:nvSpPr>
        <p:spPr>
          <a:xfrm>
            <a:off x="5326903" y="1251185"/>
            <a:ext cx="153760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Computer</a:t>
            </a:r>
          </a:p>
        </p:txBody>
      </p:sp>
      <p:sp>
        <p:nvSpPr>
          <p:cNvPr id="66" name="Freeform 65"/>
          <p:cNvSpPr/>
          <p:nvPr/>
        </p:nvSpPr>
        <p:spPr>
          <a:xfrm flipH="1">
            <a:off x="1775520" y="1194692"/>
            <a:ext cx="3550336" cy="1156880"/>
          </a:xfrm>
          <a:custGeom>
            <a:avLst/>
            <a:gdLst>
              <a:gd name="connsiteX0" fmla="*/ 0 w 3064933"/>
              <a:gd name="connsiteY0" fmla="*/ 1566616 h 1566616"/>
              <a:gd name="connsiteX1" fmla="*/ 1354666 w 3064933"/>
              <a:gd name="connsiteY1" fmla="*/ 8750 h 1566616"/>
              <a:gd name="connsiteX2" fmla="*/ 3064933 w 3064933"/>
              <a:gd name="connsiteY2" fmla="*/ 1050150 h 1566616"/>
              <a:gd name="connsiteX0" fmla="*/ 0 w 2777066"/>
              <a:gd name="connsiteY0" fmla="*/ 1117841 h 1117841"/>
              <a:gd name="connsiteX1" fmla="*/ 1066799 w 2777066"/>
              <a:gd name="connsiteY1" fmla="*/ 242 h 1117841"/>
              <a:gd name="connsiteX2" fmla="*/ 2777066 w 2777066"/>
              <a:gd name="connsiteY2" fmla="*/ 1041642 h 1117841"/>
              <a:gd name="connsiteX0" fmla="*/ 0 w 2777066"/>
              <a:gd name="connsiteY0" fmla="*/ 1058606 h 1058606"/>
              <a:gd name="connsiteX1" fmla="*/ 1346199 w 2777066"/>
              <a:gd name="connsiteY1" fmla="*/ 274 h 1058606"/>
              <a:gd name="connsiteX2" fmla="*/ 2777066 w 2777066"/>
              <a:gd name="connsiteY2" fmla="*/ 982407 h 1058606"/>
              <a:gd name="connsiteX0" fmla="*/ 0 w 2568005"/>
              <a:gd name="connsiteY0" fmla="*/ 457034 h 1166898"/>
              <a:gd name="connsiteX1" fmla="*/ 1137138 w 2568005"/>
              <a:gd name="connsiteY1" fmla="*/ 184765 h 1166898"/>
              <a:gd name="connsiteX2" fmla="*/ 2568005 w 2568005"/>
              <a:gd name="connsiteY2" fmla="*/ 1166898 h 1166898"/>
              <a:gd name="connsiteX0" fmla="*/ 0 w 2568005"/>
              <a:gd name="connsiteY0" fmla="*/ 0 h 709864"/>
              <a:gd name="connsiteX1" fmla="*/ 2568005 w 2568005"/>
              <a:gd name="connsiteY1" fmla="*/ 709864 h 709864"/>
              <a:gd name="connsiteX0" fmla="*/ 0 w 2568005"/>
              <a:gd name="connsiteY0" fmla="*/ 0 h 709864"/>
              <a:gd name="connsiteX1" fmla="*/ 2568005 w 2568005"/>
              <a:gd name="connsiteY1" fmla="*/ 709864 h 709864"/>
              <a:gd name="connsiteX0" fmla="*/ 0 w 2568005"/>
              <a:gd name="connsiteY0" fmla="*/ 505450 h 1215314"/>
              <a:gd name="connsiteX1" fmla="*/ 2568005 w 2568005"/>
              <a:gd name="connsiteY1" fmla="*/ 1215314 h 1215314"/>
              <a:gd name="connsiteX0" fmla="*/ 0 w 2637691"/>
              <a:gd name="connsiteY0" fmla="*/ 463795 h 1351941"/>
              <a:gd name="connsiteX1" fmla="*/ 2637691 w 2637691"/>
              <a:gd name="connsiteY1" fmla="*/ 1351941 h 1351941"/>
            </a:gdLst>
            <a:ahLst/>
            <a:cxnLst>
              <a:cxn ang="0">
                <a:pos x="connsiteX0" y="connsiteY0"/>
              </a:cxn>
              <a:cxn ang="0">
                <a:pos x="connsiteX1" y="connsiteY1"/>
              </a:cxn>
            </a:cxnLst>
            <a:rect l="l" t="t" r="r" b="b"/>
            <a:pathLst>
              <a:path w="2637691" h="1351941">
                <a:moveTo>
                  <a:pt x="0" y="463795"/>
                </a:moveTo>
                <a:cubicBezTo>
                  <a:pt x="981438" y="-636703"/>
                  <a:pt x="2248592" y="450811"/>
                  <a:pt x="2637691" y="1351941"/>
                </a:cubicBezTo>
              </a:path>
            </a:pathLst>
          </a:custGeom>
          <a:noFill/>
          <a:ln w="76200">
            <a:solidFill>
              <a:srgbClr val="00B05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8" name="Freeform 67"/>
          <p:cNvSpPr/>
          <p:nvPr/>
        </p:nvSpPr>
        <p:spPr>
          <a:xfrm flipH="1">
            <a:off x="6755428" y="1186195"/>
            <a:ext cx="3643437" cy="833469"/>
          </a:xfrm>
          <a:custGeom>
            <a:avLst/>
            <a:gdLst>
              <a:gd name="connsiteX0" fmla="*/ 0 w 3064933"/>
              <a:gd name="connsiteY0" fmla="*/ 1566616 h 1566616"/>
              <a:gd name="connsiteX1" fmla="*/ 1354666 w 3064933"/>
              <a:gd name="connsiteY1" fmla="*/ 8750 h 1566616"/>
              <a:gd name="connsiteX2" fmla="*/ 3064933 w 3064933"/>
              <a:gd name="connsiteY2" fmla="*/ 1050150 h 1566616"/>
              <a:gd name="connsiteX0" fmla="*/ 0 w 2777066"/>
              <a:gd name="connsiteY0" fmla="*/ 1117841 h 1117841"/>
              <a:gd name="connsiteX1" fmla="*/ 1066799 w 2777066"/>
              <a:gd name="connsiteY1" fmla="*/ 242 h 1117841"/>
              <a:gd name="connsiteX2" fmla="*/ 2777066 w 2777066"/>
              <a:gd name="connsiteY2" fmla="*/ 1041642 h 1117841"/>
              <a:gd name="connsiteX0" fmla="*/ 0 w 2777066"/>
              <a:gd name="connsiteY0" fmla="*/ 1058606 h 1058606"/>
              <a:gd name="connsiteX1" fmla="*/ 1346199 w 2777066"/>
              <a:gd name="connsiteY1" fmla="*/ 274 h 1058606"/>
              <a:gd name="connsiteX2" fmla="*/ 2777066 w 2777066"/>
              <a:gd name="connsiteY2" fmla="*/ 982407 h 1058606"/>
              <a:gd name="connsiteX0" fmla="*/ 0 w 2762932"/>
              <a:gd name="connsiteY0" fmla="*/ 1112311 h 1112311"/>
              <a:gd name="connsiteX1" fmla="*/ 1346199 w 2762932"/>
              <a:gd name="connsiteY1" fmla="*/ 53979 h 1112311"/>
              <a:gd name="connsiteX2" fmla="*/ 2762932 w 2762932"/>
              <a:gd name="connsiteY2" fmla="*/ 504424 h 1112311"/>
              <a:gd name="connsiteX0" fmla="*/ 0 w 2762932"/>
              <a:gd name="connsiteY0" fmla="*/ 1105396 h 1105396"/>
              <a:gd name="connsiteX1" fmla="*/ 1346199 w 2762932"/>
              <a:gd name="connsiteY1" fmla="*/ 47064 h 1105396"/>
              <a:gd name="connsiteX2" fmla="*/ 2762932 w 2762932"/>
              <a:gd name="connsiteY2" fmla="*/ 497509 h 1105396"/>
              <a:gd name="connsiteX0" fmla="*/ 0 w 2762932"/>
              <a:gd name="connsiteY0" fmla="*/ 607887 h 607887"/>
              <a:gd name="connsiteX1" fmla="*/ 2762932 w 2762932"/>
              <a:gd name="connsiteY1" fmla="*/ 0 h 607887"/>
              <a:gd name="connsiteX0" fmla="*/ 0 w 2762932"/>
              <a:gd name="connsiteY0" fmla="*/ 768078 h 768078"/>
              <a:gd name="connsiteX1" fmla="*/ 2762932 w 2762932"/>
              <a:gd name="connsiteY1" fmla="*/ 160191 h 768078"/>
              <a:gd name="connsiteX0" fmla="*/ 0 w 2762932"/>
              <a:gd name="connsiteY0" fmla="*/ 989448 h 989448"/>
              <a:gd name="connsiteX1" fmla="*/ 2762932 w 2762932"/>
              <a:gd name="connsiteY1" fmla="*/ 381561 h 989448"/>
              <a:gd name="connsiteX0" fmla="*/ 0 w 2762932"/>
              <a:gd name="connsiteY0" fmla="*/ 1095528 h 1095528"/>
              <a:gd name="connsiteX1" fmla="*/ 2762932 w 2762932"/>
              <a:gd name="connsiteY1" fmla="*/ 487641 h 1095528"/>
            </a:gdLst>
            <a:ahLst/>
            <a:cxnLst>
              <a:cxn ang="0">
                <a:pos x="connsiteX0" y="connsiteY0"/>
              </a:cxn>
              <a:cxn ang="0">
                <a:pos x="connsiteX1" y="connsiteY1"/>
              </a:cxn>
            </a:cxnLst>
            <a:rect l="l" t="t" r="r" b="b"/>
            <a:pathLst>
              <a:path w="2762932" h="1095528">
                <a:moveTo>
                  <a:pt x="0" y="1095528"/>
                </a:moveTo>
                <a:cubicBezTo>
                  <a:pt x="525252" y="-170476"/>
                  <a:pt x="2068084" y="-291789"/>
                  <a:pt x="2762932" y="487641"/>
                </a:cubicBezTo>
              </a:path>
            </a:pathLst>
          </a:custGeom>
          <a:noFill/>
          <a:ln w="76200">
            <a:solidFill>
              <a:srgbClr val="00B05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9" name="Freeform 58"/>
          <p:cNvSpPr/>
          <p:nvPr/>
        </p:nvSpPr>
        <p:spPr>
          <a:xfrm>
            <a:off x="2806735" y="1633092"/>
            <a:ext cx="3110710" cy="736599"/>
          </a:xfrm>
          <a:custGeom>
            <a:avLst/>
            <a:gdLst>
              <a:gd name="connsiteX0" fmla="*/ 0 w 3064933"/>
              <a:gd name="connsiteY0" fmla="*/ 1566616 h 1566616"/>
              <a:gd name="connsiteX1" fmla="*/ 1354666 w 3064933"/>
              <a:gd name="connsiteY1" fmla="*/ 8750 h 1566616"/>
              <a:gd name="connsiteX2" fmla="*/ 3064933 w 3064933"/>
              <a:gd name="connsiteY2" fmla="*/ 1050150 h 1566616"/>
              <a:gd name="connsiteX0" fmla="*/ 0 w 2777066"/>
              <a:gd name="connsiteY0" fmla="*/ 1117841 h 1117841"/>
              <a:gd name="connsiteX1" fmla="*/ 1066799 w 2777066"/>
              <a:gd name="connsiteY1" fmla="*/ 242 h 1117841"/>
              <a:gd name="connsiteX2" fmla="*/ 2777066 w 2777066"/>
              <a:gd name="connsiteY2" fmla="*/ 1041642 h 1117841"/>
              <a:gd name="connsiteX0" fmla="*/ 0 w 2777066"/>
              <a:gd name="connsiteY0" fmla="*/ 1058606 h 1058606"/>
              <a:gd name="connsiteX1" fmla="*/ 1346199 w 2777066"/>
              <a:gd name="connsiteY1" fmla="*/ 274 h 1058606"/>
              <a:gd name="connsiteX2" fmla="*/ 2777066 w 2777066"/>
              <a:gd name="connsiteY2" fmla="*/ 982407 h 1058606"/>
              <a:gd name="connsiteX0" fmla="*/ 0 w 2777066"/>
              <a:gd name="connsiteY0" fmla="*/ 76199 h 76199"/>
              <a:gd name="connsiteX1" fmla="*/ 2777066 w 2777066"/>
              <a:gd name="connsiteY1" fmla="*/ 0 h 76199"/>
              <a:gd name="connsiteX0" fmla="*/ 0 w 2777066"/>
              <a:gd name="connsiteY0" fmla="*/ 462402 h 462402"/>
              <a:gd name="connsiteX1" fmla="*/ 2777066 w 2777066"/>
              <a:gd name="connsiteY1" fmla="*/ 386203 h 462402"/>
              <a:gd name="connsiteX0" fmla="*/ 0 w 2777066"/>
              <a:gd name="connsiteY0" fmla="*/ 736599 h 736599"/>
              <a:gd name="connsiteX1" fmla="*/ 2777066 w 2777066"/>
              <a:gd name="connsiteY1" fmla="*/ 660400 h 736599"/>
            </a:gdLst>
            <a:ahLst/>
            <a:cxnLst>
              <a:cxn ang="0">
                <a:pos x="connsiteX0" y="connsiteY0"/>
              </a:cxn>
              <a:cxn ang="0">
                <a:pos x="connsiteX1" y="connsiteY1"/>
              </a:cxn>
            </a:cxnLst>
            <a:rect l="l" t="t" r="r" b="b"/>
            <a:pathLst>
              <a:path w="2777066" h="736599">
                <a:moveTo>
                  <a:pt x="0" y="736599"/>
                </a:moveTo>
                <a:cubicBezTo>
                  <a:pt x="698932" y="-270934"/>
                  <a:pt x="1866494" y="-194733"/>
                  <a:pt x="2777066" y="660400"/>
                </a:cubicBezTo>
              </a:path>
            </a:pathLst>
          </a:custGeom>
          <a:noFill/>
          <a:ln w="76200">
            <a:solidFill>
              <a:srgbClr val="F00023"/>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0" name="Freeform 59"/>
          <p:cNvSpPr/>
          <p:nvPr/>
        </p:nvSpPr>
        <p:spPr>
          <a:xfrm>
            <a:off x="6285435" y="1629071"/>
            <a:ext cx="3154898" cy="570152"/>
          </a:xfrm>
          <a:custGeom>
            <a:avLst/>
            <a:gdLst>
              <a:gd name="connsiteX0" fmla="*/ 0 w 3064933"/>
              <a:gd name="connsiteY0" fmla="*/ 1566616 h 1566616"/>
              <a:gd name="connsiteX1" fmla="*/ 1354666 w 3064933"/>
              <a:gd name="connsiteY1" fmla="*/ 8750 h 1566616"/>
              <a:gd name="connsiteX2" fmla="*/ 3064933 w 3064933"/>
              <a:gd name="connsiteY2" fmla="*/ 1050150 h 1566616"/>
              <a:gd name="connsiteX0" fmla="*/ 0 w 2777066"/>
              <a:gd name="connsiteY0" fmla="*/ 1117841 h 1117841"/>
              <a:gd name="connsiteX1" fmla="*/ 1066799 w 2777066"/>
              <a:gd name="connsiteY1" fmla="*/ 242 h 1117841"/>
              <a:gd name="connsiteX2" fmla="*/ 2777066 w 2777066"/>
              <a:gd name="connsiteY2" fmla="*/ 1041642 h 1117841"/>
              <a:gd name="connsiteX0" fmla="*/ 0 w 2777066"/>
              <a:gd name="connsiteY0" fmla="*/ 1058606 h 1058606"/>
              <a:gd name="connsiteX1" fmla="*/ 1346199 w 2777066"/>
              <a:gd name="connsiteY1" fmla="*/ 274 h 1058606"/>
              <a:gd name="connsiteX2" fmla="*/ 2777066 w 2777066"/>
              <a:gd name="connsiteY2" fmla="*/ 982407 h 1058606"/>
              <a:gd name="connsiteX0" fmla="*/ 0 w 2777066"/>
              <a:gd name="connsiteY0" fmla="*/ 76199 h 76199"/>
              <a:gd name="connsiteX1" fmla="*/ 2777066 w 2777066"/>
              <a:gd name="connsiteY1" fmla="*/ 0 h 76199"/>
              <a:gd name="connsiteX0" fmla="*/ 0 w 2777066"/>
              <a:gd name="connsiteY0" fmla="*/ 484955 h 484955"/>
              <a:gd name="connsiteX1" fmla="*/ 2777066 w 2777066"/>
              <a:gd name="connsiteY1" fmla="*/ 408756 h 484955"/>
              <a:gd name="connsiteX0" fmla="*/ 0 w 2777066"/>
              <a:gd name="connsiteY0" fmla="*/ 882720 h 882720"/>
              <a:gd name="connsiteX1" fmla="*/ 2777066 w 2777066"/>
              <a:gd name="connsiteY1" fmla="*/ 806521 h 882720"/>
            </a:gdLst>
            <a:ahLst/>
            <a:cxnLst>
              <a:cxn ang="0">
                <a:pos x="connsiteX0" y="connsiteY0"/>
              </a:cxn>
              <a:cxn ang="0">
                <a:pos x="connsiteX1" y="connsiteY1"/>
              </a:cxn>
            </a:cxnLst>
            <a:rect l="l" t="t" r="r" b="b"/>
            <a:pathLst>
              <a:path w="2777066" h="882720">
                <a:moveTo>
                  <a:pt x="0" y="882720"/>
                </a:moveTo>
                <a:cubicBezTo>
                  <a:pt x="848065" y="-175613"/>
                  <a:pt x="1900774" y="-378812"/>
                  <a:pt x="2777066" y="806521"/>
                </a:cubicBezTo>
              </a:path>
            </a:pathLst>
          </a:custGeom>
          <a:noFill/>
          <a:ln w="76200">
            <a:solidFill>
              <a:srgbClr val="F00023"/>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2" name="TextBox 61"/>
          <p:cNvSpPr txBox="1"/>
          <p:nvPr/>
        </p:nvSpPr>
        <p:spPr>
          <a:xfrm>
            <a:off x="2992438" y="3353376"/>
            <a:ext cx="5872428"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00023"/>
                </a:solidFill>
                <a:effectLst/>
                <a:uLnTx/>
                <a:uFillTx/>
                <a:latin typeface="Arial" panose="020B0604020202020204" pitchFamily="34" charset="0"/>
                <a:ea typeface="+mn-ea"/>
                <a:cs typeface="Arial" panose="020B0604020202020204" pitchFamily="34" charset="0"/>
              </a:rPr>
              <a:t>Five Basics for Sharing our Thoughts: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Process Descriptions		</a:t>
            </a:r>
            <a:r>
              <a:rPr kumimoji="0" lang="en-US" sz="2400" b="0" i="0" u="none" strike="noStrike" kern="1200" cap="none" spc="0" normalizeH="0" baseline="0" noProof="0" dirty="0">
                <a:ln>
                  <a:noFill/>
                </a:ln>
                <a:solidFill>
                  <a:srgbClr val="F00023"/>
                </a:solidFill>
                <a:effectLst/>
                <a:uLnTx/>
                <a:uFillTx/>
                <a:latin typeface="Arial" panose="020B0604020202020204" pitchFamily="34" charset="0"/>
                <a:ea typeface="+mn-ea"/>
                <a:cs typeface="Arial" panose="020B0604020202020204" pitchFamily="34" charset="0"/>
              </a:rPr>
              <a:t>IDM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 Enabling Data Structure		</a:t>
            </a:r>
            <a:r>
              <a:rPr kumimoji="0" lang="en-US" sz="2400" b="0" i="0" u="none" strike="noStrike" kern="1200" cap="none" spc="0" normalizeH="0" baseline="0" noProof="0" dirty="0">
                <a:ln>
                  <a:noFill/>
                </a:ln>
                <a:solidFill>
                  <a:srgbClr val="F00023"/>
                </a:solidFill>
                <a:effectLst/>
                <a:uLnTx/>
                <a:uFillTx/>
                <a:latin typeface="Arial" panose="020B0604020202020204" pitchFamily="34" charset="0"/>
                <a:ea typeface="+mn-ea"/>
                <a:cs typeface="Arial" panose="020B0604020202020204" pitchFamily="34" charset="0"/>
              </a:rPr>
              <a:t>IFC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a:t>
            </a:r>
            <a:r>
              <a:rPr kumimoji="0" lang="en-US"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Change coordination		</a:t>
            </a:r>
            <a:r>
              <a:rPr kumimoji="0" lang="en-US" sz="2400" b="0" i="0" u="none" strike="noStrike" kern="1200" cap="none" spc="0" normalizeH="0" baseline="0" noProof="0" dirty="0">
                <a:ln>
                  <a:noFill/>
                </a:ln>
                <a:solidFill>
                  <a:srgbClr val="F00023"/>
                </a:solidFill>
                <a:effectLst/>
                <a:uLnTx/>
                <a:uFillTx/>
                <a:latin typeface="Arial" panose="020B0604020202020204" pitchFamily="34" charset="0"/>
                <a:ea typeface="+mn-ea"/>
                <a:cs typeface="Arial" panose="020B0604020202020204" pitchFamily="34" charset="0"/>
              </a:rPr>
              <a:t>BCF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 Defined terms and types	</a:t>
            </a:r>
            <a:r>
              <a:rPr kumimoji="0" lang="en-US"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a:ln>
                  <a:noFill/>
                </a:ln>
                <a:solidFill>
                  <a:srgbClr val="F00023"/>
                </a:solidFill>
                <a:effectLst/>
                <a:uLnTx/>
                <a:uFillTx/>
                <a:latin typeface="Arial" panose="020B0604020202020204" pitchFamily="34" charset="0"/>
                <a:ea typeface="+mn-ea"/>
                <a:cs typeface="Arial" panose="020B0604020202020204" pitchFamily="34" charset="0"/>
              </a:rPr>
              <a:t>bSDD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 Digital Workflows			</a:t>
            </a:r>
            <a:r>
              <a:rPr kumimoji="0" lang="en-US" sz="2400" b="0" i="0" u="none" strike="noStrike" kern="1200" cap="none" spc="0" normalizeH="0" baseline="0" noProof="0" dirty="0">
                <a:ln>
                  <a:noFill/>
                </a:ln>
                <a:solidFill>
                  <a:srgbClr val="F00023"/>
                </a:solidFill>
                <a:effectLst/>
                <a:uLnTx/>
                <a:uFillTx/>
                <a:latin typeface="Arial" panose="020B0604020202020204" pitchFamily="34" charset="0"/>
                <a:ea typeface="+mn-ea"/>
                <a:cs typeface="Arial" panose="020B0604020202020204" pitchFamily="34" charset="0"/>
              </a:rPr>
              <a:t>MVD</a:t>
            </a:r>
          </a:p>
        </p:txBody>
      </p:sp>
      <p:grpSp>
        <p:nvGrpSpPr>
          <p:cNvPr id="67" name="Group 66"/>
          <p:cNvGrpSpPr/>
          <p:nvPr/>
        </p:nvGrpSpPr>
        <p:grpSpPr>
          <a:xfrm>
            <a:off x="9760527" y="3671455"/>
            <a:ext cx="2092037" cy="2439728"/>
            <a:chOff x="9760527" y="3671455"/>
            <a:chExt cx="2092037" cy="2439728"/>
          </a:xfrm>
        </p:grpSpPr>
        <p:pic>
          <p:nvPicPr>
            <p:cNvPr id="69" name="Picture 68"/>
            <p:cNvPicPr>
              <a:picLocks noChangeAspect="1"/>
            </p:cNvPicPr>
            <p:nvPr/>
          </p:nvPicPr>
          <p:blipFill>
            <a:blip r:embed="rId3"/>
            <a:stretch>
              <a:fillRect/>
            </a:stretch>
          </p:blipFill>
          <p:spPr>
            <a:xfrm>
              <a:off x="9814574" y="3765295"/>
              <a:ext cx="1905224" cy="2345888"/>
            </a:xfrm>
            <a:prstGeom prst="rect">
              <a:avLst/>
            </a:prstGeom>
          </p:spPr>
        </p:pic>
        <p:sp>
          <p:nvSpPr>
            <p:cNvPr id="70" name="Freeform 69"/>
            <p:cNvSpPr/>
            <p:nvPr/>
          </p:nvSpPr>
          <p:spPr>
            <a:xfrm>
              <a:off x="9760527" y="3671455"/>
              <a:ext cx="1676400" cy="194197"/>
            </a:xfrm>
            <a:custGeom>
              <a:avLst/>
              <a:gdLst>
                <a:gd name="connsiteX0" fmla="*/ 1704109 w 1704109"/>
                <a:gd name="connsiteY0" fmla="*/ 69272 h 193963"/>
                <a:gd name="connsiteX1" fmla="*/ 1004455 w 1704109"/>
                <a:gd name="connsiteY1" fmla="*/ 193963 h 193963"/>
                <a:gd name="connsiteX2" fmla="*/ 34637 w 1704109"/>
                <a:gd name="connsiteY2" fmla="*/ 145472 h 193963"/>
                <a:gd name="connsiteX3" fmla="*/ 0 w 1704109"/>
                <a:gd name="connsiteY3" fmla="*/ 0 h 193963"/>
                <a:gd name="connsiteX4" fmla="*/ 1676400 w 1704109"/>
                <a:gd name="connsiteY4" fmla="*/ 0 h 193963"/>
                <a:gd name="connsiteX5" fmla="*/ 1704109 w 1704109"/>
                <a:gd name="connsiteY5" fmla="*/ 69272 h 193963"/>
                <a:gd name="connsiteX0" fmla="*/ 1704109 w 1704109"/>
                <a:gd name="connsiteY0" fmla="*/ 69272 h 235349"/>
                <a:gd name="connsiteX1" fmla="*/ 1004455 w 1704109"/>
                <a:gd name="connsiteY1" fmla="*/ 193963 h 235349"/>
                <a:gd name="connsiteX2" fmla="*/ 34637 w 1704109"/>
                <a:gd name="connsiteY2" fmla="*/ 145472 h 235349"/>
                <a:gd name="connsiteX3" fmla="*/ 0 w 1704109"/>
                <a:gd name="connsiteY3" fmla="*/ 0 h 235349"/>
                <a:gd name="connsiteX4" fmla="*/ 1676400 w 1704109"/>
                <a:gd name="connsiteY4" fmla="*/ 0 h 235349"/>
                <a:gd name="connsiteX5" fmla="*/ 1704109 w 1704109"/>
                <a:gd name="connsiteY5" fmla="*/ 69272 h 235349"/>
                <a:gd name="connsiteX0" fmla="*/ 1704109 w 1704109"/>
                <a:gd name="connsiteY0" fmla="*/ 69272 h 255333"/>
                <a:gd name="connsiteX1" fmla="*/ 1004455 w 1704109"/>
                <a:gd name="connsiteY1" fmla="*/ 193963 h 255333"/>
                <a:gd name="connsiteX2" fmla="*/ 34637 w 1704109"/>
                <a:gd name="connsiteY2" fmla="*/ 145472 h 255333"/>
                <a:gd name="connsiteX3" fmla="*/ 0 w 1704109"/>
                <a:gd name="connsiteY3" fmla="*/ 0 h 255333"/>
                <a:gd name="connsiteX4" fmla="*/ 1676400 w 1704109"/>
                <a:gd name="connsiteY4" fmla="*/ 0 h 255333"/>
                <a:gd name="connsiteX5" fmla="*/ 1704109 w 1704109"/>
                <a:gd name="connsiteY5" fmla="*/ 69272 h 255333"/>
                <a:gd name="connsiteX0" fmla="*/ 1717963 w 1717963"/>
                <a:gd name="connsiteY0" fmla="*/ 117763 h 194359"/>
                <a:gd name="connsiteX1" fmla="*/ 1004455 w 1717963"/>
                <a:gd name="connsiteY1" fmla="*/ 193963 h 194359"/>
                <a:gd name="connsiteX2" fmla="*/ 34637 w 1717963"/>
                <a:gd name="connsiteY2" fmla="*/ 145472 h 194359"/>
                <a:gd name="connsiteX3" fmla="*/ 0 w 1717963"/>
                <a:gd name="connsiteY3" fmla="*/ 0 h 194359"/>
                <a:gd name="connsiteX4" fmla="*/ 1676400 w 1717963"/>
                <a:gd name="connsiteY4" fmla="*/ 0 h 194359"/>
                <a:gd name="connsiteX5" fmla="*/ 1717963 w 1717963"/>
                <a:gd name="connsiteY5" fmla="*/ 117763 h 194359"/>
                <a:gd name="connsiteX0" fmla="*/ 1717963 w 1717963"/>
                <a:gd name="connsiteY0" fmla="*/ 117763 h 194359"/>
                <a:gd name="connsiteX1" fmla="*/ 1004455 w 1717963"/>
                <a:gd name="connsiteY1" fmla="*/ 193963 h 194359"/>
                <a:gd name="connsiteX2" fmla="*/ 34637 w 1717963"/>
                <a:gd name="connsiteY2" fmla="*/ 145472 h 194359"/>
                <a:gd name="connsiteX3" fmla="*/ 0 w 1717963"/>
                <a:gd name="connsiteY3" fmla="*/ 0 h 194359"/>
                <a:gd name="connsiteX4" fmla="*/ 1676400 w 1717963"/>
                <a:gd name="connsiteY4" fmla="*/ 0 h 194359"/>
                <a:gd name="connsiteX5" fmla="*/ 1717963 w 1717963"/>
                <a:gd name="connsiteY5" fmla="*/ 117763 h 194359"/>
                <a:gd name="connsiteX0" fmla="*/ 1717963 w 1717963"/>
                <a:gd name="connsiteY0" fmla="*/ 117763 h 241820"/>
                <a:gd name="connsiteX1" fmla="*/ 1004455 w 1717963"/>
                <a:gd name="connsiteY1" fmla="*/ 193963 h 241820"/>
                <a:gd name="connsiteX2" fmla="*/ 34637 w 1717963"/>
                <a:gd name="connsiteY2" fmla="*/ 145472 h 241820"/>
                <a:gd name="connsiteX3" fmla="*/ 0 w 1717963"/>
                <a:gd name="connsiteY3" fmla="*/ 0 h 241820"/>
                <a:gd name="connsiteX4" fmla="*/ 1676400 w 1717963"/>
                <a:gd name="connsiteY4" fmla="*/ 0 h 241820"/>
                <a:gd name="connsiteX5" fmla="*/ 1717963 w 1717963"/>
                <a:gd name="connsiteY5" fmla="*/ 117763 h 241820"/>
                <a:gd name="connsiteX0" fmla="*/ 1717963 w 1717963"/>
                <a:gd name="connsiteY0" fmla="*/ 117763 h 223420"/>
                <a:gd name="connsiteX1" fmla="*/ 1004455 w 1717963"/>
                <a:gd name="connsiteY1" fmla="*/ 193963 h 223420"/>
                <a:gd name="connsiteX2" fmla="*/ 34637 w 1717963"/>
                <a:gd name="connsiteY2" fmla="*/ 145472 h 223420"/>
                <a:gd name="connsiteX3" fmla="*/ 0 w 1717963"/>
                <a:gd name="connsiteY3" fmla="*/ 0 h 223420"/>
                <a:gd name="connsiteX4" fmla="*/ 1676400 w 1717963"/>
                <a:gd name="connsiteY4" fmla="*/ 0 h 223420"/>
                <a:gd name="connsiteX5" fmla="*/ 1717963 w 1717963"/>
                <a:gd name="connsiteY5" fmla="*/ 117763 h 223420"/>
                <a:gd name="connsiteX0" fmla="*/ 1614054 w 1676400"/>
                <a:gd name="connsiteY0" fmla="*/ 124691 h 194197"/>
                <a:gd name="connsiteX1" fmla="*/ 1004455 w 1676400"/>
                <a:gd name="connsiteY1" fmla="*/ 193963 h 194197"/>
                <a:gd name="connsiteX2" fmla="*/ 34637 w 1676400"/>
                <a:gd name="connsiteY2" fmla="*/ 145472 h 194197"/>
                <a:gd name="connsiteX3" fmla="*/ 0 w 1676400"/>
                <a:gd name="connsiteY3" fmla="*/ 0 h 194197"/>
                <a:gd name="connsiteX4" fmla="*/ 1676400 w 1676400"/>
                <a:gd name="connsiteY4" fmla="*/ 0 h 194197"/>
                <a:gd name="connsiteX5" fmla="*/ 1614054 w 1676400"/>
                <a:gd name="connsiteY5" fmla="*/ 124691 h 194197"/>
                <a:gd name="connsiteX0" fmla="*/ 1614054 w 1676400"/>
                <a:gd name="connsiteY0" fmla="*/ 124691 h 194197"/>
                <a:gd name="connsiteX1" fmla="*/ 1004455 w 1676400"/>
                <a:gd name="connsiteY1" fmla="*/ 193963 h 194197"/>
                <a:gd name="connsiteX2" fmla="*/ 34637 w 1676400"/>
                <a:gd name="connsiteY2" fmla="*/ 145472 h 194197"/>
                <a:gd name="connsiteX3" fmla="*/ 0 w 1676400"/>
                <a:gd name="connsiteY3" fmla="*/ 0 h 194197"/>
                <a:gd name="connsiteX4" fmla="*/ 1676400 w 1676400"/>
                <a:gd name="connsiteY4" fmla="*/ 0 h 194197"/>
                <a:gd name="connsiteX5" fmla="*/ 1614054 w 1676400"/>
                <a:gd name="connsiteY5" fmla="*/ 124691 h 194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6400" h="194197">
                  <a:moveTo>
                    <a:pt x="1614054" y="124691"/>
                  </a:moveTo>
                  <a:cubicBezTo>
                    <a:pt x="1283855" y="96982"/>
                    <a:pt x="1267691" y="190500"/>
                    <a:pt x="1004455" y="193963"/>
                  </a:cubicBezTo>
                  <a:cubicBezTo>
                    <a:pt x="741219" y="197426"/>
                    <a:pt x="357910" y="161636"/>
                    <a:pt x="34637" y="145472"/>
                  </a:cubicBezTo>
                  <a:lnTo>
                    <a:pt x="0" y="0"/>
                  </a:lnTo>
                  <a:lnTo>
                    <a:pt x="1676400" y="0"/>
                  </a:lnTo>
                  <a:lnTo>
                    <a:pt x="1614054" y="12469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71" name="Freeform 70"/>
            <p:cNvSpPr/>
            <p:nvPr/>
          </p:nvSpPr>
          <p:spPr>
            <a:xfrm>
              <a:off x="11464636" y="3678382"/>
              <a:ext cx="387928" cy="935182"/>
            </a:xfrm>
            <a:custGeom>
              <a:avLst/>
              <a:gdLst>
                <a:gd name="connsiteX0" fmla="*/ 110837 w 387928"/>
                <a:gd name="connsiteY0" fmla="*/ 339436 h 935182"/>
                <a:gd name="connsiteX1" fmla="*/ 159328 w 387928"/>
                <a:gd name="connsiteY1" fmla="*/ 630382 h 935182"/>
                <a:gd name="connsiteX2" fmla="*/ 0 w 387928"/>
                <a:gd name="connsiteY2" fmla="*/ 879763 h 935182"/>
                <a:gd name="connsiteX3" fmla="*/ 387928 w 387928"/>
                <a:gd name="connsiteY3" fmla="*/ 935182 h 935182"/>
                <a:gd name="connsiteX4" fmla="*/ 339437 w 387928"/>
                <a:gd name="connsiteY4" fmla="*/ 0 h 935182"/>
                <a:gd name="connsiteX5" fmla="*/ 159328 w 387928"/>
                <a:gd name="connsiteY5" fmla="*/ 34636 h 935182"/>
                <a:gd name="connsiteX6" fmla="*/ 110837 w 387928"/>
                <a:gd name="connsiteY6" fmla="*/ 339436 h 935182"/>
                <a:gd name="connsiteX0" fmla="*/ 110837 w 387928"/>
                <a:gd name="connsiteY0" fmla="*/ 339436 h 935182"/>
                <a:gd name="connsiteX1" fmla="*/ 159328 w 387928"/>
                <a:gd name="connsiteY1" fmla="*/ 630382 h 935182"/>
                <a:gd name="connsiteX2" fmla="*/ 0 w 387928"/>
                <a:gd name="connsiteY2" fmla="*/ 879763 h 935182"/>
                <a:gd name="connsiteX3" fmla="*/ 387928 w 387928"/>
                <a:gd name="connsiteY3" fmla="*/ 935182 h 935182"/>
                <a:gd name="connsiteX4" fmla="*/ 339437 w 387928"/>
                <a:gd name="connsiteY4" fmla="*/ 0 h 935182"/>
                <a:gd name="connsiteX5" fmla="*/ 159328 w 387928"/>
                <a:gd name="connsiteY5" fmla="*/ 34636 h 935182"/>
                <a:gd name="connsiteX6" fmla="*/ 110837 w 387928"/>
                <a:gd name="connsiteY6" fmla="*/ 339436 h 935182"/>
                <a:gd name="connsiteX0" fmla="*/ 110837 w 387928"/>
                <a:gd name="connsiteY0" fmla="*/ 339436 h 935182"/>
                <a:gd name="connsiteX1" fmla="*/ 117764 w 387928"/>
                <a:gd name="connsiteY1" fmla="*/ 630382 h 935182"/>
                <a:gd name="connsiteX2" fmla="*/ 0 w 387928"/>
                <a:gd name="connsiteY2" fmla="*/ 879763 h 935182"/>
                <a:gd name="connsiteX3" fmla="*/ 387928 w 387928"/>
                <a:gd name="connsiteY3" fmla="*/ 935182 h 935182"/>
                <a:gd name="connsiteX4" fmla="*/ 339437 w 387928"/>
                <a:gd name="connsiteY4" fmla="*/ 0 h 935182"/>
                <a:gd name="connsiteX5" fmla="*/ 159328 w 387928"/>
                <a:gd name="connsiteY5" fmla="*/ 34636 h 935182"/>
                <a:gd name="connsiteX6" fmla="*/ 110837 w 387928"/>
                <a:gd name="connsiteY6" fmla="*/ 339436 h 935182"/>
                <a:gd name="connsiteX0" fmla="*/ 48491 w 387928"/>
                <a:gd name="connsiteY0" fmla="*/ 367145 h 935182"/>
                <a:gd name="connsiteX1" fmla="*/ 117764 w 387928"/>
                <a:gd name="connsiteY1" fmla="*/ 630382 h 935182"/>
                <a:gd name="connsiteX2" fmla="*/ 0 w 387928"/>
                <a:gd name="connsiteY2" fmla="*/ 879763 h 935182"/>
                <a:gd name="connsiteX3" fmla="*/ 387928 w 387928"/>
                <a:gd name="connsiteY3" fmla="*/ 935182 h 935182"/>
                <a:gd name="connsiteX4" fmla="*/ 339437 w 387928"/>
                <a:gd name="connsiteY4" fmla="*/ 0 h 935182"/>
                <a:gd name="connsiteX5" fmla="*/ 159328 w 387928"/>
                <a:gd name="connsiteY5" fmla="*/ 34636 h 935182"/>
                <a:gd name="connsiteX6" fmla="*/ 48491 w 387928"/>
                <a:gd name="connsiteY6" fmla="*/ 367145 h 935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928" h="935182">
                  <a:moveTo>
                    <a:pt x="48491" y="367145"/>
                  </a:moveTo>
                  <a:lnTo>
                    <a:pt x="117764" y="630382"/>
                  </a:lnTo>
                  <a:cubicBezTo>
                    <a:pt x="64655" y="713509"/>
                    <a:pt x="39254" y="734291"/>
                    <a:pt x="0" y="879763"/>
                  </a:cubicBezTo>
                  <a:lnTo>
                    <a:pt x="387928" y="935182"/>
                  </a:lnTo>
                  <a:lnTo>
                    <a:pt x="339437" y="0"/>
                  </a:lnTo>
                  <a:lnTo>
                    <a:pt x="159328" y="34636"/>
                  </a:lnTo>
                  <a:lnTo>
                    <a:pt x="48491" y="36714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nvGrpSpPr>
          <p:cNvPr id="72" name="Group 71"/>
          <p:cNvGrpSpPr/>
          <p:nvPr/>
        </p:nvGrpSpPr>
        <p:grpSpPr>
          <a:xfrm>
            <a:off x="489512" y="3765295"/>
            <a:ext cx="1458913" cy="2392617"/>
            <a:chOff x="489512" y="3765295"/>
            <a:chExt cx="1458913" cy="2392617"/>
          </a:xfrm>
        </p:grpSpPr>
        <p:pic>
          <p:nvPicPr>
            <p:cNvPr id="73" name="Picture 72"/>
            <p:cNvPicPr>
              <a:picLocks noChangeAspect="1"/>
            </p:cNvPicPr>
            <p:nvPr/>
          </p:nvPicPr>
          <p:blipFill>
            <a:blip r:embed="rId4"/>
            <a:stretch>
              <a:fillRect/>
            </a:stretch>
          </p:blipFill>
          <p:spPr>
            <a:xfrm>
              <a:off x="489512" y="3765295"/>
              <a:ext cx="1458913" cy="2392617"/>
            </a:xfrm>
            <a:prstGeom prst="rect">
              <a:avLst/>
            </a:prstGeom>
          </p:spPr>
        </p:pic>
        <p:sp>
          <p:nvSpPr>
            <p:cNvPr id="74" name="Oval 73"/>
            <p:cNvSpPr/>
            <p:nvPr/>
          </p:nvSpPr>
          <p:spPr>
            <a:xfrm>
              <a:off x="1571625" y="4095750"/>
              <a:ext cx="338700" cy="3359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grpSp>
        <p:nvGrpSpPr>
          <p:cNvPr id="63" name="Group 62"/>
          <p:cNvGrpSpPr/>
          <p:nvPr/>
        </p:nvGrpSpPr>
        <p:grpSpPr>
          <a:xfrm>
            <a:off x="8576738" y="4190999"/>
            <a:ext cx="1568058" cy="1653210"/>
            <a:chOff x="8576734" y="4190999"/>
            <a:chExt cx="2242169" cy="1320800"/>
          </a:xfrm>
        </p:grpSpPr>
        <p:sp>
          <p:nvSpPr>
            <p:cNvPr id="64" name="Right Brace 63"/>
            <p:cNvSpPr/>
            <p:nvPr/>
          </p:nvSpPr>
          <p:spPr>
            <a:xfrm>
              <a:off x="8576734" y="4190999"/>
              <a:ext cx="349217" cy="1320800"/>
            </a:xfrm>
            <a:prstGeom prst="rightBrace">
              <a:avLst>
                <a:gd name="adj1" fmla="val 59717"/>
                <a:gd name="adj2" fmla="val 49359"/>
              </a:avLst>
            </a:prstGeom>
            <a:ln w="38100">
              <a:solidFill>
                <a:srgbClr val="F00023"/>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0023"/>
                </a:solidFill>
                <a:effectLst/>
                <a:uLnTx/>
                <a:uFillTx/>
                <a:latin typeface="Arial" panose="020B0604020202020204"/>
                <a:ea typeface="+mn-ea"/>
                <a:cs typeface="+mn-cs"/>
              </a:endParaRPr>
            </a:p>
          </p:txBody>
        </p:sp>
        <p:sp>
          <p:nvSpPr>
            <p:cNvPr id="65" name="TextBox 64"/>
            <p:cNvSpPr txBox="1"/>
            <p:nvPr/>
          </p:nvSpPr>
          <p:spPr>
            <a:xfrm>
              <a:off x="9159270" y="4312790"/>
              <a:ext cx="1659633" cy="8606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00023"/>
                  </a:solidFill>
                  <a:effectLst/>
                  <a:uLnTx/>
                  <a:uFillTx/>
                  <a:latin typeface="Arial" panose="020B0604020202020204" pitchFamily="34" charset="0"/>
                  <a:ea typeface="+mn-ea"/>
                  <a:cs typeface="Arial" panose="020B0604020202020204" pitchFamily="34" charset="0"/>
                </a:rPr>
                <a:t>BIM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00023"/>
                  </a:solidFill>
                  <a:effectLst/>
                  <a:uLnTx/>
                  <a:uFillTx/>
                  <a:latin typeface="Arial" panose="020B0604020202020204" pitchFamily="34" charset="0"/>
                  <a:ea typeface="+mn-ea"/>
                  <a:cs typeface="Arial" panose="020B0604020202020204" pitchFamily="34" charset="0"/>
                </a:rPr>
                <a:t>Apps</a:t>
              </a:r>
            </a:p>
          </p:txBody>
        </p:sp>
      </p:grpSp>
      <p:sp>
        <p:nvSpPr>
          <p:cNvPr id="75" name="TextBox 74"/>
          <p:cNvSpPr txBox="1"/>
          <p:nvPr/>
        </p:nvSpPr>
        <p:spPr>
          <a:xfrm>
            <a:off x="396123" y="6245888"/>
            <a:ext cx="64980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9EB0"/>
                </a:solidFill>
                <a:effectLst/>
                <a:uLnTx/>
                <a:uFillTx/>
                <a:latin typeface="Arial" panose="020B0604020202020204" pitchFamily="34" charset="0"/>
                <a:ea typeface="+mn-ea"/>
                <a:cs typeface="Arial" panose="020B0604020202020204" pitchFamily="34" charset="0"/>
              </a:rPr>
              <a:t>Workflow Concept by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9EB0"/>
                </a:solidFill>
                <a:effectLst/>
                <a:uLnTx/>
                <a:uFillTx/>
                <a:latin typeface="Arial" panose="020B0604020202020204" pitchFamily="34" charset="0"/>
                <a:ea typeface="+mn-ea"/>
                <a:cs typeface="Arial" panose="020B0604020202020204" pitchFamily="34" charset="0"/>
              </a:rPr>
              <a:t>Professor Rasso Steinmann. IABI</a:t>
            </a:r>
          </a:p>
        </p:txBody>
      </p:sp>
      <p:pic>
        <p:nvPicPr>
          <p:cNvPr id="55" name="Picture 54" descr="L:\Corporate\BuildSmart for Patrick\IAILOGO.png"/>
          <p:cNvPicPr>
            <a:picLocks noChangeAspect="1" noChangeArrowheads="1"/>
          </p:cNvPicPr>
          <p:nvPr/>
        </p:nvPicPr>
        <p:blipFill>
          <a:blip r:embed="rId5" cstate="print"/>
          <a:srcRect/>
          <a:stretch>
            <a:fillRect/>
          </a:stretch>
        </p:blipFill>
        <p:spPr bwMode="auto">
          <a:xfrm>
            <a:off x="9141490" y="3782922"/>
            <a:ext cx="575133" cy="575133"/>
          </a:xfrm>
          <a:prstGeom prst="rect">
            <a:avLst/>
          </a:prstGeom>
          <a:noFill/>
        </p:spPr>
      </p:pic>
    </p:spTree>
    <p:extLst>
      <p:ext uri="{BB962C8B-B14F-4D97-AF65-F5344CB8AC3E}">
        <p14:creationId xmlns:p14="http://schemas.microsoft.com/office/powerpoint/2010/main" val="2163825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right)">
                                      <p:cBhvr>
                                        <p:cTn id="7" dur="1000"/>
                                        <p:tgtEl>
                                          <p:spTgt spid="68"/>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right)">
                                      <p:cBhvr>
                                        <p:cTn id="11" dur="1000"/>
                                        <p:tgtEl>
                                          <p:spTgt spid="66"/>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62">
                                            <p:txEl>
                                              <p:pRg st="0" end="0"/>
                                            </p:txEl>
                                          </p:spTgt>
                                        </p:tgtEl>
                                        <p:attrNameLst>
                                          <p:attrName>style.visibility</p:attrName>
                                        </p:attrNameLst>
                                      </p:cBhvr>
                                      <p:to>
                                        <p:strVal val="visible"/>
                                      </p:to>
                                    </p:set>
                                    <p:animEffect transition="in" filter="wipe(left)">
                                      <p:cBhvr>
                                        <p:cTn id="15" dur="2000"/>
                                        <p:tgtEl>
                                          <p:spTgt spid="62">
                                            <p:txEl>
                                              <p:pRg st="0" end="0"/>
                                            </p:txEl>
                                          </p:spTgt>
                                        </p:tgtEl>
                                      </p:cBhvr>
                                    </p:animEffect>
                                  </p:childTnLst>
                                </p:cTn>
                              </p:par>
                            </p:childTnLst>
                          </p:cTn>
                        </p:par>
                        <p:par>
                          <p:cTn id="16" fill="hold">
                            <p:stCondLst>
                              <p:cond delay="4000"/>
                            </p:stCondLst>
                            <p:childTnLst>
                              <p:par>
                                <p:cTn id="17" presetID="22" presetClass="entr" presetSubtype="8" fill="hold" nodeType="afterEffect">
                                  <p:stCondLst>
                                    <p:cond delay="0"/>
                                  </p:stCondLst>
                                  <p:childTnLst>
                                    <p:set>
                                      <p:cBhvr>
                                        <p:cTn id="18" dur="1" fill="hold">
                                          <p:stCondLst>
                                            <p:cond delay="0"/>
                                          </p:stCondLst>
                                        </p:cTn>
                                        <p:tgtEl>
                                          <p:spTgt spid="62">
                                            <p:txEl>
                                              <p:pRg st="2" end="2"/>
                                            </p:txEl>
                                          </p:spTgt>
                                        </p:tgtEl>
                                        <p:attrNameLst>
                                          <p:attrName>style.visibility</p:attrName>
                                        </p:attrNameLst>
                                      </p:cBhvr>
                                      <p:to>
                                        <p:strVal val="visible"/>
                                      </p:to>
                                    </p:set>
                                    <p:animEffect transition="in" filter="wipe(left)">
                                      <p:cBhvr>
                                        <p:cTn id="19" dur="2000"/>
                                        <p:tgtEl>
                                          <p:spTgt spid="62">
                                            <p:txEl>
                                              <p:pRg st="2" end="2"/>
                                            </p:txEl>
                                          </p:spTgt>
                                        </p:tgtEl>
                                      </p:cBhvr>
                                    </p:animEffect>
                                  </p:childTnLst>
                                </p:cTn>
                              </p:par>
                            </p:childTnLst>
                          </p:cTn>
                        </p:par>
                        <p:par>
                          <p:cTn id="20" fill="hold">
                            <p:stCondLst>
                              <p:cond delay="6000"/>
                            </p:stCondLst>
                            <p:childTnLst>
                              <p:par>
                                <p:cTn id="21" presetID="22" presetClass="entr" presetSubtype="8" fill="hold" nodeType="afterEffect">
                                  <p:stCondLst>
                                    <p:cond delay="0"/>
                                  </p:stCondLst>
                                  <p:childTnLst>
                                    <p:set>
                                      <p:cBhvr>
                                        <p:cTn id="22" dur="1" fill="hold">
                                          <p:stCondLst>
                                            <p:cond delay="0"/>
                                          </p:stCondLst>
                                        </p:cTn>
                                        <p:tgtEl>
                                          <p:spTgt spid="62">
                                            <p:txEl>
                                              <p:pRg st="3" end="3"/>
                                            </p:txEl>
                                          </p:spTgt>
                                        </p:tgtEl>
                                        <p:attrNameLst>
                                          <p:attrName>style.visibility</p:attrName>
                                        </p:attrNameLst>
                                      </p:cBhvr>
                                      <p:to>
                                        <p:strVal val="visible"/>
                                      </p:to>
                                    </p:set>
                                    <p:animEffect transition="in" filter="wipe(left)">
                                      <p:cBhvr>
                                        <p:cTn id="23" dur="2000"/>
                                        <p:tgtEl>
                                          <p:spTgt spid="62">
                                            <p:txEl>
                                              <p:pRg st="3" end="3"/>
                                            </p:txEl>
                                          </p:spTgt>
                                        </p:tgtEl>
                                      </p:cBhvr>
                                    </p:animEffect>
                                  </p:childTnLst>
                                </p:cTn>
                              </p:par>
                            </p:childTnLst>
                          </p:cTn>
                        </p:par>
                        <p:par>
                          <p:cTn id="24" fill="hold">
                            <p:stCondLst>
                              <p:cond delay="8000"/>
                            </p:stCondLst>
                            <p:childTnLst>
                              <p:par>
                                <p:cTn id="25" presetID="22" presetClass="entr" presetSubtype="8" fill="hold" nodeType="afterEffect">
                                  <p:stCondLst>
                                    <p:cond delay="0"/>
                                  </p:stCondLst>
                                  <p:childTnLst>
                                    <p:set>
                                      <p:cBhvr>
                                        <p:cTn id="26" dur="1" fill="hold">
                                          <p:stCondLst>
                                            <p:cond delay="0"/>
                                          </p:stCondLst>
                                        </p:cTn>
                                        <p:tgtEl>
                                          <p:spTgt spid="62">
                                            <p:txEl>
                                              <p:pRg st="4" end="4"/>
                                            </p:txEl>
                                          </p:spTgt>
                                        </p:tgtEl>
                                        <p:attrNameLst>
                                          <p:attrName>style.visibility</p:attrName>
                                        </p:attrNameLst>
                                      </p:cBhvr>
                                      <p:to>
                                        <p:strVal val="visible"/>
                                      </p:to>
                                    </p:set>
                                    <p:animEffect transition="in" filter="wipe(left)">
                                      <p:cBhvr>
                                        <p:cTn id="27" dur="2000"/>
                                        <p:tgtEl>
                                          <p:spTgt spid="62">
                                            <p:txEl>
                                              <p:pRg st="4" end="4"/>
                                            </p:txEl>
                                          </p:spTgt>
                                        </p:tgtEl>
                                      </p:cBhvr>
                                    </p:animEffect>
                                  </p:childTnLst>
                                </p:cTn>
                              </p:par>
                            </p:childTnLst>
                          </p:cTn>
                        </p:par>
                        <p:par>
                          <p:cTn id="28" fill="hold">
                            <p:stCondLst>
                              <p:cond delay="10000"/>
                            </p:stCondLst>
                            <p:childTnLst>
                              <p:par>
                                <p:cTn id="29" presetID="22" presetClass="entr" presetSubtype="8" fill="hold" nodeType="afterEffect">
                                  <p:stCondLst>
                                    <p:cond delay="0"/>
                                  </p:stCondLst>
                                  <p:childTnLst>
                                    <p:set>
                                      <p:cBhvr>
                                        <p:cTn id="30" dur="1" fill="hold">
                                          <p:stCondLst>
                                            <p:cond delay="0"/>
                                          </p:stCondLst>
                                        </p:cTn>
                                        <p:tgtEl>
                                          <p:spTgt spid="62">
                                            <p:txEl>
                                              <p:pRg st="5" end="5"/>
                                            </p:txEl>
                                          </p:spTgt>
                                        </p:tgtEl>
                                        <p:attrNameLst>
                                          <p:attrName>style.visibility</p:attrName>
                                        </p:attrNameLst>
                                      </p:cBhvr>
                                      <p:to>
                                        <p:strVal val="visible"/>
                                      </p:to>
                                    </p:set>
                                    <p:animEffect transition="in" filter="wipe(left)">
                                      <p:cBhvr>
                                        <p:cTn id="31" dur="2000"/>
                                        <p:tgtEl>
                                          <p:spTgt spid="62">
                                            <p:txEl>
                                              <p:pRg st="5" end="5"/>
                                            </p:txEl>
                                          </p:spTgt>
                                        </p:tgtEl>
                                      </p:cBhvr>
                                    </p:animEffect>
                                  </p:childTnLst>
                                </p:cTn>
                              </p:par>
                            </p:childTnLst>
                          </p:cTn>
                        </p:par>
                        <p:par>
                          <p:cTn id="32" fill="hold">
                            <p:stCondLst>
                              <p:cond delay="12000"/>
                            </p:stCondLst>
                            <p:childTnLst>
                              <p:par>
                                <p:cTn id="33" presetID="22" presetClass="entr" presetSubtype="8" fill="hold" nodeType="afterEffect">
                                  <p:stCondLst>
                                    <p:cond delay="0"/>
                                  </p:stCondLst>
                                  <p:childTnLst>
                                    <p:set>
                                      <p:cBhvr>
                                        <p:cTn id="34" dur="1" fill="hold">
                                          <p:stCondLst>
                                            <p:cond delay="0"/>
                                          </p:stCondLst>
                                        </p:cTn>
                                        <p:tgtEl>
                                          <p:spTgt spid="62">
                                            <p:txEl>
                                              <p:pRg st="6" end="6"/>
                                            </p:txEl>
                                          </p:spTgt>
                                        </p:tgtEl>
                                        <p:attrNameLst>
                                          <p:attrName>style.visibility</p:attrName>
                                        </p:attrNameLst>
                                      </p:cBhvr>
                                      <p:to>
                                        <p:strVal val="visible"/>
                                      </p:to>
                                    </p:set>
                                    <p:animEffect transition="in" filter="wipe(left)">
                                      <p:cBhvr>
                                        <p:cTn id="35" dur="2000"/>
                                        <p:tgtEl>
                                          <p:spTgt spid="62">
                                            <p:txEl>
                                              <p:pRg st="6" end="6"/>
                                            </p:txEl>
                                          </p:spTgt>
                                        </p:tgtEl>
                                      </p:cBhvr>
                                    </p:animEffect>
                                  </p:childTnLst>
                                </p:cTn>
                              </p:par>
                            </p:childTnLst>
                          </p:cTn>
                        </p:par>
                        <p:par>
                          <p:cTn id="36" fill="hold">
                            <p:stCondLst>
                              <p:cond delay="14000"/>
                            </p:stCondLst>
                            <p:childTnLst>
                              <p:par>
                                <p:cTn id="37" presetID="22" presetClass="entr" presetSubtype="8" fill="hold"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wipe(left)">
                                      <p:cBhvr>
                                        <p:cTn id="39" dur="10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239477" y="5711339"/>
            <a:ext cx="7626596" cy="400110"/>
          </a:xfrm>
          <a:prstGeom prst="rect">
            <a:avLst/>
          </a:prstGeom>
          <a:solidFill>
            <a:schemeClr val="accent4">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The Digital Twin requires standards for digital continuity</a:t>
            </a:r>
          </a:p>
        </p:txBody>
      </p:sp>
      <p:sp>
        <p:nvSpPr>
          <p:cNvPr id="35" name="Rechteck 103"/>
          <p:cNvSpPr/>
          <p:nvPr/>
        </p:nvSpPr>
        <p:spPr>
          <a:xfrm>
            <a:off x="1433948" y="1456658"/>
            <a:ext cx="7774241" cy="4094610"/>
          </a:xfrm>
          <a:prstGeom prst="rect">
            <a:avLst/>
          </a:prstGeom>
          <a:noFill/>
          <a:ln w="19050" cap="flat" cmpd="sng" algn="ctr">
            <a:noFill/>
            <a:prstDash val="solid"/>
          </a:ln>
          <a:effectLst/>
        </p:spPr>
        <p:txBody>
          <a:bodyPr lIns="88530" tIns="88530" rIns="88530" bIns="885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e-DE" sz="1147" b="0" i="0" u="none" strike="noStrike" kern="0" cap="none" spc="0" normalizeH="0" baseline="0" noProof="0" dirty="0">
              <a:ln>
                <a:noFill/>
              </a:ln>
              <a:solidFill>
                <a:srgbClr val="000000"/>
              </a:solidFill>
              <a:effectLst/>
              <a:uLnTx/>
              <a:uFillTx/>
              <a:latin typeface="DB Office"/>
              <a:ea typeface="+mn-ea"/>
              <a:cs typeface="+mn-cs"/>
            </a:endParaRPr>
          </a:p>
        </p:txBody>
      </p:sp>
      <p:sp>
        <p:nvSpPr>
          <p:cNvPr id="19" name="Rechteck 103"/>
          <p:cNvSpPr/>
          <p:nvPr/>
        </p:nvSpPr>
        <p:spPr>
          <a:xfrm>
            <a:off x="2224136" y="1797934"/>
            <a:ext cx="6260031" cy="3476341"/>
          </a:xfrm>
          <a:prstGeom prst="rect">
            <a:avLst/>
          </a:prstGeom>
          <a:noFill/>
          <a:ln w="19050" cap="flat" cmpd="sng" algn="ctr">
            <a:noFill/>
            <a:prstDash val="solid"/>
          </a:ln>
          <a:effectLst/>
        </p:spPr>
        <p:txBody>
          <a:bodyPr lIns="88530" tIns="88530" rIns="88530" bIns="8853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de-DE" sz="1147" b="0" i="0" u="none" strike="noStrike" kern="0" cap="none" spc="0" normalizeH="0" baseline="0" noProof="0" err="1">
              <a:ln>
                <a:noFill/>
              </a:ln>
              <a:solidFill>
                <a:srgbClr val="000000"/>
              </a:solidFill>
              <a:effectLst/>
              <a:uLnTx/>
              <a:uFillTx/>
              <a:latin typeface="DB Office"/>
              <a:ea typeface="+mn-ea"/>
              <a:cs typeface="+mn-cs"/>
            </a:endParaRPr>
          </a:p>
        </p:txBody>
      </p:sp>
      <p:grpSp>
        <p:nvGrpSpPr>
          <p:cNvPr id="12" name="Groupe 11"/>
          <p:cNvGrpSpPr/>
          <p:nvPr/>
        </p:nvGrpSpPr>
        <p:grpSpPr>
          <a:xfrm>
            <a:off x="2342544" y="1849458"/>
            <a:ext cx="6365892" cy="4829563"/>
            <a:chOff x="3217025" y="1972818"/>
            <a:chExt cx="5432074" cy="4370939"/>
          </a:xfrm>
        </p:grpSpPr>
        <p:pic>
          <p:nvPicPr>
            <p:cNvPr id="22" name="Picture 31"/>
            <p:cNvPicPr>
              <a:picLocks noChangeAspect="1" noChangeArrowheads="1"/>
            </p:cNvPicPr>
            <p:nvPr/>
          </p:nvPicPr>
          <p:blipFill>
            <a:blip r:embed="rId3">
              <a:grayscl/>
              <a:extLst>
                <a:ext uri="{28A0092B-C50C-407E-A947-70E740481C1C}">
                  <a14:useLocalDpi xmlns:a14="http://schemas.microsoft.com/office/drawing/2010/main"/>
                </a:ext>
              </a:extLst>
            </a:blip>
            <a:srcRect/>
            <a:stretch>
              <a:fillRect/>
            </a:stretch>
          </p:blipFill>
          <p:spPr bwMode="auto">
            <a:xfrm>
              <a:off x="4841986" y="3176269"/>
              <a:ext cx="2879961" cy="108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Freihandform 72"/>
            <p:cNvSpPr/>
            <p:nvPr/>
          </p:nvSpPr>
          <p:spPr bwMode="auto">
            <a:xfrm rot="13960709">
              <a:off x="3517888" y="3794807"/>
              <a:ext cx="955925" cy="808346"/>
            </a:xfrm>
            <a:custGeom>
              <a:avLst/>
              <a:gdLst>
                <a:gd name="connsiteX0" fmla="*/ 0 w 1899139"/>
                <a:gd name="connsiteY0" fmla="*/ 541606 h 886264"/>
                <a:gd name="connsiteX1" fmla="*/ 161779 w 1899139"/>
                <a:gd name="connsiteY1" fmla="*/ 450166 h 886264"/>
                <a:gd name="connsiteX2" fmla="*/ 429065 w 1899139"/>
                <a:gd name="connsiteY2" fmla="*/ 302455 h 886264"/>
                <a:gd name="connsiteX3" fmla="*/ 787791 w 1899139"/>
                <a:gd name="connsiteY3" fmla="*/ 182880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9311 w 1899139"/>
                <a:gd name="connsiteY9" fmla="*/ 562707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87791 w 1899139"/>
                <a:gd name="connsiteY3" fmla="*/ 182880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9311 w 1899139"/>
                <a:gd name="connsiteY9" fmla="*/ 562707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9311 w 1899139"/>
                <a:gd name="connsiteY9" fmla="*/ 562707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928468 w 1899139"/>
                <a:gd name="connsiteY10" fmla="*/ 717452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202788 w 1899139"/>
                <a:gd name="connsiteY10" fmla="*/ 618978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202788 w 1899139"/>
                <a:gd name="connsiteY10" fmla="*/ 618978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9258 w 1899139"/>
                <a:gd name="connsiteY9" fmla="*/ 548639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484347 w 1899139"/>
                <a:gd name="connsiteY9" fmla="*/ 562707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484347 w 1899139"/>
                <a:gd name="connsiteY9" fmla="*/ 576775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484347 w 1899139"/>
                <a:gd name="connsiteY9" fmla="*/ 576775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837701 w 1899139"/>
                <a:gd name="connsiteY11" fmla="*/ 745587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837701 w 1899139"/>
                <a:gd name="connsiteY11" fmla="*/ 745587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837701 w 1899139"/>
                <a:gd name="connsiteY11" fmla="*/ 745587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893557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224617 w 1899139"/>
                <a:gd name="connsiteY1" fmla="*/ 414997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224617 w 1899139"/>
                <a:gd name="connsiteY1" fmla="*/ 414997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224617 w 1899139"/>
                <a:gd name="connsiteY1" fmla="*/ 414997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8933 h 893591"/>
                <a:gd name="connsiteX1" fmla="*/ 224617 w 1899139"/>
                <a:gd name="connsiteY1" fmla="*/ 422324 h 893591"/>
                <a:gd name="connsiteX2" fmla="*/ 471268 w 1899139"/>
                <a:gd name="connsiteY2" fmla="*/ 302748 h 893591"/>
                <a:gd name="connsiteX3" fmla="*/ 745587 w 1899139"/>
                <a:gd name="connsiteY3" fmla="*/ 197241 h 893591"/>
                <a:gd name="connsiteX4" fmla="*/ 1019908 w 1899139"/>
                <a:gd name="connsiteY4" fmla="*/ 112834 h 893591"/>
                <a:gd name="connsiteX5" fmla="*/ 1322364 w 1899139"/>
                <a:gd name="connsiteY5" fmla="*/ 42496 h 893591"/>
                <a:gd name="connsiteX6" fmla="*/ 1540413 w 1899139"/>
                <a:gd name="connsiteY6" fmla="*/ 7327 h 893591"/>
                <a:gd name="connsiteX7" fmla="*/ 1899139 w 1899139"/>
                <a:gd name="connsiteY7" fmla="*/ 183173 h 893591"/>
                <a:gd name="connsiteX8" fmla="*/ 1849902 w 1899139"/>
                <a:gd name="connsiteY8" fmla="*/ 513764 h 893591"/>
                <a:gd name="connsiteX9" fmla="*/ 1533222 w 1899139"/>
                <a:gd name="connsiteY9" fmla="*/ 563001 h 893591"/>
                <a:gd name="connsiteX10" fmla="*/ 1230923 w 1899139"/>
                <a:gd name="connsiteY10" fmla="*/ 633339 h 893591"/>
                <a:gd name="connsiteX11" fmla="*/ 928468 w 1899139"/>
                <a:gd name="connsiteY11" fmla="*/ 731812 h 893591"/>
                <a:gd name="connsiteX12" fmla="*/ 576776 w 1899139"/>
                <a:gd name="connsiteY12" fmla="*/ 893591 h 893591"/>
                <a:gd name="connsiteX13" fmla="*/ 351693 w 1899139"/>
                <a:gd name="connsiteY13" fmla="*/ 626305 h 893591"/>
                <a:gd name="connsiteX14" fmla="*/ 0 w 1899139"/>
                <a:gd name="connsiteY14" fmla="*/ 548933 h 893591"/>
                <a:gd name="connsiteX0" fmla="*/ 0 w 1899139"/>
                <a:gd name="connsiteY0" fmla="*/ 541606 h 886264"/>
                <a:gd name="connsiteX1" fmla="*/ 224617 w 1899139"/>
                <a:gd name="connsiteY1" fmla="*/ 414997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224617 w 1899139"/>
                <a:gd name="connsiteY1" fmla="*/ 414997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224617 w 1899139"/>
                <a:gd name="connsiteY1" fmla="*/ 414997 h 886264"/>
                <a:gd name="connsiteX2" fmla="*/ 485233 w 1899139"/>
                <a:gd name="connsiteY2" fmla="*/ 281353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98363 w 1899139"/>
                <a:gd name="connsiteY1" fmla="*/ 422554 h 886264"/>
                <a:gd name="connsiteX2" fmla="*/ 485233 w 1899139"/>
                <a:gd name="connsiteY2" fmla="*/ 281353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98363 w 1899139"/>
                <a:gd name="connsiteY1" fmla="*/ 422554 h 886264"/>
                <a:gd name="connsiteX2" fmla="*/ 496485 w 1899139"/>
                <a:gd name="connsiteY2" fmla="*/ 285132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98363 w 1899139"/>
                <a:gd name="connsiteY1" fmla="*/ 422554 h 886264"/>
                <a:gd name="connsiteX2" fmla="*/ 473981 w 1899139"/>
                <a:gd name="connsiteY2" fmla="*/ 292689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322364 w 1899139"/>
                <a:gd name="connsiteY5" fmla="*/ 38948 h 890043"/>
                <a:gd name="connsiteX6" fmla="*/ 1532912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322364 w 1899139"/>
                <a:gd name="connsiteY5" fmla="*/ 38948 h 890043"/>
                <a:gd name="connsiteX6" fmla="*/ 1532912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32912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887211 w 1899139"/>
                <a:gd name="connsiteY11" fmla="*/ 743378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23421 w 1899139"/>
                <a:gd name="connsiteY10" fmla="*/ 626013 h 890043"/>
                <a:gd name="connsiteX11" fmla="*/ 887211 w 1899139"/>
                <a:gd name="connsiteY11" fmla="*/ 743378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18220 w 1899139"/>
                <a:gd name="connsiteY9" fmla="*/ 555674 h 890043"/>
                <a:gd name="connsiteX10" fmla="*/ 1223421 w 1899139"/>
                <a:gd name="connsiteY10" fmla="*/ 626013 h 890043"/>
                <a:gd name="connsiteX11" fmla="*/ 887211 w 1899139"/>
                <a:gd name="connsiteY11" fmla="*/ 743378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917892"/>
                <a:gd name="connsiteY0" fmla="*/ 552942 h 890043"/>
                <a:gd name="connsiteX1" fmla="*/ 217116 w 1917892"/>
                <a:gd name="connsiteY1" fmla="*/ 426333 h 890043"/>
                <a:gd name="connsiteX2" fmla="*/ 492734 w 1917892"/>
                <a:gd name="connsiteY2" fmla="*/ 296468 h 890043"/>
                <a:gd name="connsiteX3" fmla="*/ 764340 w 1917892"/>
                <a:gd name="connsiteY3" fmla="*/ 193693 h 890043"/>
                <a:gd name="connsiteX4" fmla="*/ 1038661 w 1917892"/>
                <a:gd name="connsiteY4" fmla="*/ 109286 h 890043"/>
                <a:gd name="connsiteX5" fmla="*/ 1299859 w 1917892"/>
                <a:gd name="connsiteY5" fmla="*/ 50283 h 890043"/>
                <a:gd name="connsiteX6" fmla="*/ 1544163 w 1917892"/>
                <a:gd name="connsiteY6" fmla="*/ 0 h 890043"/>
                <a:gd name="connsiteX7" fmla="*/ 1917892 w 1917892"/>
                <a:gd name="connsiteY7" fmla="*/ 179625 h 890043"/>
                <a:gd name="connsiteX8" fmla="*/ 1868655 w 1917892"/>
                <a:gd name="connsiteY8" fmla="*/ 510216 h 890043"/>
                <a:gd name="connsiteX9" fmla="*/ 1536973 w 1917892"/>
                <a:gd name="connsiteY9" fmla="*/ 555674 h 890043"/>
                <a:gd name="connsiteX10" fmla="*/ 1242174 w 1917892"/>
                <a:gd name="connsiteY10" fmla="*/ 626013 h 890043"/>
                <a:gd name="connsiteX11" fmla="*/ 905964 w 1917892"/>
                <a:gd name="connsiteY11" fmla="*/ 743378 h 890043"/>
                <a:gd name="connsiteX12" fmla="*/ 595529 w 1917892"/>
                <a:gd name="connsiteY12" fmla="*/ 890043 h 890043"/>
                <a:gd name="connsiteX13" fmla="*/ 370446 w 1917892"/>
                <a:gd name="connsiteY13" fmla="*/ 622757 h 890043"/>
                <a:gd name="connsiteX14" fmla="*/ 0 w 1917892"/>
                <a:gd name="connsiteY14" fmla="*/ 552942 h 890043"/>
                <a:gd name="connsiteX0" fmla="*/ 0 w 1917892"/>
                <a:gd name="connsiteY0" fmla="*/ 600396 h 937497"/>
                <a:gd name="connsiteX1" fmla="*/ 217116 w 1917892"/>
                <a:gd name="connsiteY1" fmla="*/ 473787 h 937497"/>
                <a:gd name="connsiteX2" fmla="*/ 492734 w 1917892"/>
                <a:gd name="connsiteY2" fmla="*/ 343922 h 937497"/>
                <a:gd name="connsiteX3" fmla="*/ 764340 w 1917892"/>
                <a:gd name="connsiteY3" fmla="*/ 241147 h 937497"/>
                <a:gd name="connsiteX4" fmla="*/ 1038661 w 1917892"/>
                <a:gd name="connsiteY4" fmla="*/ 156740 h 937497"/>
                <a:gd name="connsiteX5" fmla="*/ 1299859 w 1917892"/>
                <a:gd name="connsiteY5" fmla="*/ 97737 h 937497"/>
                <a:gd name="connsiteX6" fmla="*/ 1687049 w 1917892"/>
                <a:gd name="connsiteY6" fmla="*/ 0 h 937497"/>
                <a:gd name="connsiteX7" fmla="*/ 1917892 w 1917892"/>
                <a:gd name="connsiteY7" fmla="*/ 227079 h 937497"/>
                <a:gd name="connsiteX8" fmla="*/ 1868655 w 1917892"/>
                <a:gd name="connsiteY8" fmla="*/ 557670 h 937497"/>
                <a:gd name="connsiteX9" fmla="*/ 1536973 w 1917892"/>
                <a:gd name="connsiteY9" fmla="*/ 603128 h 937497"/>
                <a:gd name="connsiteX10" fmla="*/ 1242174 w 1917892"/>
                <a:gd name="connsiteY10" fmla="*/ 673467 h 937497"/>
                <a:gd name="connsiteX11" fmla="*/ 905964 w 1917892"/>
                <a:gd name="connsiteY11" fmla="*/ 790832 h 937497"/>
                <a:gd name="connsiteX12" fmla="*/ 595529 w 1917892"/>
                <a:gd name="connsiteY12" fmla="*/ 937497 h 937497"/>
                <a:gd name="connsiteX13" fmla="*/ 370446 w 1917892"/>
                <a:gd name="connsiteY13" fmla="*/ 670211 h 937497"/>
                <a:gd name="connsiteX14" fmla="*/ 0 w 1917892"/>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299859 w 1962498"/>
                <a:gd name="connsiteY5" fmla="*/ 97737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299859 w 1962498"/>
                <a:gd name="connsiteY5" fmla="*/ 97737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299859 w 1962498"/>
                <a:gd name="connsiteY5" fmla="*/ 97737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359930 w 1962498"/>
                <a:gd name="connsiteY5" fmla="*/ 74910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368072 w 1962498"/>
                <a:gd name="connsiteY5" fmla="*/ 107912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366284 w 1962498"/>
                <a:gd name="connsiteY5" fmla="*/ 84999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36973 w 1962498"/>
                <a:gd name="connsiteY9" fmla="*/ 603128 h 1002333"/>
                <a:gd name="connsiteX10" fmla="*/ 1242174 w 1962498"/>
                <a:gd name="connsiteY10" fmla="*/ 673467 h 1002333"/>
                <a:gd name="connsiteX11" fmla="*/ 905964 w 1962498"/>
                <a:gd name="connsiteY11" fmla="*/ 790832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36973 w 1962498"/>
                <a:gd name="connsiteY9" fmla="*/ 603128 h 1002333"/>
                <a:gd name="connsiteX10" fmla="*/ 1262140 w 1962498"/>
                <a:gd name="connsiteY10" fmla="*/ 707402 h 1002333"/>
                <a:gd name="connsiteX11" fmla="*/ 905964 w 1962498"/>
                <a:gd name="connsiteY11" fmla="*/ 790832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905964 w 1962498"/>
                <a:gd name="connsiteY11" fmla="*/ 790832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77595 w 1962498"/>
                <a:gd name="connsiteY11" fmla="*/ 865799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73386 w 1962498"/>
                <a:gd name="connsiteY3" fmla="*/ 277817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503612 w 1962498"/>
                <a:gd name="connsiteY2" fmla="*/ 372346 h 1002333"/>
                <a:gd name="connsiteX3" fmla="*/ 773386 w 1962498"/>
                <a:gd name="connsiteY3" fmla="*/ 277817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73386 w 1962498"/>
                <a:gd name="connsiteY3" fmla="*/ 277817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5389 w 1962498"/>
                <a:gd name="connsiteY5" fmla="*/ 84110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76299 w 1962498"/>
                <a:gd name="connsiteY5" fmla="*/ 785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76299 w 1962498"/>
                <a:gd name="connsiteY5" fmla="*/ 785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76299 w 1962498"/>
                <a:gd name="connsiteY5" fmla="*/ 785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091061 w 1962498"/>
                <a:gd name="connsiteY10" fmla="*/ 750235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091061 w 1962498"/>
                <a:gd name="connsiteY10" fmla="*/ 750235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091061 w 1962498"/>
                <a:gd name="connsiteY10" fmla="*/ 750235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101982 w 1962498"/>
                <a:gd name="connsiteY10" fmla="*/ 747501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101982 w 1962498"/>
                <a:gd name="connsiteY10" fmla="*/ 747501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103791 w 1962498"/>
                <a:gd name="connsiteY10" fmla="*/ 754835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9667"/>
                <a:gd name="connsiteX1" fmla="*/ 221639 w 1962498"/>
                <a:gd name="connsiteY1" fmla="*/ 492121 h 1009667"/>
                <a:gd name="connsiteX2" fmla="*/ 503612 w 1962498"/>
                <a:gd name="connsiteY2" fmla="*/ 372346 h 1009667"/>
                <a:gd name="connsiteX3" fmla="*/ 782496 w 1962498"/>
                <a:gd name="connsiteY3" fmla="*/ 267749 h 1009667"/>
                <a:gd name="connsiteX4" fmla="*/ 1062290 w 1962498"/>
                <a:gd name="connsiteY4" fmla="*/ 174185 h 1009667"/>
                <a:gd name="connsiteX5" fmla="*/ 1380843 w 1962498"/>
                <a:gd name="connsiteY5" fmla="*/ 81356 h 1009667"/>
                <a:gd name="connsiteX6" fmla="*/ 1687049 w 1962498"/>
                <a:gd name="connsiteY6" fmla="*/ 0 h 1009667"/>
                <a:gd name="connsiteX7" fmla="*/ 1962498 w 1962498"/>
                <a:gd name="connsiteY7" fmla="*/ 204231 h 1009667"/>
                <a:gd name="connsiteX8" fmla="*/ 1867773 w 1962498"/>
                <a:gd name="connsiteY8" fmla="*/ 538423 h 1009667"/>
                <a:gd name="connsiteX9" fmla="*/ 1435938 w 1962498"/>
                <a:gd name="connsiteY9" fmla="*/ 647893 h 1009667"/>
                <a:gd name="connsiteX10" fmla="*/ 1103791 w 1962498"/>
                <a:gd name="connsiteY10" fmla="*/ 754835 h 1009667"/>
                <a:gd name="connsiteX11" fmla="*/ 760300 w 1962498"/>
                <a:gd name="connsiteY11" fmla="*/ 874023 h 1009667"/>
                <a:gd name="connsiteX12" fmla="*/ 431686 w 1962498"/>
                <a:gd name="connsiteY12" fmla="*/ 1009667 h 1009667"/>
                <a:gd name="connsiteX13" fmla="*/ 370446 w 1962498"/>
                <a:gd name="connsiteY13" fmla="*/ 670211 h 1009667"/>
                <a:gd name="connsiteX14" fmla="*/ 0 w 1962498"/>
                <a:gd name="connsiteY14" fmla="*/ 600396 h 1009667"/>
                <a:gd name="connsiteX0" fmla="*/ 0 w 1962498"/>
                <a:gd name="connsiteY0" fmla="*/ 600396 h 1009667"/>
                <a:gd name="connsiteX1" fmla="*/ 221639 w 1962498"/>
                <a:gd name="connsiteY1" fmla="*/ 492121 h 1009667"/>
                <a:gd name="connsiteX2" fmla="*/ 503612 w 1962498"/>
                <a:gd name="connsiteY2" fmla="*/ 372346 h 1009667"/>
                <a:gd name="connsiteX3" fmla="*/ 782496 w 1962498"/>
                <a:gd name="connsiteY3" fmla="*/ 267749 h 1009667"/>
                <a:gd name="connsiteX4" fmla="*/ 1062290 w 1962498"/>
                <a:gd name="connsiteY4" fmla="*/ 174185 h 1009667"/>
                <a:gd name="connsiteX5" fmla="*/ 1380843 w 1962498"/>
                <a:gd name="connsiteY5" fmla="*/ 81356 h 1009667"/>
                <a:gd name="connsiteX6" fmla="*/ 1687049 w 1962498"/>
                <a:gd name="connsiteY6" fmla="*/ 0 h 1009667"/>
                <a:gd name="connsiteX7" fmla="*/ 1962498 w 1962498"/>
                <a:gd name="connsiteY7" fmla="*/ 204231 h 1009667"/>
                <a:gd name="connsiteX8" fmla="*/ 1867773 w 1962498"/>
                <a:gd name="connsiteY8" fmla="*/ 538423 h 1009667"/>
                <a:gd name="connsiteX9" fmla="*/ 1435938 w 1962498"/>
                <a:gd name="connsiteY9" fmla="*/ 647893 h 1009667"/>
                <a:gd name="connsiteX10" fmla="*/ 1103791 w 1962498"/>
                <a:gd name="connsiteY10" fmla="*/ 754835 h 1009667"/>
                <a:gd name="connsiteX11" fmla="*/ 760300 w 1962498"/>
                <a:gd name="connsiteY11" fmla="*/ 874023 h 1009667"/>
                <a:gd name="connsiteX12" fmla="*/ 431686 w 1962498"/>
                <a:gd name="connsiteY12" fmla="*/ 1009667 h 1009667"/>
                <a:gd name="connsiteX13" fmla="*/ 373160 w 1962498"/>
                <a:gd name="connsiteY13" fmla="*/ 681211 h 1009667"/>
                <a:gd name="connsiteX14" fmla="*/ 0 w 1962498"/>
                <a:gd name="connsiteY14" fmla="*/ 600396 h 1009667"/>
                <a:gd name="connsiteX0" fmla="*/ 0 w 1962498"/>
                <a:gd name="connsiteY0" fmla="*/ 600396 h 1009667"/>
                <a:gd name="connsiteX1" fmla="*/ 221639 w 1962498"/>
                <a:gd name="connsiteY1" fmla="*/ 492121 h 1009667"/>
                <a:gd name="connsiteX2" fmla="*/ 503612 w 1962498"/>
                <a:gd name="connsiteY2" fmla="*/ 372346 h 1009667"/>
                <a:gd name="connsiteX3" fmla="*/ 782496 w 1962498"/>
                <a:gd name="connsiteY3" fmla="*/ 267749 h 1009667"/>
                <a:gd name="connsiteX4" fmla="*/ 1062290 w 1962498"/>
                <a:gd name="connsiteY4" fmla="*/ 174185 h 1009667"/>
                <a:gd name="connsiteX5" fmla="*/ 1380843 w 1962498"/>
                <a:gd name="connsiteY5" fmla="*/ 81356 h 1009667"/>
                <a:gd name="connsiteX6" fmla="*/ 1687049 w 1962498"/>
                <a:gd name="connsiteY6" fmla="*/ 0 h 1009667"/>
                <a:gd name="connsiteX7" fmla="*/ 1962498 w 1962498"/>
                <a:gd name="connsiteY7" fmla="*/ 204231 h 1009667"/>
                <a:gd name="connsiteX8" fmla="*/ 1867773 w 1962498"/>
                <a:gd name="connsiteY8" fmla="*/ 538423 h 1009667"/>
                <a:gd name="connsiteX9" fmla="*/ 1435938 w 1962498"/>
                <a:gd name="connsiteY9" fmla="*/ 647893 h 1009667"/>
                <a:gd name="connsiteX10" fmla="*/ 1102887 w 1962498"/>
                <a:gd name="connsiteY10" fmla="*/ 751168 h 1009667"/>
                <a:gd name="connsiteX11" fmla="*/ 760300 w 1962498"/>
                <a:gd name="connsiteY11" fmla="*/ 874023 h 1009667"/>
                <a:gd name="connsiteX12" fmla="*/ 431686 w 1962498"/>
                <a:gd name="connsiteY12" fmla="*/ 1009667 h 1009667"/>
                <a:gd name="connsiteX13" fmla="*/ 373160 w 1962498"/>
                <a:gd name="connsiteY13" fmla="*/ 681211 h 1009667"/>
                <a:gd name="connsiteX14" fmla="*/ 0 w 1962498"/>
                <a:gd name="connsiteY14" fmla="*/ 600396 h 1009667"/>
                <a:gd name="connsiteX0" fmla="*/ 0 w 1962498"/>
                <a:gd name="connsiteY0" fmla="*/ 600396 h 1009667"/>
                <a:gd name="connsiteX1" fmla="*/ 221639 w 1962498"/>
                <a:gd name="connsiteY1" fmla="*/ 492121 h 1009667"/>
                <a:gd name="connsiteX2" fmla="*/ 503612 w 1962498"/>
                <a:gd name="connsiteY2" fmla="*/ 372346 h 1009667"/>
                <a:gd name="connsiteX3" fmla="*/ 782496 w 1962498"/>
                <a:gd name="connsiteY3" fmla="*/ 267749 h 1009667"/>
                <a:gd name="connsiteX4" fmla="*/ 1062290 w 1962498"/>
                <a:gd name="connsiteY4" fmla="*/ 174185 h 1009667"/>
                <a:gd name="connsiteX5" fmla="*/ 1380843 w 1962498"/>
                <a:gd name="connsiteY5" fmla="*/ 81356 h 1009667"/>
                <a:gd name="connsiteX6" fmla="*/ 1687049 w 1962498"/>
                <a:gd name="connsiteY6" fmla="*/ 0 h 1009667"/>
                <a:gd name="connsiteX7" fmla="*/ 1962498 w 1962498"/>
                <a:gd name="connsiteY7" fmla="*/ 204231 h 1009667"/>
                <a:gd name="connsiteX8" fmla="*/ 1867773 w 1962498"/>
                <a:gd name="connsiteY8" fmla="*/ 538423 h 1009667"/>
                <a:gd name="connsiteX9" fmla="*/ 1435938 w 1962498"/>
                <a:gd name="connsiteY9" fmla="*/ 647893 h 1009667"/>
                <a:gd name="connsiteX10" fmla="*/ 1102887 w 1962498"/>
                <a:gd name="connsiteY10" fmla="*/ 751168 h 1009667"/>
                <a:gd name="connsiteX11" fmla="*/ 760300 w 1962498"/>
                <a:gd name="connsiteY11" fmla="*/ 874023 h 1009667"/>
                <a:gd name="connsiteX12" fmla="*/ 431686 w 1962498"/>
                <a:gd name="connsiteY12" fmla="*/ 1009667 h 1009667"/>
                <a:gd name="connsiteX13" fmla="*/ 373160 w 1962498"/>
                <a:gd name="connsiteY13" fmla="*/ 681211 h 1009667"/>
                <a:gd name="connsiteX14" fmla="*/ 0 w 1962498"/>
                <a:gd name="connsiteY14" fmla="*/ 600396 h 1009667"/>
                <a:gd name="connsiteX0" fmla="*/ 0 w 1962498"/>
                <a:gd name="connsiteY0" fmla="*/ 600396 h 1009667"/>
                <a:gd name="connsiteX1" fmla="*/ 221639 w 1962498"/>
                <a:gd name="connsiteY1" fmla="*/ 492121 h 1009667"/>
                <a:gd name="connsiteX2" fmla="*/ 503612 w 1962498"/>
                <a:gd name="connsiteY2" fmla="*/ 372346 h 1009667"/>
                <a:gd name="connsiteX3" fmla="*/ 782496 w 1962498"/>
                <a:gd name="connsiteY3" fmla="*/ 267749 h 1009667"/>
                <a:gd name="connsiteX4" fmla="*/ 1062290 w 1962498"/>
                <a:gd name="connsiteY4" fmla="*/ 174185 h 1009667"/>
                <a:gd name="connsiteX5" fmla="*/ 1380843 w 1962498"/>
                <a:gd name="connsiteY5" fmla="*/ 81356 h 1009667"/>
                <a:gd name="connsiteX6" fmla="*/ 1687049 w 1962498"/>
                <a:gd name="connsiteY6" fmla="*/ 0 h 1009667"/>
                <a:gd name="connsiteX7" fmla="*/ 1962498 w 1962498"/>
                <a:gd name="connsiteY7" fmla="*/ 204231 h 1009667"/>
                <a:gd name="connsiteX8" fmla="*/ 1867773 w 1962498"/>
                <a:gd name="connsiteY8" fmla="*/ 538423 h 1009667"/>
                <a:gd name="connsiteX9" fmla="*/ 1435938 w 1962498"/>
                <a:gd name="connsiteY9" fmla="*/ 647893 h 1009667"/>
                <a:gd name="connsiteX10" fmla="*/ 1102887 w 1962498"/>
                <a:gd name="connsiteY10" fmla="*/ 751168 h 1009667"/>
                <a:gd name="connsiteX11" fmla="*/ 760300 w 1962498"/>
                <a:gd name="connsiteY11" fmla="*/ 874023 h 1009667"/>
                <a:gd name="connsiteX12" fmla="*/ 431686 w 1962498"/>
                <a:gd name="connsiteY12" fmla="*/ 1009667 h 1009667"/>
                <a:gd name="connsiteX13" fmla="*/ 389529 w 1962498"/>
                <a:gd name="connsiteY13" fmla="*/ 684899 h 1009667"/>
                <a:gd name="connsiteX14" fmla="*/ 0 w 1962498"/>
                <a:gd name="connsiteY14" fmla="*/ 600396 h 1009667"/>
                <a:gd name="connsiteX0" fmla="*/ 0 w 2006173"/>
                <a:gd name="connsiteY0" fmla="*/ 589623 h 1009667"/>
                <a:gd name="connsiteX1" fmla="*/ 265314 w 2006173"/>
                <a:gd name="connsiteY1" fmla="*/ 492121 h 1009667"/>
                <a:gd name="connsiteX2" fmla="*/ 547287 w 2006173"/>
                <a:gd name="connsiteY2" fmla="*/ 372346 h 1009667"/>
                <a:gd name="connsiteX3" fmla="*/ 826171 w 2006173"/>
                <a:gd name="connsiteY3" fmla="*/ 267749 h 1009667"/>
                <a:gd name="connsiteX4" fmla="*/ 1105965 w 2006173"/>
                <a:gd name="connsiteY4" fmla="*/ 174185 h 1009667"/>
                <a:gd name="connsiteX5" fmla="*/ 1424518 w 2006173"/>
                <a:gd name="connsiteY5" fmla="*/ 81356 h 1009667"/>
                <a:gd name="connsiteX6" fmla="*/ 1730724 w 2006173"/>
                <a:gd name="connsiteY6" fmla="*/ 0 h 1009667"/>
                <a:gd name="connsiteX7" fmla="*/ 2006173 w 2006173"/>
                <a:gd name="connsiteY7" fmla="*/ 204231 h 1009667"/>
                <a:gd name="connsiteX8" fmla="*/ 1911448 w 2006173"/>
                <a:gd name="connsiteY8" fmla="*/ 538423 h 1009667"/>
                <a:gd name="connsiteX9" fmla="*/ 1479613 w 2006173"/>
                <a:gd name="connsiteY9" fmla="*/ 647893 h 1009667"/>
                <a:gd name="connsiteX10" fmla="*/ 1146562 w 2006173"/>
                <a:gd name="connsiteY10" fmla="*/ 751168 h 1009667"/>
                <a:gd name="connsiteX11" fmla="*/ 803975 w 2006173"/>
                <a:gd name="connsiteY11" fmla="*/ 874023 h 1009667"/>
                <a:gd name="connsiteX12" fmla="*/ 475361 w 2006173"/>
                <a:gd name="connsiteY12" fmla="*/ 1009667 h 1009667"/>
                <a:gd name="connsiteX13" fmla="*/ 433204 w 2006173"/>
                <a:gd name="connsiteY13" fmla="*/ 684899 h 1009667"/>
                <a:gd name="connsiteX14" fmla="*/ 0 w 2006173"/>
                <a:gd name="connsiteY14" fmla="*/ 589623 h 1009667"/>
                <a:gd name="connsiteX0" fmla="*/ 0 w 2006173"/>
                <a:gd name="connsiteY0" fmla="*/ 589623 h 1009667"/>
                <a:gd name="connsiteX1" fmla="*/ 263626 w 2006173"/>
                <a:gd name="connsiteY1" fmla="*/ 480267 h 1009667"/>
                <a:gd name="connsiteX2" fmla="*/ 547287 w 2006173"/>
                <a:gd name="connsiteY2" fmla="*/ 372346 h 1009667"/>
                <a:gd name="connsiteX3" fmla="*/ 826171 w 2006173"/>
                <a:gd name="connsiteY3" fmla="*/ 267749 h 1009667"/>
                <a:gd name="connsiteX4" fmla="*/ 1105965 w 2006173"/>
                <a:gd name="connsiteY4" fmla="*/ 174185 h 1009667"/>
                <a:gd name="connsiteX5" fmla="*/ 1424518 w 2006173"/>
                <a:gd name="connsiteY5" fmla="*/ 81356 h 1009667"/>
                <a:gd name="connsiteX6" fmla="*/ 1730724 w 2006173"/>
                <a:gd name="connsiteY6" fmla="*/ 0 h 1009667"/>
                <a:gd name="connsiteX7" fmla="*/ 2006173 w 2006173"/>
                <a:gd name="connsiteY7" fmla="*/ 204231 h 1009667"/>
                <a:gd name="connsiteX8" fmla="*/ 1911448 w 2006173"/>
                <a:gd name="connsiteY8" fmla="*/ 538423 h 1009667"/>
                <a:gd name="connsiteX9" fmla="*/ 1479613 w 2006173"/>
                <a:gd name="connsiteY9" fmla="*/ 647893 h 1009667"/>
                <a:gd name="connsiteX10" fmla="*/ 1146562 w 2006173"/>
                <a:gd name="connsiteY10" fmla="*/ 751168 h 1009667"/>
                <a:gd name="connsiteX11" fmla="*/ 803975 w 2006173"/>
                <a:gd name="connsiteY11" fmla="*/ 874023 h 1009667"/>
                <a:gd name="connsiteX12" fmla="*/ 475361 w 2006173"/>
                <a:gd name="connsiteY12" fmla="*/ 1009667 h 1009667"/>
                <a:gd name="connsiteX13" fmla="*/ 433204 w 2006173"/>
                <a:gd name="connsiteY13" fmla="*/ 684899 h 1009667"/>
                <a:gd name="connsiteX14" fmla="*/ 0 w 2006173"/>
                <a:gd name="connsiteY14" fmla="*/ 589623 h 1009667"/>
                <a:gd name="connsiteX0" fmla="*/ 0 w 2006173"/>
                <a:gd name="connsiteY0" fmla="*/ 589623 h 1009667"/>
                <a:gd name="connsiteX1" fmla="*/ 263626 w 2006173"/>
                <a:gd name="connsiteY1" fmla="*/ 480267 h 1009667"/>
                <a:gd name="connsiteX2" fmla="*/ 560823 w 2006173"/>
                <a:gd name="connsiteY2" fmla="*/ 362402 h 1009667"/>
                <a:gd name="connsiteX3" fmla="*/ 826171 w 2006173"/>
                <a:gd name="connsiteY3" fmla="*/ 267749 h 1009667"/>
                <a:gd name="connsiteX4" fmla="*/ 1105965 w 2006173"/>
                <a:gd name="connsiteY4" fmla="*/ 174185 h 1009667"/>
                <a:gd name="connsiteX5" fmla="*/ 1424518 w 2006173"/>
                <a:gd name="connsiteY5" fmla="*/ 81356 h 1009667"/>
                <a:gd name="connsiteX6" fmla="*/ 1730724 w 2006173"/>
                <a:gd name="connsiteY6" fmla="*/ 0 h 1009667"/>
                <a:gd name="connsiteX7" fmla="*/ 2006173 w 2006173"/>
                <a:gd name="connsiteY7" fmla="*/ 204231 h 1009667"/>
                <a:gd name="connsiteX8" fmla="*/ 1911448 w 2006173"/>
                <a:gd name="connsiteY8" fmla="*/ 538423 h 1009667"/>
                <a:gd name="connsiteX9" fmla="*/ 1479613 w 2006173"/>
                <a:gd name="connsiteY9" fmla="*/ 647893 h 1009667"/>
                <a:gd name="connsiteX10" fmla="*/ 1146562 w 2006173"/>
                <a:gd name="connsiteY10" fmla="*/ 751168 h 1009667"/>
                <a:gd name="connsiteX11" fmla="*/ 803975 w 2006173"/>
                <a:gd name="connsiteY11" fmla="*/ 874023 h 1009667"/>
                <a:gd name="connsiteX12" fmla="*/ 475361 w 2006173"/>
                <a:gd name="connsiteY12" fmla="*/ 1009667 h 1009667"/>
                <a:gd name="connsiteX13" fmla="*/ 433204 w 2006173"/>
                <a:gd name="connsiteY13" fmla="*/ 684899 h 1009667"/>
                <a:gd name="connsiteX14" fmla="*/ 0 w 2006173"/>
                <a:gd name="connsiteY14" fmla="*/ 589623 h 1009667"/>
                <a:gd name="connsiteX0" fmla="*/ 0 w 2006173"/>
                <a:gd name="connsiteY0" fmla="*/ 590981 h 1011025"/>
                <a:gd name="connsiteX1" fmla="*/ 263626 w 2006173"/>
                <a:gd name="connsiteY1" fmla="*/ 481625 h 1011025"/>
                <a:gd name="connsiteX2" fmla="*/ 560823 w 2006173"/>
                <a:gd name="connsiteY2" fmla="*/ 363760 h 1011025"/>
                <a:gd name="connsiteX3" fmla="*/ 826171 w 2006173"/>
                <a:gd name="connsiteY3" fmla="*/ 269107 h 1011025"/>
                <a:gd name="connsiteX4" fmla="*/ 1105965 w 2006173"/>
                <a:gd name="connsiteY4" fmla="*/ 175543 h 1011025"/>
                <a:gd name="connsiteX5" fmla="*/ 1424518 w 2006173"/>
                <a:gd name="connsiteY5" fmla="*/ 82714 h 1011025"/>
                <a:gd name="connsiteX6" fmla="*/ 1753640 w 2006173"/>
                <a:gd name="connsiteY6" fmla="*/ 0 h 1011025"/>
                <a:gd name="connsiteX7" fmla="*/ 2006173 w 2006173"/>
                <a:gd name="connsiteY7" fmla="*/ 205589 h 1011025"/>
                <a:gd name="connsiteX8" fmla="*/ 1911448 w 2006173"/>
                <a:gd name="connsiteY8" fmla="*/ 539781 h 1011025"/>
                <a:gd name="connsiteX9" fmla="*/ 1479613 w 2006173"/>
                <a:gd name="connsiteY9" fmla="*/ 649251 h 1011025"/>
                <a:gd name="connsiteX10" fmla="*/ 1146562 w 2006173"/>
                <a:gd name="connsiteY10" fmla="*/ 752526 h 1011025"/>
                <a:gd name="connsiteX11" fmla="*/ 803975 w 2006173"/>
                <a:gd name="connsiteY11" fmla="*/ 875381 h 1011025"/>
                <a:gd name="connsiteX12" fmla="*/ 475361 w 2006173"/>
                <a:gd name="connsiteY12" fmla="*/ 1011025 h 1011025"/>
                <a:gd name="connsiteX13" fmla="*/ 433204 w 2006173"/>
                <a:gd name="connsiteY13" fmla="*/ 686257 h 1011025"/>
                <a:gd name="connsiteX14" fmla="*/ 0 w 2006173"/>
                <a:gd name="connsiteY14" fmla="*/ 590981 h 1011025"/>
                <a:gd name="connsiteX0" fmla="*/ 0 w 1977410"/>
                <a:gd name="connsiteY0" fmla="*/ 590981 h 1011025"/>
                <a:gd name="connsiteX1" fmla="*/ 263626 w 1977410"/>
                <a:gd name="connsiteY1" fmla="*/ 481625 h 1011025"/>
                <a:gd name="connsiteX2" fmla="*/ 560823 w 1977410"/>
                <a:gd name="connsiteY2" fmla="*/ 363760 h 1011025"/>
                <a:gd name="connsiteX3" fmla="*/ 826171 w 1977410"/>
                <a:gd name="connsiteY3" fmla="*/ 269107 h 1011025"/>
                <a:gd name="connsiteX4" fmla="*/ 1105965 w 1977410"/>
                <a:gd name="connsiteY4" fmla="*/ 175543 h 1011025"/>
                <a:gd name="connsiteX5" fmla="*/ 1424518 w 1977410"/>
                <a:gd name="connsiteY5" fmla="*/ 82714 h 1011025"/>
                <a:gd name="connsiteX6" fmla="*/ 1753640 w 1977410"/>
                <a:gd name="connsiteY6" fmla="*/ 0 h 1011025"/>
                <a:gd name="connsiteX7" fmla="*/ 1977411 w 1977410"/>
                <a:gd name="connsiteY7" fmla="*/ 213623 h 1011025"/>
                <a:gd name="connsiteX8" fmla="*/ 1911448 w 1977410"/>
                <a:gd name="connsiteY8" fmla="*/ 539781 h 1011025"/>
                <a:gd name="connsiteX9" fmla="*/ 1479613 w 1977410"/>
                <a:gd name="connsiteY9" fmla="*/ 649251 h 1011025"/>
                <a:gd name="connsiteX10" fmla="*/ 1146562 w 1977410"/>
                <a:gd name="connsiteY10" fmla="*/ 752526 h 1011025"/>
                <a:gd name="connsiteX11" fmla="*/ 803975 w 1977410"/>
                <a:gd name="connsiteY11" fmla="*/ 875381 h 1011025"/>
                <a:gd name="connsiteX12" fmla="*/ 475361 w 1977410"/>
                <a:gd name="connsiteY12" fmla="*/ 1011025 h 1011025"/>
                <a:gd name="connsiteX13" fmla="*/ 433204 w 1977410"/>
                <a:gd name="connsiteY13" fmla="*/ 686257 h 1011025"/>
                <a:gd name="connsiteX14" fmla="*/ 0 w 1977410"/>
                <a:gd name="connsiteY14" fmla="*/ 590981 h 1011025"/>
                <a:gd name="connsiteX0" fmla="*/ 0 w 1977411"/>
                <a:gd name="connsiteY0" fmla="*/ 590981 h 1011025"/>
                <a:gd name="connsiteX1" fmla="*/ 263626 w 1977411"/>
                <a:gd name="connsiteY1" fmla="*/ 481625 h 1011025"/>
                <a:gd name="connsiteX2" fmla="*/ 560823 w 1977411"/>
                <a:gd name="connsiteY2" fmla="*/ 363760 h 1011025"/>
                <a:gd name="connsiteX3" fmla="*/ 826171 w 1977411"/>
                <a:gd name="connsiteY3" fmla="*/ 269107 h 1011025"/>
                <a:gd name="connsiteX4" fmla="*/ 1105965 w 1977411"/>
                <a:gd name="connsiteY4" fmla="*/ 175543 h 1011025"/>
                <a:gd name="connsiteX5" fmla="*/ 1424518 w 1977411"/>
                <a:gd name="connsiteY5" fmla="*/ 82714 h 1011025"/>
                <a:gd name="connsiteX6" fmla="*/ 1753640 w 1977411"/>
                <a:gd name="connsiteY6" fmla="*/ 0 h 1011025"/>
                <a:gd name="connsiteX7" fmla="*/ 1977411 w 1977411"/>
                <a:gd name="connsiteY7" fmla="*/ 213623 h 1011025"/>
                <a:gd name="connsiteX8" fmla="*/ 1911448 w 1977411"/>
                <a:gd name="connsiteY8" fmla="*/ 539781 h 1011025"/>
                <a:gd name="connsiteX9" fmla="*/ 1479613 w 1977411"/>
                <a:gd name="connsiteY9" fmla="*/ 649251 h 1011025"/>
                <a:gd name="connsiteX10" fmla="*/ 1146562 w 1977411"/>
                <a:gd name="connsiteY10" fmla="*/ 752526 h 1011025"/>
                <a:gd name="connsiteX11" fmla="*/ 803975 w 1977411"/>
                <a:gd name="connsiteY11" fmla="*/ 875381 h 1011025"/>
                <a:gd name="connsiteX12" fmla="*/ 475361 w 1977411"/>
                <a:gd name="connsiteY12" fmla="*/ 1011025 h 1011025"/>
                <a:gd name="connsiteX13" fmla="*/ 433204 w 1977411"/>
                <a:gd name="connsiteY13" fmla="*/ 686257 h 1011025"/>
                <a:gd name="connsiteX14" fmla="*/ 0 w 1977411"/>
                <a:gd name="connsiteY14" fmla="*/ 590981 h 1011025"/>
                <a:gd name="connsiteX0" fmla="*/ 0 w 1977411"/>
                <a:gd name="connsiteY0" fmla="*/ 590981 h 1011025"/>
                <a:gd name="connsiteX1" fmla="*/ 263626 w 1977411"/>
                <a:gd name="connsiteY1" fmla="*/ 481625 h 1011025"/>
                <a:gd name="connsiteX2" fmla="*/ 560823 w 1977411"/>
                <a:gd name="connsiteY2" fmla="*/ 363760 h 1011025"/>
                <a:gd name="connsiteX3" fmla="*/ 826171 w 1977411"/>
                <a:gd name="connsiteY3" fmla="*/ 269107 h 1011025"/>
                <a:gd name="connsiteX4" fmla="*/ 1105965 w 1977411"/>
                <a:gd name="connsiteY4" fmla="*/ 175543 h 1011025"/>
                <a:gd name="connsiteX5" fmla="*/ 1424518 w 1977411"/>
                <a:gd name="connsiteY5" fmla="*/ 82714 h 1011025"/>
                <a:gd name="connsiteX6" fmla="*/ 1753640 w 1977411"/>
                <a:gd name="connsiteY6" fmla="*/ 0 h 1011025"/>
                <a:gd name="connsiteX7" fmla="*/ 1977411 w 1977411"/>
                <a:gd name="connsiteY7" fmla="*/ 213623 h 1011025"/>
                <a:gd name="connsiteX8" fmla="*/ 1771643 w 1977411"/>
                <a:gd name="connsiteY8" fmla="*/ 569870 h 1011025"/>
                <a:gd name="connsiteX9" fmla="*/ 1479613 w 1977411"/>
                <a:gd name="connsiteY9" fmla="*/ 649251 h 1011025"/>
                <a:gd name="connsiteX10" fmla="*/ 1146562 w 1977411"/>
                <a:gd name="connsiteY10" fmla="*/ 752526 h 1011025"/>
                <a:gd name="connsiteX11" fmla="*/ 803975 w 1977411"/>
                <a:gd name="connsiteY11" fmla="*/ 875381 h 1011025"/>
                <a:gd name="connsiteX12" fmla="*/ 475361 w 1977411"/>
                <a:gd name="connsiteY12" fmla="*/ 1011025 h 1011025"/>
                <a:gd name="connsiteX13" fmla="*/ 433204 w 1977411"/>
                <a:gd name="connsiteY13" fmla="*/ 686257 h 1011025"/>
                <a:gd name="connsiteX14" fmla="*/ 0 w 1977411"/>
                <a:gd name="connsiteY14" fmla="*/ 590981 h 1011025"/>
                <a:gd name="connsiteX0" fmla="*/ 0 w 1977411"/>
                <a:gd name="connsiteY0" fmla="*/ 590981 h 1011025"/>
                <a:gd name="connsiteX1" fmla="*/ 263626 w 1977411"/>
                <a:gd name="connsiteY1" fmla="*/ 481625 h 1011025"/>
                <a:gd name="connsiteX2" fmla="*/ 560823 w 1977411"/>
                <a:gd name="connsiteY2" fmla="*/ 363760 h 1011025"/>
                <a:gd name="connsiteX3" fmla="*/ 826171 w 1977411"/>
                <a:gd name="connsiteY3" fmla="*/ 269107 h 1011025"/>
                <a:gd name="connsiteX4" fmla="*/ 1105965 w 1977411"/>
                <a:gd name="connsiteY4" fmla="*/ 175543 h 1011025"/>
                <a:gd name="connsiteX5" fmla="*/ 1424518 w 1977411"/>
                <a:gd name="connsiteY5" fmla="*/ 82714 h 1011025"/>
                <a:gd name="connsiteX6" fmla="*/ 1753640 w 1977411"/>
                <a:gd name="connsiteY6" fmla="*/ 0 h 1011025"/>
                <a:gd name="connsiteX7" fmla="*/ 1977411 w 1977411"/>
                <a:gd name="connsiteY7" fmla="*/ 213623 h 1011025"/>
                <a:gd name="connsiteX8" fmla="*/ 1771643 w 1977411"/>
                <a:gd name="connsiteY8" fmla="*/ 569870 h 1011025"/>
                <a:gd name="connsiteX9" fmla="*/ 1479613 w 1977411"/>
                <a:gd name="connsiteY9" fmla="*/ 649251 h 1011025"/>
                <a:gd name="connsiteX10" fmla="*/ 1146562 w 1977411"/>
                <a:gd name="connsiteY10" fmla="*/ 752526 h 1011025"/>
                <a:gd name="connsiteX11" fmla="*/ 803975 w 1977411"/>
                <a:gd name="connsiteY11" fmla="*/ 875381 h 1011025"/>
                <a:gd name="connsiteX12" fmla="*/ 475361 w 1977411"/>
                <a:gd name="connsiteY12" fmla="*/ 1011025 h 1011025"/>
                <a:gd name="connsiteX13" fmla="*/ 433204 w 1977411"/>
                <a:gd name="connsiteY13" fmla="*/ 686257 h 1011025"/>
                <a:gd name="connsiteX14" fmla="*/ 0 w 1977411"/>
                <a:gd name="connsiteY14" fmla="*/ 590981 h 1011025"/>
                <a:gd name="connsiteX0" fmla="*/ 0 w 1977411"/>
                <a:gd name="connsiteY0" fmla="*/ 590981 h 1011025"/>
                <a:gd name="connsiteX1" fmla="*/ 263626 w 1977411"/>
                <a:gd name="connsiteY1" fmla="*/ 481625 h 1011025"/>
                <a:gd name="connsiteX2" fmla="*/ 560823 w 1977411"/>
                <a:gd name="connsiteY2" fmla="*/ 363760 h 1011025"/>
                <a:gd name="connsiteX3" fmla="*/ 826171 w 1977411"/>
                <a:gd name="connsiteY3" fmla="*/ 269107 h 1011025"/>
                <a:gd name="connsiteX4" fmla="*/ 1105965 w 1977411"/>
                <a:gd name="connsiteY4" fmla="*/ 175543 h 1011025"/>
                <a:gd name="connsiteX5" fmla="*/ 1424518 w 1977411"/>
                <a:gd name="connsiteY5" fmla="*/ 82714 h 1011025"/>
                <a:gd name="connsiteX6" fmla="*/ 1753640 w 1977411"/>
                <a:gd name="connsiteY6" fmla="*/ 0 h 1011025"/>
                <a:gd name="connsiteX7" fmla="*/ 1977411 w 1977411"/>
                <a:gd name="connsiteY7" fmla="*/ 213623 h 1011025"/>
                <a:gd name="connsiteX8" fmla="*/ 1771643 w 1977411"/>
                <a:gd name="connsiteY8" fmla="*/ 569870 h 1011025"/>
                <a:gd name="connsiteX9" fmla="*/ 1479613 w 1977411"/>
                <a:gd name="connsiteY9" fmla="*/ 649251 h 1011025"/>
                <a:gd name="connsiteX10" fmla="*/ 1146562 w 1977411"/>
                <a:gd name="connsiteY10" fmla="*/ 752526 h 1011025"/>
                <a:gd name="connsiteX11" fmla="*/ 803975 w 1977411"/>
                <a:gd name="connsiteY11" fmla="*/ 875381 h 1011025"/>
                <a:gd name="connsiteX12" fmla="*/ 475361 w 1977411"/>
                <a:gd name="connsiteY12" fmla="*/ 1011025 h 1011025"/>
                <a:gd name="connsiteX13" fmla="*/ 433204 w 1977411"/>
                <a:gd name="connsiteY13" fmla="*/ 686257 h 1011025"/>
                <a:gd name="connsiteX14" fmla="*/ 0 w 1977411"/>
                <a:gd name="connsiteY14" fmla="*/ 590981 h 1011025"/>
                <a:gd name="connsiteX0" fmla="*/ 0 w 1977411"/>
                <a:gd name="connsiteY0" fmla="*/ 590981 h 1011025"/>
                <a:gd name="connsiteX1" fmla="*/ 263626 w 1977411"/>
                <a:gd name="connsiteY1" fmla="*/ 481625 h 1011025"/>
                <a:gd name="connsiteX2" fmla="*/ 560823 w 1977411"/>
                <a:gd name="connsiteY2" fmla="*/ 363760 h 1011025"/>
                <a:gd name="connsiteX3" fmla="*/ 826171 w 1977411"/>
                <a:gd name="connsiteY3" fmla="*/ 269107 h 1011025"/>
                <a:gd name="connsiteX4" fmla="*/ 1105965 w 1977411"/>
                <a:gd name="connsiteY4" fmla="*/ 175543 h 1011025"/>
                <a:gd name="connsiteX5" fmla="*/ 1424518 w 1977411"/>
                <a:gd name="connsiteY5" fmla="*/ 82714 h 1011025"/>
                <a:gd name="connsiteX6" fmla="*/ 1753640 w 1977411"/>
                <a:gd name="connsiteY6" fmla="*/ 0 h 1011025"/>
                <a:gd name="connsiteX7" fmla="*/ 1977411 w 1977411"/>
                <a:gd name="connsiteY7" fmla="*/ 213623 h 1011025"/>
                <a:gd name="connsiteX8" fmla="*/ 1771643 w 1977411"/>
                <a:gd name="connsiteY8" fmla="*/ 569870 h 1011025"/>
                <a:gd name="connsiteX9" fmla="*/ 1479613 w 1977411"/>
                <a:gd name="connsiteY9" fmla="*/ 649251 h 1011025"/>
                <a:gd name="connsiteX10" fmla="*/ 1146562 w 1977411"/>
                <a:gd name="connsiteY10" fmla="*/ 752526 h 1011025"/>
                <a:gd name="connsiteX11" fmla="*/ 803975 w 1977411"/>
                <a:gd name="connsiteY11" fmla="*/ 875381 h 1011025"/>
                <a:gd name="connsiteX12" fmla="*/ 475361 w 1977411"/>
                <a:gd name="connsiteY12" fmla="*/ 1011025 h 1011025"/>
                <a:gd name="connsiteX13" fmla="*/ 433204 w 1977411"/>
                <a:gd name="connsiteY13" fmla="*/ 686257 h 1011025"/>
                <a:gd name="connsiteX14" fmla="*/ 0 w 1977411"/>
                <a:gd name="connsiteY14" fmla="*/ 590981 h 1011025"/>
                <a:gd name="connsiteX0" fmla="*/ 0 w 1977411"/>
                <a:gd name="connsiteY0" fmla="*/ 594249 h 1014293"/>
                <a:gd name="connsiteX1" fmla="*/ 263626 w 1977411"/>
                <a:gd name="connsiteY1" fmla="*/ 484893 h 1014293"/>
                <a:gd name="connsiteX2" fmla="*/ 560823 w 1977411"/>
                <a:gd name="connsiteY2" fmla="*/ 367028 h 1014293"/>
                <a:gd name="connsiteX3" fmla="*/ 826171 w 1977411"/>
                <a:gd name="connsiteY3" fmla="*/ 272375 h 1014293"/>
                <a:gd name="connsiteX4" fmla="*/ 1105965 w 1977411"/>
                <a:gd name="connsiteY4" fmla="*/ 178811 h 1014293"/>
                <a:gd name="connsiteX5" fmla="*/ 1424518 w 1977411"/>
                <a:gd name="connsiteY5" fmla="*/ 85982 h 1014293"/>
                <a:gd name="connsiteX6" fmla="*/ 1761329 w 1977411"/>
                <a:gd name="connsiteY6" fmla="*/ 0 h 1014293"/>
                <a:gd name="connsiteX7" fmla="*/ 1977411 w 1977411"/>
                <a:gd name="connsiteY7" fmla="*/ 216891 h 1014293"/>
                <a:gd name="connsiteX8" fmla="*/ 1771643 w 1977411"/>
                <a:gd name="connsiteY8" fmla="*/ 573138 h 1014293"/>
                <a:gd name="connsiteX9" fmla="*/ 1479613 w 1977411"/>
                <a:gd name="connsiteY9" fmla="*/ 652519 h 1014293"/>
                <a:gd name="connsiteX10" fmla="*/ 1146562 w 1977411"/>
                <a:gd name="connsiteY10" fmla="*/ 755794 h 1014293"/>
                <a:gd name="connsiteX11" fmla="*/ 803975 w 1977411"/>
                <a:gd name="connsiteY11" fmla="*/ 878649 h 1014293"/>
                <a:gd name="connsiteX12" fmla="*/ 475361 w 1977411"/>
                <a:gd name="connsiteY12" fmla="*/ 1014293 h 1014293"/>
                <a:gd name="connsiteX13" fmla="*/ 433204 w 1977411"/>
                <a:gd name="connsiteY13" fmla="*/ 689525 h 1014293"/>
                <a:gd name="connsiteX14" fmla="*/ 0 w 1977411"/>
                <a:gd name="connsiteY14" fmla="*/ 594249 h 1014293"/>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1643 w 1977411"/>
                <a:gd name="connsiteY8" fmla="*/ 573138 h 1083212"/>
                <a:gd name="connsiteX9" fmla="*/ 1479613 w 1977411"/>
                <a:gd name="connsiteY9" fmla="*/ 652519 h 1083212"/>
                <a:gd name="connsiteX10" fmla="*/ 1146562 w 1977411"/>
                <a:gd name="connsiteY10" fmla="*/ 755794 h 1083212"/>
                <a:gd name="connsiteX11" fmla="*/ 803975 w 1977411"/>
                <a:gd name="connsiteY11" fmla="*/ 878649 h 1083212"/>
                <a:gd name="connsiteX12" fmla="*/ 332933 w 1977411"/>
                <a:gd name="connsiteY12" fmla="*/ 1083212 h 1083212"/>
                <a:gd name="connsiteX13" fmla="*/ 433204 w 1977411"/>
                <a:gd name="connsiteY13" fmla="*/ 689525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1643 w 1977411"/>
                <a:gd name="connsiteY8" fmla="*/ 573138 h 1083212"/>
                <a:gd name="connsiteX9" fmla="*/ 1479613 w 1977411"/>
                <a:gd name="connsiteY9" fmla="*/ 652519 h 1083212"/>
                <a:gd name="connsiteX10" fmla="*/ 1146562 w 1977411"/>
                <a:gd name="connsiteY10" fmla="*/ 755794 h 1083212"/>
                <a:gd name="connsiteX11" fmla="*/ 803975 w 1977411"/>
                <a:gd name="connsiteY11" fmla="*/ 878649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1643 w 1977411"/>
                <a:gd name="connsiteY8" fmla="*/ 573138 h 1083212"/>
                <a:gd name="connsiteX9" fmla="*/ 1479613 w 1977411"/>
                <a:gd name="connsiteY9" fmla="*/ 652519 h 1083212"/>
                <a:gd name="connsiteX10" fmla="*/ 1148251 w 1977411"/>
                <a:gd name="connsiteY10" fmla="*/ 767648 h 1083212"/>
                <a:gd name="connsiteX11" fmla="*/ 803975 w 1977411"/>
                <a:gd name="connsiteY11" fmla="*/ 878649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1643 w 1977411"/>
                <a:gd name="connsiteY8" fmla="*/ 573138 h 1083212"/>
                <a:gd name="connsiteX9" fmla="*/ 1496683 w 1977411"/>
                <a:gd name="connsiteY9" fmla="*/ 657836 h 1083212"/>
                <a:gd name="connsiteX10" fmla="*/ 1148251 w 1977411"/>
                <a:gd name="connsiteY10" fmla="*/ 767648 h 1083212"/>
                <a:gd name="connsiteX11" fmla="*/ 803975 w 1977411"/>
                <a:gd name="connsiteY11" fmla="*/ 878649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1643 w 1977411"/>
                <a:gd name="connsiteY8" fmla="*/ 573138 h 1083212"/>
                <a:gd name="connsiteX9" fmla="*/ 1477613 w 1977411"/>
                <a:gd name="connsiteY9" fmla="*/ 657559 h 1083212"/>
                <a:gd name="connsiteX10" fmla="*/ 1148251 w 1977411"/>
                <a:gd name="connsiteY10" fmla="*/ 767648 h 1083212"/>
                <a:gd name="connsiteX11" fmla="*/ 803975 w 1977411"/>
                <a:gd name="connsiteY11" fmla="*/ 878649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8251 w 1977411"/>
                <a:gd name="connsiteY10" fmla="*/ 767648 h 1083212"/>
                <a:gd name="connsiteX11" fmla="*/ 803975 w 1977411"/>
                <a:gd name="connsiteY11" fmla="*/ 878649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8251 w 1977411"/>
                <a:gd name="connsiteY10" fmla="*/ 767648 h 1083212"/>
                <a:gd name="connsiteX11" fmla="*/ 801975 w 1977411"/>
                <a:gd name="connsiteY11" fmla="*/ 883691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4561 w 1977411"/>
                <a:gd name="connsiteY10" fmla="*/ 760834 h 1083212"/>
                <a:gd name="connsiteX11" fmla="*/ 801975 w 1977411"/>
                <a:gd name="connsiteY11" fmla="*/ 883691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4560 w 1977411"/>
                <a:gd name="connsiteY10" fmla="*/ 760834 h 1083212"/>
                <a:gd name="connsiteX11" fmla="*/ 801975 w 1977411"/>
                <a:gd name="connsiteY11" fmla="*/ 883691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33024 w 1977411"/>
                <a:gd name="connsiteY10" fmla="*/ 765737 h 1083212"/>
                <a:gd name="connsiteX11" fmla="*/ 801975 w 1977411"/>
                <a:gd name="connsiteY11" fmla="*/ 883691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33024 w 1977411"/>
                <a:gd name="connsiteY10" fmla="*/ 765737 h 1083212"/>
                <a:gd name="connsiteX11" fmla="*/ 786594 w 1977411"/>
                <a:gd name="connsiteY11" fmla="*/ 890228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2559 w 1977411"/>
                <a:gd name="connsiteY10" fmla="*/ 765876 h 1083212"/>
                <a:gd name="connsiteX11" fmla="*/ 786594 w 1977411"/>
                <a:gd name="connsiteY11" fmla="*/ 890228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2559 w 1977411"/>
                <a:gd name="connsiteY10" fmla="*/ 765876 h 1083212"/>
                <a:gd name="connsiteX11" fmla="*/ 786594 w 1977411"/>
                <a:gd name="connsiteY11" fmla="*/ 890228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6342"/>
                <a:gd name="connsiteX1" fmla="*/ 263626 w 1977411"/>
                <a:gd name="connsiteY1" fmla="*/ 484893 h 1086342"/>
                <a:gd name="connsiteX2" fmla="*/ 560823 w 1977411"/>
                <a:gd name="connsiteY2" fmla="*/ 367028 h 1086342"/>
                <a:gd name="connsiteX3" fmla="*/ 826171 w 1977411"/>
                <a:gd name="connsiteY3" fmla="*/ 272375 h 1086342"/>
                <a:gd name="connsiteX4" fmla="*/ 1105965 w 1977411"/>
                <a:gd name="connsiteY4" fmla="*/ 178811 h 1086342"/>
                <a:gd name="connsiteX5" fmla="*/ 1424518 w 1977411"/>
                <a:gd name="connsiteY5" fmla="*/ 85982 h 1086342"/>
                <a:gd name="connsiteX6" fmla="*/ 1761329 w 1977411"/>
                <a:gd name="connsiteY6" fmla="*/ 0 h 1086342"/>
                <a:gd name="connsiteX7" fmla="*/ 1977411 w 1977411"/>
                <a:gd name="connsiteY7" fmla="*/ 216891 h 1086342"/>
                <a:gd name="connsiteX8" fmla="*/ 1775333 w 1977411"/>
                <a:gd name="connsiteY8" fmla="*/ 579951 h 1086342"/>
                <a:gd name="connsiteX9" fmla="*/ 1477613 w 1977411"/>
                <a:gd name="connsiteY9" fmla="*/ 657559 h 1086342"/>
                <a:gd name="connsiteX10" fmla="*/ 1142559 w 1977411"/>
                <a:gd name="connsiteY10" fmla="*/ 765876 h 1086342"/>
                <a:gd name="connsiteX11" fmla="*/ 786594 w 1977411"/>
                <a:gd name="connsiteY11" fmla="*/ 890228 h 1086342"/>
                <a:gd name="connsiteX12" fmla="*/ 315707 w 1977411"/>
                <a:gd name="connsiteY12" fmla="*/ 1086342 h 1086342"/>
                <a:gd name="connsiteX13" fmla="*/ 346453 w 1977411"/>
                <a:gd name="connsiteY13" fmla="*/ 738969 h 1086342"/>
                <a:gd name="connsiteX14" fmla="*/ 0 w 1977411"/>
                <a:gd name="connsiteY14" fmla="*/ 594249 h 1086342"/>
                <a:gd name="connsiteX0" fmla="*/ 0 w 1931612"/>
                <a:gd name="connsiteY0" fmla="*/ 594249 h 1086342"/>
                <a:gd name="connsiteX1" fmla="*/ 263626 w 1931612"/>
                <a:gd name="connsiteY1" fmla="*/ 484893 h 1086342"/>
                <a:gd name="connsiteX2" fmla="*/ 560823 w 1931612"/>
                <a:gd name="connsiteY2" fmla="*/ 367028 h 1086342"/>
                <a:gd name="connsiteX3" fmla="*/ 826171 w 1931612"/>
                <a:gd name="connsiteY3" fmla="*/ 272375 h 1086342"/>
                <a:gd name="connsiteX4" fmla="*/ 1105965 w 1931612"/>
                <a:gd name="connsiteY4" fmla="*/ 178811 h 1086342"/>
                <a:gd name="connsiteX5" fmla="*/ 1424518 w 1931612"/>
                <a:gd name="connsiteY5" fmla="*/ 85982 h 1086342"/>
                <a:gd name="connsiteX6" fmla="*/ 1761329 w 1931612"/>
                <a:gd name="connsiteY6" fmla="*/ 0 h 1086342"/>
                <a:gd name="connsiteX7" fmla="*/ 1931612 w 1931612"/>
                <a:gd name="connsiteY7" fmla="*/ 336844 h 1086342"/>
                <a:gd name="connsiteX8" fmla="*/ 1775333 w 1931612"/>
                <a:gd name="connsiteY8" fmla="*/ 579951 h 1086342"/>
                <a:gd name="connsiteX9" fmla="*/ 1477613 w 1931612"/>
                <a:gd name="connsiteY9" fmla="*/ 657559 h 1086342"/>
                <a:gd name="connsiteX10" fmla="*/ 1142559 w 1931612"/>
                <a:gd name="connsiteY10" fmla="*/ 765876 h 1086342"/>
                <a:gd name="connsiteX11" fmla="*/ 786594 w 1931612"/>
                <a:gd name="connsiteY11" fmla="*/ 890228 h 1086342"/>
                <a:gd name="connsiteX12" fmla="*/ 315707 w 1931612"/>
                <a:gd name="connsiteY12" fmla="*/ 1086342 h 1086342"/>
                <a:gd name="connsiteX13" fmla="*/ 346453 w 1931612"/>
                <a:gd name="connsiteY13" fmla="*/ 738969 h 1086342"/>
                <a:gd name="connsiteX14" fmla="*/ 0 w 1931612"/>
                <a:gd name="connsiteY14" fmla="*/ 594249 h 1086342"/>
                <a:gd name="connsiteX0" fmla="*/ 0 w 1931612"/>
                <a:gd name="connsiteY0" fmla="*/ 594249 h 1086342"/>
                <a:gd name="connsiteX1" fmla="*/ 263626 w 1931612"/>
                <a:gd name="connsiteY1" fmla="*/ 484893 h 1086342"/>
                <a:gd name="connsiteX2" fmla="*/ 560823 w 1931612"/>
                <a:gd name="connsiteY2" fmla="*/ 367028 h 1086342"/>
                <a:gd name="connsiteX3" fmla="*/ 826171 w 1931612"/>
                <a:gd name="connsiteY3" fmla="*/ 272375 h 1086342"/>
                <a:gd name="connsiteX4" fmla="*/ 1105965 w 1931612"/>
                <a:gd name="connsiteY4" fmla="*/ 178811 h 1086342"/>
                <a:gd name="connsiteX5" fmla="*/ 1424518 w 1931612"/>
                <a:gd name="connsiteY5" fmla="*/ 85982 h 1086342"/>
                <a:gd name="connsiteX6" fmla="*/ 1761329 w 1931612"/>
                <a:gd name="connsiteY6" fmla="*/ 0 h 1086342"/>
                <a:gd name="connsiteX7" fmla="*/ 1931612 w 1931612"/>
                <a:gd name="connsiteY7" fmla="*/ 336844 h 1086342"/>
                <a:gd name="connsiteX8" fmla="*/ 1775333 w 1931612"/>
                <a:gd name="connsiteY8" fmla="*/ 579951 h 1086342"/>
                <a:gd name="connsiteX9" fmla="*/ 1477613 w 1931612"/>
                <a:gd name="connsiteY9" fmla="*/ 657559 h 1086342"/>
                <a:gd name="connsiteX10" fmla="*/ 1142559 w 1931612"/>
                <a:gd name="connsiteY10" fmla="*/ 765876 h 1086342"/>
                <a:gd name="connsiteX11" fmla="*/ 786594 w 1931612"/>
                <a:gd name="connsiteY11" fmla="*/ 890228 h 1086342"/>
                <a:gd name="connsiteX12" fmla="*/ 315707 w 1931612"/>
                <a:gd name="connsiteY12" fmla="*/ 1086342 h 1086342"/>
                <a:gd name="connsiteX13" fmla="*/ 346453 w 1931612"/>
                <a:gd name="connsiteY13" fmla="*/ 738969 h 1086342"/>
                <a:gd name="connsiteX14" fmla="*/ 0 w 1931612"/>
                <a:gd name="connsiteY14" fmla="*/ 594249 h 1086342"/>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775333 w 1931612"/>
                <a:gd name="connsiteY8" fmla="*/ 519355 h 1025746"/>
                <a:gd name="connsiteX9" fmla="*/ 1477613 w 1931612"/>
                <a:gd name="connsiteY9" fmla="*/ 59696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775333 w 1931612"/>
                <a:gd name="connsiteY8" fmla="*/ 519355 h 1025746"/>
                <a:gd name="connsiteX9" fmla="*/ 1477613 w 1931612"/>
                <a:gd name="connsiteY9" fmla="*/ 59696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477613 w 1931612"/>
                <a:gd name="connsiteY9" fmla="*/ 59696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477613 w 1931612"/>
                <a:gd name="connsiteY9" fmla="*/ 59696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477613 w 1931612"/>
                <a:gd name="connsiteY9" fmla="*/ 59696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33338 w 1931612"/>
                <a:gd name="connsiteY10" fmla="*/ 744849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33338 w 1931612"/>
                <a:gd name="connsiteY10" fmla="*/ 744849 h 1025746"/>
                <a:gd name="connsiteX11" fmla="*/ 757570 w 1931612"/>
                <a:gd name="connsiteY11" fmla="*/ 856879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33338 w 1931612"/>
                <a:gd name="connsiteY10" fmla="*/ 744849 h 1025746"/>
                <a:gd name="connsiteX11" fmla="*/ 722953 w 1931612"/>
                <a:gd name="connsiteY11" fmla="*/ 872933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33338 w 1931612"/>
                <a:gd name="connsiteY10" fmla="*/ 744849 h 1025746"/>
                <a:gd name="connsiteX11" fmla="*/ 683650 w 1931612"/>
                <a:gd name="connsiteY11" fmla="*/ 896675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33338 w 1931612"/>
                <a:gd name="connsiteY10" fmla="*/ 744849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062884 w 1931612"/>
                <a:gd name="connsiteY4" fmla="*/ 168524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01835 w 1931612"/>
                <a:gd name="connsiteY3" fmla="*/ 231338 h 1025746"/>
                <a:gd name="connsiteX4" fmla="*/ 1062884 w 1931612"/>
                <a:gd name="connsiteY4" fmla="*/ 168524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32556 w 1931612"/>
                <a:gd name="connsiteY2" fmla="*/ 328364 h 1025746"/>
                <a:gd name="connsiteX3" fmla="*/ 801835 w 1931612"/>
                <a:gd name="connsiteY3" fmla="*/ 231338 h 1025746"/>
                <a:gd name="connsiteX4" fmla="*/ 1062884 w 1931612"/>
                <a:gd name="connsiteY4" fmla="*/ 168524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32556 w 1931612"/>
                <a:gd name="connsiteY2" fmla="*/ 328364 h 1025746"/>
                <a:gd name="connsiteX3" fmla="*/ 812113 w 1931612"/>
                <a:gd name="connsiteY3" fmla="*/ 234843 h 1025746"/>
                <a:gd name="connsiteX4" fmla="*/ 1062884 w 1931612"/>
                <a:gd name="connsiteY4" fmla="*/ 168524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499453 w 1931612"/>
                <a:gd name="connsiteY2" fmla="*/ 333791 h 1025746"/>
                <a:gd name="connsiteX3" fmla="*/ 812113 w 1931612"/>
                <a:gd name="connsiteY3" fmla="*/ 234843 h 1025746"/>
                <a:gd name="connsiteX4" fmla="*/ 1062884 w 1931612"/>
                <a:gd name="connsiteY4" fmla="*/ 168524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499453 w 1931612"/>
                <a:gd name="connsiteY2" fmla="*/ 333791 h 1025746"/>
                <a:gd name="connsiteX3" fmla="*/ 812113 w 1931612"/>
                <a:gd name="connsiteY3" fmla="*/ 234843 h 1025746"/>
                <a:gd name="connsiteX4" fmla="*/ 1071499 w 1931612"/>
                <a:gd name="connsiteY4" fmla="*/ 158461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499453 w 1931612"/>
                <a:gd name="connsiteY2" fmla="*/ 333791 h 1025746"/>
                <a:gd name="connsiteX3" fmla="*/ 812113 w 1931612"/>
                <a:gd name="connsiteY3" fmla="*/ 234843 h 1025746"/>
                <a:gd name="connsiteX4" fmla="*/ 1071499 w 1931612"/>
                <a:gd name="connsiteY4" fmla="*/ 158461 h 1025746"/>
                <a:gd name="connsiteX5" fmla="*/ 1413788 w 1931612"/>
                <a:gd name="connsiteY5" fmla="*/ 75584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499453 w 1931612"/>
                <a:gd name="connsiteY2" fmla="*/ 333791 h 1025746"/>
                <a:gd name="connsiteX3" fmla="*/ 812113 w 1931612"/>
                <a:gd name="connsiteY3" fmla="*/ 234843 h 1025746"/>
                <a:gd name="connsiteX4" fmla="*/ 1071499 w 1931612"/>
                <a:gd name="connsiteY4" fmla="*/ 158461 h 1025746"/>
                <a:gd name="connsiteX5" fmla="*/ 1413788 w 1931612"/>
                <a:gd name="connsiteY5" fmla="*/ 75584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74128 w 1931612"/>
                <a:gd name="connsiteY11" fmla="*/ 887856 h 1103079"/>
                <a:gd name="connsiteX12" fmla="*/ 139450 w 1931612"/>
                <a:gd name="connsiteY12" fmla="*/ 1103079 h 1103079"/>
                <a:gd name="connsiteX13" fmla="*/ 346453 w 1931612"/>
                <a:gd name="connsiteY13" fmla="*/ 67837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74128 w 1931612"/>
                <a:gd name="connsiteY11" fmla="*/ 887856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92316 w 1931612"/>
                <a:gd name="connsiteY8" fmla="*/ 650252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88413"/>
                <a:gd name="connsiteY0" fmla="*/ 562391 h 1131817"/>
                <a:gd name="connsiteX1" fmla="*/ 263626 w 1988413"/>
                <a:gd name="connsiteY1" fmla="*/ 453035 h 1131817"/>
                <a:gd name="connsiteX2" fmla="*/ 499453 w 1988413"/>
                <a:gd name="connsiteY2" fmla="*/ 362529 h 1131817"/>
                <a:gd name="connsiteX3" fmla="*/ 812113 w 1988413"/>
                <a:gd name="connsiteY3" fmla="*/ 263581 h 1131817"/>
                <a:gd name="connsiteX4" fmla="*/ 1071499 w 1988413"/>
                <a:gd name="connsiteY4" fmla="*/ 187199 h 1131817"/>
                <a:gd name="connsiteX5" fmla="*/ 1413788 w 1988413"/>
                <a:gd name="connsiteY5" fmla="*/ 104322 h 1131817"/>
                <a:gd name="connsiteX6" fmla="*/ 1961112 w 1988413"/>
                <a:gd name="connsiteY6" fmla="*/ 0 h 1131817"/>
                <a:gd name="connsiteX7" fmla="*/ 1931612 w 1988413"/>
                <a:gd name="connsiteY7" fmla="*/ 304986 h 1131817"/>
                <a:gd name="connsiteX8" fmla="*/ 1592316 w 1988413"/>
                <a:gd name="connsiteY8" fmla="*/ 678990 h 1131817"/>
                <a:gd name="connsiteX9" fmla="*/ 1367717 w 1988413"/>
                <a:gd name="connsiteY9" fmla="*/ 716374 h 1131817"/>
                <a:gd name="connsiteX10" fmla="*/ 1077408 w 1988413"/>
                <a:gd name="connsiteY10" fmla="*/ 787946 h 1131817"/>
                <a:gd name="connsiteX11" fmla="*/ 689092 w 1988413"/>
                <a:gd name="connsiteY11" fmla="*/ 912410 h 1131817"/>
                <a:gd name="connsiteX12" fmla="*/ 139450 w 1988413"/>
                <a:gd name="connsiteY12" fmla="*/ 1131817 h 1131817"/>
                <a:gd name="connsiteX13" fmla="*/ 292337 w 1988413"/>
                <a:gd name="connsiteY13" fmla="*/ 759231 h 1131817"/>
                <a:gd name="connsiteX14" fmla="*/ 0 w 1988413"/>
                <a:gd name="connsiteY14" fmla="*/ 562391 h 1131817"/>
                <a:gd name="connsiteX0" fmla="*/ 0 w 1961113"/>
                <a:gd name="connsiteY0" fmla="*/ 562391 h 1131817"/>
                <a:gd name="connsiteX1" fmla="*/ 263626 w 1961113"/>
                <a:gd name="connsiteY1" fmla="*/ 453035 h 1131817"/>
                <a:gd name="connsiteX2" fmla="*/ 499453 w 1961113"/>
                <a:gd name="connsiteY2" fmla="*/ 362529 h 1131817"/>
                <a:gd name="connsiteX3" fmla="*/ 812113 w 1961113"/>
                <a:gd name="connsiteY3" fmla="*/ 263581 h 1131817"/>
                <a:gd name="connsiteX4" fmla="*/ 1071499 w 1961113"/>
                <a:gd name="connsiteY4" fmla="*/ 187199 h 1131817"/>
                <a:gd name="connsiteX5" fmla="*/ 1413788 w 1961113"/>
                <a:gd name="connsiteY5" fmla="*/ 104322 h 1131817"/>
                <a:gd name="connsiteX6" fmla="*/ 1961112 w 1961113"/>
                <a:gd name="connsiteY6" fmla="*/ 0 h 1131817"/>
                <a:gd name="connsiteX7" fmla="*/ 1931612 w 1961113"/>
                <a:gd name="connsiteY7" fmla="*/ 304986 h 1131817"/>
                <a:gd name="connsiteX8" fmla="*/ 1592316 w 1961113"/>
                <a:gd name="connsiteY8" fmla="*/ 678990 h 1131817"/>
                <a:gd name="connsiteX9" fmla="*/ 1367717 w 1961113"/>
                <a:gd name="connsiteY9" fmla="*/ 716374 h 1131817"/>
                <a:gd name="connsiteX10" fmla="*/ 1077408 w 1961113"/>
                <a:gd name="connsiteY10" fmla="*/ 787946 h 1131817"/>
                <a:gd name="connsiteX11" fmla="*/ 689092 w 1961113"/>
                <a:gd name="connsiteY11" fmla="*/ 912410 h 1131817"/>
                <a:gd name="connsiteX12" fmla="*/ 139450 w 1961113"/>
                <a:gd name="connsiteY12" fmla="*/ 1131817 h 1131817"/>
                <a:gd name="connsiteX13" fmla="*/ 292337 w 1961113"/>
                <a:gd name="connsiteY13" fmla="*/ 759231 h 1131817"/>
                <a:gd name="connsiteX14" fmla="*/ 0 w 1961113"/>
                <a:gd name="connsiteY14" fmla="*/ 562391 h 1131817"/>
                <a:gd name="connsiteX0" fmla="*/ 0 w 1961111"/>
                <a:gd name="connsiteY0" fmla="*/ 562391 h 1131817"/>
                <a:gd name="connsiteX1" fmla="*/ 263626 w 1961111"/>
                <a:gd name="connsiteY1" fmla="*/ 453035 h 1131817"/>
                <a:gd name="connsiteX2" fmla="*/ 499453 w 1961111"/>
                <a:gd name="connsiteY2" fmla="*/ 362529 h 1131817"/>
                <a:gd name="connsiteX3" fmla="*/ 812113 w 1961111"/>
                <a:gd name="connsiteY3" fmla="*/ 263581 h 1131817"/>
                <a:gd name="connsiteX4" fmla="*/ 1071499 w 1961111"/>
                <a:gd name="connsiteY4" fmla="*/ 187199 h 1131817"/>
                <a:gd name="connsiteX5" fmla="*/ 1413788 w 1961111"/>
                <a:gd name="connsiteY5" fmla="*/ 104322 h 1131817"/>
                <a:gd name="connsiteX6" fmla="*/ 1961112 w 1961111"/>
                <a:gd name="connsiteY6" fmla="*/ 0 h 1131817"/>
                <a:gd name="connsiteX7" fmla="*/ 1931612 w 1961111"/>
                <a:gd name="connsiteY7" fmla="*/ 304986 h 1131817"/>
                <a:gd name="connsiteX8" fmla="*/ 1592316 w 1961111"/>
                <a:gd name="connsiteY8" fmla="*/ 678990 h 1131817"/>
                <a:gd name="connsiteX9" fmla="*/ 1367717 w 1961111"/>
                <a:gd name="connsiteY9" fmla="*/ 716374 h 1131817"/>
                <a:gd name="connsiteX10" fmla="*/ 1077408 w 1961111"/>
                <a:gd name="connsiteY10" fmla="*/ 787946 h 1131817"/>
                <a:gd name="connsiteX11" fmla="*/ 689092 w 1961111"/>
                <a:gd name="connsiteY11" fmla="*/ 912410 h 1131817"/>
                <a:gd name="connsiteX12" fmla="*/ 139450 w 1961111"/>
                <a:gd name="connsiteY12" fmla="*/ 1131817 h 1131817"/>
                <a:gd name="connsiteX13" fmla="*/ 292337 w 1961111"/>
                <a:gd name="connsiteY13" fmla="*/ 759231 h 1131817"/>
                <a:gd name="connsiteX14" fmla="*/ 0 w 1961111"/>
                <a:gd name="connsiteY14" fmla="*/ 562391 h 1131817"/>
                <a:gd name="connsiteX0" fmla="*/ 0 w 1961113"/>
                <a:gd name="connsiteY0" fmla="*/ 562391 h 1131817"/>
                <a:gd name="connsiteX1" fmla="*/ 263626 w 1961113"/>
                <a:gd name="connsiteY1" fmla="*/ 453035 h 1131817"/>
                <a:gd name="connsiteX2" fmla="*/ 499453 w 1961113"/>
                <a:gd name="connsiteY2" fmla="*/ 362529 h 1131817"/>
                <a:gd name="connsiteX3" fmla="*/ 812113 w 1961113"/>
                <a:gd name="connsiteY3" fmla="*/ 263581 h 1131817"/>
                <a:gd name="connsiteX4" fmla="*/ 1071499 w 1961113"/>
                <a:gd name="connsiteY4" fmla="*/ 187199 h 1131817"/>
                <a:gd name="connsiteX5" fmla="*/ 1413788 w 1961113"/>
                <a:gd name="connsiteY5" fmla="*/ 104322 h 1131817"/>
                <a:gd name="connsiteX6" fmla="*/ 1961112 w 1961113"/>
                <a:gd name="connsiteY6" fmla="*/ 0 h 1131817"/>
                <a:gd name="connsiteX7" fmla="*/ 1931612 w 1961113"/>
                <a:gd name="connsiteY7" fmla="*/ 304986 h 1131817"/>
                <a:gd name="connsiteX8" fmla="*/ 1592316 w 1961113"/>
                <a:gd name="connsiteY8" fmla="*/ 678990 h 1131817"/>
                <a:gd name="connsiteX9" fmla="*/ 1367717 w 1961113"/>
                <a:gd name="connsiteY9" fmla="*/ 716374 h 1131817"/>
                <a:gd name="connsiteX10" fmla="*/ 1077408 w 1961113"/>
                <a:gd name="connsiteY10" fmla="*/ 787946 h 1131817"/>
                <a:gd name="connsiteX11" fmla="*/ 689092 w 1961113"/>
                <a:gd name="connsiteY11" fmla="*/ 912410 h 1131817"/>
                <a:gd name="connsiteX12" fmla="*/ 139450 w 1961113"/>
                <a:gd name="connsiteY12" fmla="*/ 1131817 h 1131817"/>
                <a:gd name="connsiteX13" fmla="*/ 292337 w 1961113"/>
                <a:gd name="connsiteY13" fmla="*/ 759231 h 1131817"/>
                <a:gd name="connsiteX14" fmla="*/ 0 w 1961113"/>
                <a:gd name="connsiteY14" fmla="*/ 562391 h 1131817"/>
                <a:gd name="connsiteX0" fmla="*/ 0 w 1961111"/>
                <a:gd name="connsiteY0" fmla="*/ 562391 h 1131817"/>
                <a:gd name="connsiteX1" fmla="*/ 263626 w 1961111"/>
                <a:gd name="connsiteY1" fmla="*/ 453035 h 1131817"/>
                <a:gd name="connsiteX2" fmla="*/ 499453 w 1961111"/>
                <a:gd name="connsiteY2" fmla="*/ 362529 h 1131817"/>
                <a:gd name="connsiteX3" fmla="*/ 812113 w 1961111"/>
                <a:gd name="connsiteY3" fmla="*/ 263581 h 1131817"/>
                <a:gd name="connsiteX4" fmla="*/ 1071499 w 1961111"/>
                <a:gd name="connsiteY4" fmla="*/ 187199 h 1131817"/>
                <a:gd name="connsiteX5" fmla="*/ 1413788 w 1961111"/>
                <a:gd name="connsiteY5" fmla="*/ 104322 h 1131817"/>
                <a:gd name="connsiteX6" fmla="*/ 1961112 w 1961111"/>
                <a:gd name="connsiteY6" fmla="*/ 0 h 1131817"/>
                <a:gd name="connsiteX7" fmla="*/ 1931612 w 1961111"/>
                <a:gd name="connsiteY7" fmla="*/ 304986 h 1131817"/>
                <a:gd name="connsiteX8" fmla="*/ 1592316 w 1961111"/>
                <a:gd name="connsiteY8" fmla="*/ 678990 h 1131817"/>
                <a:gd name="connsiteX9" fmla="*/ 1367717 w 1961111"/>
                <a:gd name="connsiteY9" fmla="*/ 716374 h 1131817"/>
                <a:gd name="connsiteX10" fmla="*/ 1077408 w 1961111"/>
                <a:gd name="connsiteY10" fmla="*/ 787946 h 1131817"/>
                <a:gd name="connsiteX11" fmla="*/ 689092 w 1961111"/>
                <a:gd name="connsiteY11" fmla="*/ 912410 h 1131817"/>
                <a:gd name="connsiteX12" fmla="*/ 139450 w 1961111"/>
                <a:gd name="connsiteY12" fmla="*/ 1131817 h 1131817"/>
                <a:gd name="connsiteX13" fmla="*/ 292337 w 1961111"/>
                <a:gd name="connsiteY13" fmla="*/ 759231 h 1131817"/>
                <a:gd name="connsiteX14" fmla="*/ 0 w 1961111"/>
                <a:gd name="connsiteY14" fmla="*/ 562391 h 1131817"/>
                <a:gd name="connsiteX0" fmla="*/ 0 w 1961113"/>
                <a:gd name="connsiteY0" fmla="*/ 562391 h 1131817"/>
                <a:gd name="connsiteX1" fmla="*/ 263626 w 1961113"/>
                <a:gd name="connsiteY1" fmla="*/ 453035 h 1131817"/>
                <a:gd name="connsiteX2" fmla="*/ 499453 w 1961113"/>
                <a:gd name="connsiteY2" fmla="*/ 362529 h 1131817"/>
                <a:gd name="connsiteX3" fmla="*/ 812113 w 1961113"/>
                <a:gd name="connsiteY3" fmla="*/ 263581 h 1131817"/>
                <a:gd name="connsiteX4" fmla="*/ 1071499 w 1961113"/>
                <a:gd name="connsiteY4" fmla="*/ 187199 h 1131817"/>
                <a:gd name="connsiteX5" fmla="*/ 1413788 w 1961113"/>
                <a:gd name="connsiteY5" fmla="*/ 104322 h 1131817"/>
                <a:gd name="connsiteX6" fmla="*/ 1961112 w 1961113"/>
                <a:gd name="connsiteY6" fmla="*/ 0 h 1131817"/>
                <a:gd name="connsiteX7" fmla="*/ 1931612 w 1961113"/>
                <a:gd name="connsiteY7" fmla="*/ 304986 h 1131817"/>
                <a:gd name="connsiteX8" fmla="*/ 1592316 w 1961113"/>
                <a:gd name="connsiteY8" fmla="*/ 678990 h 1131817"/>
                <a:gd name="connsiteX9" fmla="*/ 1367717 w 1961113"/>
                <a:gd name="connsiteY9" fmla="*/ 716374 h 1131817"/>
                <a:gd name="connsiteX10" fmla="*/ 1077408 w 1961113"/>
                <a:gd name="connsiteY10" fmla="*/ 787946 h 1131817"/>
                <a:gd name="connsiteX11" fmla="*/ 689092 w 1961113"/>
                <a:gd name="connsiteY11" fmla="*/ 912410 h 1131817"/>
                <a:gd name="connsiteX12" fmla="*/ 139450 w 1961113"/>
                <a:gd name="connsiteY12" fmla="*/ 1131817 h 1131817"/>
                <a:gd name="connsiteX13" fmla="*/ 292337 w 1961113"/>
                <a:gd name="connsiteY13" fmla="*/ 759231 h 1131817"/>
                <a:gd name="connsiteX14" fmla="*/ 0 w 1961113"/>
                <a:gd name="connsiteY14" fmla="*/ 562391 h 1131817"/>
                <a:gd name="connsiteX0" fmla="*/ 0 w 1961111"/>
                <a:gd name="connsiteY0" fmla="*/ 562391 h 1131817"/>
                <a:gd name="connsiteX1" fmla="*/ 263626 w 1961111"/>
                <a:gd name="connsiteY1" fmla="*/ 453035 h 1131817"/>
                <a:gd name="connsiteX2" fmla="*/ 499453 w 1961111"/>
                <a:gd name="connsiteY2" fmla="*/ 362529 h 1131817"/>
                <a:gd name="connsiteX3" fmla="*/ 812113 w 1961111"/>
                <a:gd name="connsiteY3" fmla="*/ 263581 h 1131817"/>
                <a:gd name="connsiteX4" fmla="*/ 1071499 w 1961111"/>
                <a:gd name="connsiteY4" fmla="*/ 187199 h 1131817"/>
                <a:gd name="connsiteX5" fmla="*/ 1380532 w 1961111"/>
                <a:gd name="connsiteY5" fmla="*/ 88287 h 1131817"/>
                <a:gd name="connsiteX6" fmla="*/ 1961112 w 1961111"/>
                <a:gd name="connsiteY6" fmla="*/ 0 h 1131817"/>
                <a:gd name="connsiteX7" fmla="*/ 1931612 w 1961111"/>
                <a:gd name="connsiteY7" fmla="*/ 304986 h 1131817"/>
                <a:gd name="connsiteX8" fmla="*/ 1592316 w 1961111"/>
                <a:gd name="connsiteY8" fmla="*/ 678990 h 1131817"/>
                <a:gd name="connsiteX9" fmla="*/ 1367717 w 1961111"/>
                <a:gd name="connsiteY9" fmla="*/ 716374 h 1131817"/>
                <a:gd name="connsiteX10" fmla="*/ 1077408 w 1961111"/>
                <a:gd name="connsiteY10" fmla="*/ 787946 h 1131817"/>
                <a:gd name="connsiteX11" fmla="*/ 689092 w 1961111"/>
                <a:gd name="connsiteY11" fmla="*/ 912410 h 1131817"/>
                <a:gd name="connsiteX12" fmla="*/ 139450 w 1961111"/>
                <a:gd name="connsiteY12" fmla="*/ 1131817 h 1131817"/>
                <a:gd name="connsiteX13" fmla="*/ 292337 w 1961111"/>
                <a:gd name="connsiteY13" fmla="*/ 759231 h 1131817"/>
                <a:gd name="connsiteX14" fmla="*/ 0 w 1961111"/>
                <a:gd name="connsiteY14" fmla="*/ 562391 h 1131817"/>
                <a:gd name="connsiteX0" fmla="*/ 0 w 1961113"/>
                <a:gd name="connsiteY0" fmla="*/ 562391 h 1131817"/>
                <a:gd name="connsiteX1" fmla="*/ 263626 w 1961113"/>
                <a:gd name="connsiteY1" fmla="*/ 453035 h 1131817"/>
                <a:gd name="connsiteX2" fmla="*/ 499453 w 1961113"/>
                <a:gd name="connsiteY2" fmla="*/ 362529 h 1131817"/>
                <a:gd name="connsiteX3" fmla="*/ 812113 w 1961113"/>
                <a:gd name="connsiteY3" fmla="*/ 263581 h 1131817"/>
                <a:gd name="connsiteX4" fmla="*/ 1038245 w 1961113"/>
                <a:gd name="connsiteY4" fmla="*/ 171163 h 1131817"/>
                <a:gd name="connsiteX5" fmla="*/ 1380532 w 1961113"/>
                <a:gd name="connsiteY5" fmla="*/ 88287 h 1131817"/>
                <a:gd name="connsiteX6" fmla="*/ 1961112 w 1961113"/>
                <a:gd name="connsiteY6" fmla="*/ 0 h 1131817"/>
                <a:gd name="connsiteX7" fmla="*/ 1931612 w 1961113"/>
                <a:gd name="connsiteY7" fmla="*/ 304986 h 1131817"/>
                <a:gd name="connsiteX8" fmla="*/ 1592316 w 1961113"/>
                <a:gd name="connsiteY8" fmla="*/ 678990 h 1131817"/>
                <a:gd name="connsiteX9" fmla="*/ 1367717 w 1961113"/>
                <a:gd name="connsiteY9" fmla="*/ 716374 h 1131817"/>
                <a:gd name="connsiteX10" fmla="*/ 1077408 w 1961113"/>
                <a:gd name="connsiteY10" fmla="*/ 787946 h 1131817"/>
                <a:gd name="connsiteX11" fmla="*/ 689092 w 1961113"/>
                <a:gd name="connsiteY11" fmla="*/ 912410 h 1131817"/>
                <a:gd name="connsiteX12" fmla="*/ 139450 w 1961113"/>
                <a:gd name="connsiteY12" fmla="*/ 1131817 h 1131817"/>
                <a:gd name="connsiteX13" fmla="*/ 292337 w 1961113"/>
                <a:gd name="connsiteY13" fmla="*/ 759231 h 1131817"/>
                <a:gd name="connsiteX14" fmla="*/ 0 w 1961113"/>
                <a:gd name="connsiteY14" fmla="*/ 562391 h 1131817"/>
                <a:gd name="connsiteX0" fmla="*/ 0 w 1961111"/>
                <a:gd name="connsiteY0" fmla="*/ 562391 h 1131817"/>
                <a:gd name="connsiteX1" fmla="*/ 263626 w 1961111"/>
                <a:gd name="connsiteY1" fmla="*/ 453035 h 1131817"/>
                <a:gd name="connsiteX2" fmla="*/ 499453 w 1961111"/>
                <a:gd name="connsiteY2" fmla="*/ 362529 h 1131817"/>
                <a:gd name="connsiteX3" fmla="*/ 784738 w 1961111"/>
                <a:gd name="connsiteY3" fmla="*/ 255131 h 1131817"/>
                <a:gd name="connsiteX4" fmla="*/ 1038245 w 1961111"/>
                <a:gd name="connsiteY4" fmla="*/ 171163 h 1131817"/>
                <a:gd name="connsiteX5" fmla="*/ 1380532 w 1961111"/>
                <a:gd name="connsiteY5" fmla="*/ 88287 h 1131817"/>
                <a:gd name="connsiteX6" fmla="*/ 1961112 w 1961111"/>
                <a:gd name="connsiteY6" fmla="*/ 0 h 1131817"/>
                <a:gd name="connsiteX7" fmla="*/ 1931612 w 1961111"/>
                <a:gd name="connsiteY7" fmla="*/ 304986 h 1131817"/>
                <a:gd name="connsiteX8" fmla="*/ 1592316 w 1961111"/>
                <a:gd name="connsiteY8" fmla="*/ 678990 h 1131817"/>
                <a:gd name="connsiteX9" fmla="*/ 1367717 w 1961111"/>
                <a:gd name="connsiteY9" fmla="*/ 716374 h 1131817"/>
                <a:gd name="connsiteX10" fmla="*/ 1077408 w 1961111"/>
                <a:gd name="connsiteY10" fmla="*/ 787946 h 1131817"/>
                <a:gd name="connsiteX11" fmla="*/ 689092 w 1961111"/>
                <a:gd name="connsiteY11" fmla="*/ 912410 h 1131817"/>
                <a:gd name="connsiteX12" fmla="*/ 139450 w 1961111"/>
                <a:gd name="connsiteY12" fmla="*/ 1131817 h 1131817"/>
                <a:gd name="connsiteX13" fmla="*/ 292337 w 1961111"/>
                <a:gd name="connsiteY13" fmla="*/ 759231 h 1131817"/>
                <a:gd name="connsiteX14" fmla="*/ 0 w 1961111"/>
                <a:gd name="connsiteY14" fmla="*/ 562391 h 1131817"/>
                <a:gd name="connsiteX0" fmla="*/ 0 w 1961113"/>
                <a:gd name="connsiteY0" fmla="*/ 562391 h 1131817"/>
                <a:gd name="connsiteX1" fmla="*/ 263626 w 1961113"/>
                <a:gd name="connsiteY1" fmla="*/ 453035 h 1131817"/>
                <a:gd name="connsiteX2" fmla="*/ 485200 w 1961113"/>
                <a:gd name="connsiteY2" fmla="*/ 355657 h 1131817"/>
                <a:gd name="connsiteX3" fmla="*/ 784738 w 1961113"/>
                <a:gd name="connsiteY3" fmla="*/ 255131 h 1131817"/>
                <a:gd name="connsiteX4" fmla="*/ 1038245 w 1961113"/>
                <a:gd name="connsiteY4" fmla="*/ 171163 h 1131817"/>
                <a:gd name="connsiteX5" fmla="*/ 1380532 w 1961113"/>
                <a:gd name="connsiteY5" fmla="*/ 88287 h 1131817"/>
                <a:gd name="connsiteX6" fmla="*/ 1961112 w 1961113"/>
                <a:gd name="connsiteY6" fmla="*/ 0 h 1131817"/>
                <a:gd name="connsiteX7" fmla="*/ 1931612 w 1961113"/>
                <a:gd name="connsiteY7" fmla="*/ 304986 h 1131817"/>
                <a:gd name="connsiteX8" fmla="*/ 1592316 w 1961113"/>
                <a:gd name="connsiteY8" fmla="*/ 678990 h 1131817"/>
                <a:gd name="connsiteX9" fmla="*/ 1367717 w 1961113"/>
                <a:gd name="connsiteY9" fmla="*/ 716374 h 1131817"/>
                <a:gd name="connsiteX10" fmla="*/ 1077408 w 1961113"/>
                <a:gd name="connsiteY10" fmla="*/ 787946 h 1131817"/>
                <a:gd name="connsiteX11" fmla="*/ 689092 w 1961113"/>
                <a:gd name="connsiteY11" fmla="*/ 912410 h 1131817"/>
                <a:gd name="connsiteX12" fmla="*/ 139450 w 1961113"/>
                <a:gd name="connsiteY12" fmla="*/ 1131817 h 1131817"/>
                <a:gd name="connsiteX13" fmla="*/ 292337 w 1961113"/>
                <a:gd name="connsiteY13" fmla="*/ 759231 h 1131817"/>
                <a:gd name="connsiteX14" fmla="*/ 0 w 1961113"/>
                <a:gd name="connsiteY14" fmla="*/ 562391 h 1131817"/>
                <a:gd name="connsiteX0" fmla="*/ 0 w 1961111"/>
                <a:gd name="connsiteY0" fmla="*/ 562391 h 1131817"/>
                <a:gd name="connsiteX1" fmla="*/ 299847 w 1961111"/>
                <a:gd name="connsiteY1" fmla="*/ 422988 h 1131817"/>
                <a:gd name="connsiteX2" fmla="*/ 485200 w 1961111"/>
                <a:gd name="connsiteY2" fmla="*/ 355657 h 1131817"/>
                <a:gd name="connsiteX3" fmla="*/ 784738 w 1961111"/>
                <a:gd name="connsiteY3" fmla="*/ 255131 h 1131817"/>
                <a:gd name="connsiteX4" fmla="*/ 1038245 w 1961111"/>
                <a:gd name="connsiteY4" fmla="*/ 171163 h 1131817"/>
                <a:gd name="connsiteX5" fmla="*/ 1380532 w 1961111"/>
                <a:gd name="connsiteY5" fmla="*/ 88287 h 1131817"/>
                <a:gd name="connsiteX6" fmla="*/ 1961112 w 1961111"/>
                <a:gd name="connsiteY6" fmla="*/ 0 h 1131817"/>
                <a:gd name="connsiteX7" fmla="*/ 1931612 w 1961111"/>
                <a:gd name="connsiteY7" fmla="*/ 304986 h 1131817"/>
                <a:gd name="connsiteX8" fmla="*/ 1592316 w 1961111"/>
                <a:gd name="connsiteY8" fmla="*/ 678990 h 1131817"/>
                <a:gd name="connsiteX9" fmla="*/ 1367717 w 1961111"/>
                <a:gd name="connsiteY9" fmla="*/ 716374 h 1131817"/>
                <a:gd name="connsiteX10" fmla="*/ 1077408 w 1961111"/>
                <a:gd name="connsiteY10" fmla="*/ 787946 h 1131817"/>
                <a:gd name="connsiteX11" fmla="*/ 689092 w 1961111"/>
                <a:gd name="connsiteY11" fmla="*/ 912410 h 1131817"/>
                <a:gd name="connsiteX12" fmla="*/ 139450 w 1961111"/>
                <a:gd name="connsiteY12" fmla="*/ 1131817 h 1131817"/>
                <a:gd name="connsiteX13" fmla="*/ 292337 w 1961111"/>
                <a:gd name="connsiteY13" fmla="*/ 759231 h 1131817"/>
                <a:gd name="connsiteX14" fmla="*/ 0 w 1961111"/>
                <a:gd name="connsiteY14" fmla="*/ 562391 h 1131817"/>
                <a:gd name="connsiteX0" fmla="*/ -1 w 1869433"/>
                <a:gd name="connsiteY0" fmla="*/ 492566 h 1131817"/>
                <a:gd name="connsiteX1" fmla="*/ 208167 w 1869433"/>
                <a:gd name="connsiteY1" fmla="*/ 422988 h 1131817"/>
                <a:gd name="connsiteX2" fmla="*/ 393520 w 1869433"/>
                <a:gd name="connsiteY2" fmla="*/ 355657 h 1131817"/>
                <a:gd name="connsiteX3" fmla="*/ 693058 w 1869433"/>
                <a:gd name="connsiteY3" fmla="*/ 255131 h 1131817"/>
                <a:gd name="connsiteX4" fmla="*/ 946565 w 1869433"/>
                <a:gd name="connsiteY4" fmla="*/ 171163 h 1131817"/>
                <a:gd name="connsiteX5" fmla="*/ 1288852 w 1869433"/>
                <a:gd name="connsiteY5" fmla="*/ 88287 h 1131817"/>
                <a:gd name="connsiteX6" fmla="*/ 1869432 w 1869433"/>
                <a:gd name="connsiteY6" fmla="*/ 0 h 1131817"/>
                <a:gd name="connsiteX7" fmla="*/ 1839932 w 1869433"/>
                <a:gd name="connsiteY7" fmla="*/ 304986 h 1131817"/>
                <a:gd name="connsiteX8" fmla="*/ 1500636 w 1869433"/>
                <a:gd name="connsiteY8" fmla="*/ 678990 h 1131817"/>
                <a:gd name="connsiteX9" fmla="*/ 1276037 w 1869433"/>
                <a:gd name="connsiteY9" fmla="*/ 716374 h 1131817"/>
                <a:gd name="connsiteX10" fmla="*/ 985728 w 1869433"/>
                <a:gd name="connsiteY10" fmla="*/ 787946 h 1131817"/>
                <a:gd name="connsiteX11" fmla="*/ 597412 w 1869433"/>
                <a:gd name="connsiteY11" fmla="*/ 912410 h 1131817"/>
                <a:gd name="connsiteX12" fmla="*/ 47770 w 1869433"/>
                <a:gd name="connsiteY12" fmla="*/ 1131817 h 1131817"/>
                <a:gd name="connsiteX13" fmla="*/ 200657 w 1869433"/>
                <a:gd name="connsiteY13" fmla="*/ 759231 h 1131817"/>
                <a:gd name="connsiteX14" fmla="*/ -1 w 1869433"/>
                <a:gd name="connsiteY14" fmla="*/ 492566 h 1131817"/>
                <a:gd name="connsiteX0" fmla="*/ 0 w 1880298"/>
                <a:gd name="connsiteY0" fmla="*/ 501581 h 1131817"/>
                <a:gd name="connsiteX1" fmla="*/ 219034 w 1880298"/>
                <a:gd name="connsiteY1" fmla="*/ 422988 h 1131817"/>
                <a:gd name="connsiteX2" fmla="*/ 404387 w 1880298"/>
                <a:gd name="connsiteY2" fmla="*/ 355657 h 1131817"/>
                <a:gd name="connsiteX3" fmla="*/ 703925 w 1880298"/>
                <a:gd name="connsiteY3" fmla="*/ 255131 h 1131817"/>
                <a:gd name="connsiteX4" fmla="*/ 957432 w 1880298"/>
                <a:gd name="connsiteY4" fmla="*/ 171163 h 1131817"/>
                <a:gd name="connsiteX5" fmla="*/ 1299719 w 1880298"/>
                <a:gd name="connsiteY5" fmla="*/ 88287 h 1131817"/>
                <a:gd name="connsiteX6" fmla="*/ 1880299 w 1880298"/>
                <a:gd name="connsiteY6" fmla="*/ 0 h 1131817"/>
                <a:gd name="connsiteX7" fmla="*/ 1850799 w 1880298"/>
                <a:gd name="connsiteY7" fmla="*/ 304986 h 1131817"/>
                <a:gd name="connsiteX8" fmla="*/ 1511503 w 1880298"/>
                <a:gd name="connsiteY8" fmla="*/ 678990 h 1131817"/>
                <a:gd name="connsiteX9" fmla="*/ 1286904 w 1880298"/>
                <a:gd name="connsiteY9" fmla="*/ 716374 h 1131817"/>
                <a:gd name="connsiteX10" fmla="*/ 996595 w 1880298"/>
                <a:gd name="connsiteY10" fmla="*/ 787946 h 1131817"/>
                <a:gd name="connsiteX11" fmla="*/ 608279 w 1880298"/>
                <a:gd name="connsiteY11" fmla="*/ 912410 h 1131817"/>
                <a:gd name="connsiteX12" fmla="*/ 58637 w 1880298"/>
                <a:gd name="connsiteY12" fmla="*/ 1131817 h 1131817"/>
                <a:gd name="connsiteX13" fmla="*/ 211524 w 1880298"/>
                <a:gd name="connsiteY13" fmla="*/ 759231 h 1131817"/>
                <a:gd name="connsiteX14" fmla="*/ 0 w 1880298"/>
                <a:gd name="connsiteY14" fmla="*/ 501581 h 1131817"/>
                <a:gd name="connsiteX0" fmla="*/ 0 w 1880300"/>
                <a:gd name="connsiteY0" fmla="*/ 501581 h 1131817"/>
                <a:gd name="connsiteX1" fmla="*/ 219034 w 1880300"/>
                <a:gd name="connsiteY1" fmla="*/ 422988 h 1131817"/>
                <a:gd name="connsiteX2" fmla="*/ 404387 w 1880300"/>
                <a:gd name="connsiteY2" fmla="*/ 355657 h 1131817"/>
                <a:gd name="connsiteX3" fmla="*/ 703925 w 1880300"/>
                <a:gd name="connsiteY3" fmla="*/ 255131 h 1131817"/>
                <a:gd name="connsiteX4" fmla="*/ 957432 w 1880300"/>
                <a:gd name="connsiteY4" fmla="*/ 171163 h 1131817"/>
                <a:gd name="connsiteX5" fmla="*/ 1299719 w 1880300"/>
                <a:gd name="connsiteY5" fmla="*/ 88287 h 1131817"/>
                <a:gd name="connsiteX6" fmla="*/ 1880299 w 1880300"/>
                <a:gd name="connsiteY6" fmla="*/ 0 h 1131817"/>
                <a:gd name="connsiteX7" fmla="*/ 1850799 w 1880300"/>
                <a:gd name="connsiteY7" fmla="*/ 304986 h 1131817"/>
                <a:gd name="connsiteX8" fmla="*/ 1511503 w 1880300"/>
                <a:gd name="connsiteY8" fmla="*/ 678990 h 1131817"/>
                <a:gd name="connsiteX9" fmla="*/ 1286904 w 1880300"/>
                <a:gd name="connsiteY9" fmla="*/ 716374 h 1131817"/>
                <a:gd name="connsiteX10" fmla="*/ 996595 w 1880300"/>
                <a:gd name="connsiteY10" fmla="*/ 787946 h 1131817"/>
                <a:gd name="connsiteX11" fmla="*/ 608279 w 1880300"/>
                <a:gd name="connsiteY11" fmla="*/ 912410 h 1131817"/>
                <a:gd name="connsiteX12" fmla="*/ 58637 w 1880300"/>
                <a:gd name="connsiteY12" fmla="*/ 1131817 h 1131817"/>
                <a:gd name="connsiteX13" fmla="*/ 211524 w 1880300"/>
                <a:gd name="connsiteY13" fmla="*/ 759231 h 1131817"/>
                <a:gd name="connsiteX14" fmla="*/ 0 w 1880300"/>
                <a:gd name="connsiteY14" fmla="*/ 501581 h 1131817"/>
                <a:gd name="connsiteX0" fmla="*/ 0 w 1880298"/>
                <a:gd name="connsiteY0" fmla="*/ 501581 h 1131817"/>
                <a:gd name="connsiteX1" fmla="*/ 219034 w 1880298"/>
                <a:gd name="connsiteY1" fmla="*/ 422988 h 1131817"/>
                <a:gd name="connsiteX2" fmla="*/ 404387 w 1880298"/>
                <a:gd name="connsiteY2" fmla="*/ 355657 h 1131817"/>
                <a:gd name="connsiteX3" fmla="*/ 703925 w 1880298"/>
                <a:gd name="connsiteY3" fmla="*/ 255131 h 1131817"/>
                <a:gd name="connsiteX4" fmla="*/ 957432 w 1880298"/>
                <a:gd name="connsiteY4" fmla="*/ 171163 h 1131817"/>
                <a:gd name="connsiteX5" fmla="*/ 1299719 w 1880298"/>
                <a:gd name="connsiteY5" fmla="*/ 88287 h 1131817"/>
                <a:gd name="connsiteX6" fmla="*/ 1880299 w 1880298"/>
                <a:gd name="connsiteY6" fmla="*/ 0 h 1131817"/>
                <a:gd name="connsiteX7" fmla="*/ 1850799 w 1880298"/>
                <a:gd name="connsiteY7" fmla="*/ 304986 h 1131817"/>
                <a:gd name="connsiteX8" fmla="*/ 1511503 w 1880298"/>
                <a:gd name="connsiteY8" fmla="*/ 678990 h 1131817"/>
                <a:gd name="connsiteX9" fmla="*/ 1286904 w 1880298"/>
                <a:gd name="connsiteY9" fmla="*/ 716374 h 1131817"/>
                <a:gd name="connsiteX10" fmla="*/ 996595 w 1880298"/>
                <a:gd name="connsiteY10" fmla="*/ 787946 h 1131817"/>
                <a:gd name="connsiteX11" fmla="*/ 608279 w 1880298"/>
                <a:gd name="connsiteY11" fmla="*/ 912410 h 1131817"/>
                <a:gd name="connsiteX12" fmla="*/ 58637 w 1880298"/>
                <a:gd name="connsiteY12" fmla="*/ 1131817 h 1131817"/>
                <a:gd name="connsiteX13" fmla="*/ 211524 w 1880298"/>
                <a:gd name="connsiteY13" fmla="*/ 759231 h 1131817"/>
                <a:gd name="connsiteX14" fmla="*/ 0 w 1880298"/>
                <a:gd name="connsiteY14" fmla="*/ 501581 h 1131817"/>
                <a:gd name="connsiteX0" fmla="*/ 0 w 1880300"/>
                <a:gd name="connsiteY0" fmla="*/ 501581 h 1137262"/>
                <a:gd name="connsiteX1" fmla="*/ 219034 w 1880300"/>
                <a:gd name="connsiteY1" fmla="*/ 422988 h 1137262"/>
                <a:gd name="connsiteX2" fmla="*/ 404387 w 1880300"/>
                <a:gd name="connsiteY2" fmla="*/ 355657 h 1137262"/>
                <a:gd name="connsiteX3" fmla="*/ 703925 w 1880300"/>
                <a:gd name="connsiteY3" fmla="*/ 255131 h 1137262"/>
                <a:gd name="connsiteX4" fmla="*/ 957432 w 1880300"/>
                <a:gd name="connsiteY4" fmla="*/ 171163 h 1137262"/>
                <a:gd name="connsiteX5" fmla="*/ 1299719 w 1880300"/>
                <a:gd name="connsiteY5" fmla="*/ 88287 h 1137262"/>
                <a:gd name="connsiteX6" fmla="*/ 1880299 w 1880300"/>
                <a:gd name="connsiteY6" fmla="*/ 0 h 1137262"/>
                <a:gd name="connsiteX7" fmla="*/ 1850799 w 1880300"/>
                <a:gd name="connsiteY7" fmla="*/ 304986 h 1137262"/>
                <a:gd name="connsiteX8" fmla="*/ 1511503 w 1880300"/>
                <a:gd name="connsiteY8" fmla="*/ 678990 h 1137262"/>
                <a:gd name="connsiteX9" fmla="*/ 1286904 w 1880300"/>
                <a:gd name="connsiteY9" fmla="*/ 716374 h 1137262"/>
                <a:gd name="connsiteX10" fmla="*/ 996595 w 1880300"/>
                <a:gd name="connsiteY10" fmla="*/ 787946 h 1137262"/>
                <a:gd name="connsiteX11" fmla="*/ 608279 w 1880300"/>
                <a:gd name="connsiteY11" fmla="*/ 912410 h 1137262"/>
                <a:gd name="connsiteX12" fmla="*/ 89636 w 1880300"/>
                <a:gd name="connsiteY12" fmla="*/ 1137262 h 1137262"/>
                <a:gd name="connsiteX13" fmla="*/ 211524 w 1880300"/>
                <a:gd name="connsiteY13" fmla="*/ 759231 h 1137262"/>
                <a:gd name="connsiteX14" fmla="*/ 0 w 1880300"/>
                <a:gd name="connsiteY14" fmla="*/ 501581 h 1137262"/>
                <a:gd name="connsiteX0" fmla="*/ 0 w 1880298"/>
                <a:gd name="connsiteY0" fmla="*/ 501581 h 1137262"/>
                <a:gd name="connsiteX1" fmla="*/ 219034 w 1880298"/>
                <a:gd name="connsiteY1" fmla="*/ 422988 h 1137262"/>
                <a:gd name="connsiteX2" fmla="*/ 404387 w 1880298"/>
                <a:gd name="connsiteY2" fmla="*/ 355657 h 1137262"/>
                <a:gd name="connsiteX3" fmla="*/ 703925 w 1880298"/>
                <a:gd name="connsiteY3" fmla="*/ 255131 h 1137262"/>
                <a:gd name="connsiteX4" fmla="*/ 957432 w 1880298"/>
                <a:gd name="connsiteY4" fmla="*/ 171163 h 1137262"/>
                <a:gd name="connsiteX5" fmla="*/ 1299719 w 1880298"/>
                <a:gd name="connsiteY5" fmla="*/ 88287 h 1137262"/>
                <a:gd name="connsiteX6" fmla="*/ 1880299 w 1880298"/>
                <a:gd name="connsiteY6" fmla="*/ 0 h 1137262"/>
                <a:gd name="connsiteX7" fmla="*/ 1850799 w 1880298"/>
                <a:gd name="connsiteY7" fmla="*/ 304986 h 1137262"/>
                <a:gd name="connsiteX8" fmla="*/ 1511503 w 1880298"/>
                <a:gd name="connsiteY8" fmla="*/ 678990 h 1137262"/>
                <a:gd name="connsiteX9" fmla="*/ 1286904 w 1880298"/>
                <a:gd name="connsiteY9" fmla="*/ 716374 h 1137262"/>
                <a:gd name="connsiteX10" fmla="*/ 996595 w 1880298"/>
                <a:gd name="connsiteY10" fmla="*/ 787946 h 1137262"/>
                <a:gd name="connsiteX11" fmla="*/ 608279 w 1880298"/>
                <a:gd name="connsiteY11" fmla="*/ 912410 h 1137262"/>
                <a:gd name="connsiteX12" fmla="*/ 89636 w 1880298"/>
                <a:gd name="connsiteY12" fmla="*/ 1137262 h 1137262"/>
                <a:gd name="connsiteX13" fmla="*/ 212654 w 1880298"/>
                <a:gd name="connsiteY13" fmla="*/ 764527 h 1137262"/>
                <a:gd name="connsiteX14" fmla="*/ 0 w 1880298"/>
                <a:gd name="connsiteY14" fmla="*/ 501581 h 1137262"/>
                <a:gd name="connsiteX0" fmla="*/ 0 w 1880300"/>
                <a:gd name="connsiteY0" fmla="*/ 501581 h 1137262"/>
                <a:gd name="connsiteX1" fmla="*/ 219034 w 1880300"/>
                <a:gd name="connsiteY1" fmla="*/ 422988 h 1137262"/>
                <a:gd name="connsiteX2" fmla="*/ 404387 w 1880300"/>
                <a:gd name="connsiteY2" fmla="*/ 355657 h 1137262"/>
                <a:gd name="connsiteX3" fmla="*/ 703925 w 1880300"/>
                <a:gd name="connsiteY3" fmla="*/ 255131 h 1137262"/>
                <a:gd name="connsiteX4" fmla="*/ 957432 w 1880300"/>
                <a:gd name="connsiteY4" fmla="*/ 171163 h 1137262"/>
                <a:gd name="connsiteX5" fmla="*/ 1299719 w 1880300"/>
                <a:gd name="connsiteY5" fmla="*/ 88287 h 1137262"/>
                <a:gd name="connsiteX6" fmla="*/ 1880299 w 1880300"/>
                <a:gd name="connsiteY6" fmla="*/ 0 h 1137262"/>
                <a:gd name="connsiteX7" fmla="*/ 1850799 w 1880300"/>
                <a:gd name="connsiteY7" fmla="*/ 304986 h 1137262"/>
                <a:gd name="connsiteX8" fmla="*/ 1511503 w 1880300"/>
                <a:gd name="connsiteY8" fmla="*/ 678990 h 1137262"/>
                <a:gd name="connsiteX9" fmla="*/ 1286904 w 1880300"/>
                <a:gd name="connsiteY9" fmla="*/ 716374 h 1137262"/>
                <a:gd name="connsiteX10" fmla="*/ 996595 w 1880300"/>
                <a:gd name="connsiteY10" fmla="*/ 787946 h 1137262"/>
                <a:gd name="connsiteX11" fmla="*/ 608279 w 1880300"/>
                <a:gd name="connsiteY11" fmla="*/ 912410 h 1137262"/>
                <a:gd name="connsiteX12" fmla="*/ 89636 w 1880300"/>
                <a:gd name="connsiteY12" fmla="*/ 1137262 h 1137262"/>
                <a:gd name="connsiteX13" fmla="*/ 212654 w 1880300"/>
                <a:gd name="connsiteY13" fmla="*/ 764527 h 1137262"/>
                <a:gd name="connsiteX14" fmla="*/ 0 w 1880300"/>
                <a:gd name="connsiteY14" fmla="*/ 501581 h 1137262"/>
                <a:gd name="connsiteX0" fmla="*/ 0 w 1880298"/>
                <a:gd name="connsiteY0" fmla="*/ 501581 h 1137262"/>
                <a:gd name="connsiteX1" fmla="*/ 219034 w 1880298"/>
                <a:gd name="connsiteY1" fmla="*/ 422988 h 1137262"/>
                <a:gd name="connsiteX2" fmla="*/ 404387 w 1880298"/>
                <a:gd name="connsiteY2" fmla="*/ 355657 h 1137262"/>
                <a:gd name="connsiteX3" fmla="*/ 703925 w 1880298"/>
                <a:gd name="connsiteY3" fmla="*/ 255131 h 1137262"/>
                <a:gd name="connsiteX4" fmla="*/ 957432 w 1880298"/>
                <a:gd name="connsiteY4" fmla="*/ 171163 h 1137262"/>
                <a:gd name="connsiteX5" fmla="*/ 1299719 w 1880298"/>
                <a:gd name="connsiteY5" fmla="*/ 88287 h 1137262"/>
                <a:gd name="connsiteX6" fmla="*/ 1880299 w 1880298"/>
                <a:gd name="connsiteY6" fmla="*/ 0 h 1137262"/>
                <a:gd name="connsiteX7" fmla="*/ 1850799 w 1880298"/>
                <a:gd name="connsiteY7" fmla="*/ 304986 h 1137262"/>
                <a:gd name="connsiteX8" fmla="*/ 1511503 w 1880298"/>
                <a:gd name="connsiteY8" fmla="*/ 678990 h 1137262"/>
                <a:gd name="connsiteX9" fmla="*/ 1286904 w 1880298"/>
                <a:gd name="connsiteY9" fmla="*/ 716374 h 1137262"/>
                <a:gd name="connsiteX10" fmla="*/ 996595 w 1880298"/>
                <a:gd name="connsiteY10" fmla="*/ 787946 h 1137262"/>
                <a:gd name="connsiteX11" fmla="*/ 608279 w 1880298"/>
                <a:gd name="connsiteY11" fmla="*/ 912410 h 1137262"/>
                <a:gd name="connsiteX12" fmla="*/ 89636 w 1880298"/>
                <a:gd name="connsiteY12" fmla="*/ 1137262 h 1137262"/>
                <a:gd name="connsiteX13" fmla="*/ 212654 w 1880298"/>
                <a:gd name="connsiteY13" fmla="*/ 764527 h 1137262"/>
                <a:gd name="connsiteX14" fmla="*/ 0 w 1880298"/>
                <a:gd name="connsiteY14" fmla="*/ 501581 h 1137262"/>
                <a:gd name="connsiteX0" fmla="*/ 0 w 1880300"/>
                <a:gd name="connsiteY0" fmla="*/ 501581 h 1137262"/>
                <a:gd name="connsiteX1" fmla="*/ 219034 w 1880300"/>
                <a:gd name="connsiteY1" fmla="*/ 422988 h 1137262"/>
                <a:gd name="connsiteX2" fmla="*/ 404387 w 1880300"/>
                <a:gd name="connsiteY2" fmla="*/ 355657 h 1137262"/>
                <a:gd name="connsiteX3" fmla="*/ 703925 w 1880300"/>
                <a:gd name="connsiteY3" fmla="*/ 255131 h 1137262"/>
                <a:gd name="connsiteX4" fmla="*/ 957432 w 1880300"/>
                <a:gd name="connsiteY4" fmla="*/ 171163 h 1137262"/>
                <a:gd name="connsiteX5" fmla="*/ 1299719 w 1880300"/>
                <a:gd name="connsiteY5" fmla="*/ 88287 h 1137262"/>
                <a:gd name="connsiteX6" fmla="*/ 1880299 w 1880300"/>
                <a:gd name="connsiteY6" fmla="*/ 0 h 1137262"/>
                <a:gd name="connsiteX7" fmla="*/ 1850799 w 1880300"/>
                <a:gd name="connsiteY7" fmla="*/ 304986 h 1137262"/>
                <a:gd name="connsiteX8" fmla="*/ 1511503 w 1880300"/>
                <a:gd name="connsiteY8" fmla="*/ 678990 h 1137262"/>
                <a:gd name="connsiteX9" fmla="*/ 1286904 w 1880300"/>
                <a:gd name="connsiteY9" fmla="*/ 716374 h 1137262"/>
                <a:gd name="connsiteX10" fmla="*/ 996595 w 1880300"/>
                <a:gd name="connsiteY10" fmla="*/ 787946 h 1137262"/>
                <a:gd name="connsiteX11" fmla="*/ 608279 w 1880300"/>
                <a:gd name="connsiteY11" fmla="*/ 912410 h 1137262"/>
                <a:gd name="connsiteX12" fmla="*/ 89636 w 1880300"/>
                <a:gd name="connsiteY12" fmla="*/ 1137262 h 1137262"/>
                <a:gd name="connsiteX13" fmla="*/ 212654 w 1880300"/>
                <a:gd name="connsiteY13" fmla="*/ 764527 h 1137262"/>
                <a:gd name="connsiteX14" fmla="*/ 0 w 1880300"/>
                <a:gd name="connsiteY14" fmla="*/ 501581 h 1137262"/>
                <a:gd name="connsiteX0" fmla="*/ 0 w 1880298"/>
                <a:gd name="connsiteY0" fmla="*/ 501581 h 1137262"/>
                <a:gd name="connsiteX1" fmla="*/ 219034 w 1880298"/>
                <a:gd name="connsiteY1" fmla="*/ 422988 h 1137262"/>
                <a:gd name="connsiteX2" fmla="*/ 404387 w 1880298"/>
                <a:gd name="connsiteY2" fmla="*/ 355657 h 1137262"/>
                <a:gd name="connsiteX3" fmla="*/ 703925 w 1880298"/>
                <a:gd name="connsiteY3" fmla="*/ 255131 h 1137262"/>
                <a:gd name="connsiteX4" fmla="*/ 957432 w 1880298"/>
                <a:gd name="connsiteY4" fmla="*/ 171163 h 1137262"/>
                <a:gd name="connsiteX5" fmla="*/ 1299719 w 1880298"/>
                <a:gd name="connsiteY5" fmla="*/ 88287 h 1137262"/>
                <a:gd name="connsiteX6" fmla="*/ 1880299 w 1880298"/>
                <a:gd name="connsiteY6" fmla="*/ 0 h 1137262"/>
                <a:gd name="connsiteX7" fmla="*/ 1850799 w 1880298"/>
                <a:gd name="connsiteY7" fmla="*/ 304986 h 1137262"/>
                <a:gd name="connsiteX8" fmla="*/ 1511503 w 1880298"/>
                <a:gd name="connsiteY8" fmla="*/ 678990 h 1137262"/>
                <a:gd name="connsiteX9" fmla="*/ 1286904 w 1880298"/>
                <a:gd name="connsiteY9" fmla="*/ 716374 h 1137262"/>
                <a:gd name="connsiteX10" fmla="*/ 996595 w 1880298"/>
                <a:gd name="connsiteY10" fmla="*/ 787946 h 1137262"/>
                <a:gd name="connsiteX11" fmla="*/ 608279 w 1880298"/>
                <a:gd name="connsiteY11" fmla="*/ 912410 h 1137262"/>
                <a:gd name="connsiteX12" fmla="*/ 89636 w 1880298"/>
                <a:gd name="connsiteY12" fmla="*/ 1137262 h 1137262"/>
                <a:gd name="connsiteX13" fmla="*/ 212654 w 1880298"/>
                <a:gd name="connsiteY13" fmla="*/ 764527 h 1137262"/>
                <a:gd name="connsiteX14" fmla="*/ 0 w 1880298"/>
                <a:gd name="connsiteY14" fmla="*/ 501581 h 1137262"/>
                <a:gd name="connsiteX0" fmla="*/ 0 w 1880300"/>
                <a:gd name="connsiteY0" fmla="*/ 501581 h 1137262"/>
                <a:gd name="connsiteX1" fmla="*/ 219034 w 1880300"/>
                <a:gd name="connsiteY1" fmla="*/ 422988 h 1137262"/>
                <a:gd name="connsiteX2" fmla="*/ 404387 w 1880300"/>
                <a:gd name="connsiteY2" fmla="*/ 355657 h 1137262"/>
                <a:gd name="connsiteX3" fmla="*/ 703925 w 1880300"/>
                <a:gd name="connsiteY3" fmla="*/ 255131 h 1137262"/>
                <a:gd name="connsiteX4" fmla="*/ 957432 w 1880300"/>
                <a:gd name="connsiteY4" fmla="*/ 171163 h 1137262"/>
                <a:gd name="connsiteX5" fmla="*/ 1299719 w 1880300"/>
                <a:gd name="connsiteY5" fmla="*/ 88287 h 1137262"/>
                <a:gd name="connsiteX6" fmla="*/ 1880299 w 1880300"/>
                <a:gd name="connsiteY6" fmla="*/ 0 h 1137262"/>
                <a:gd name="connsiteX7" fmla="*/ 1850799 w 1880300"/>
                <a:gd name="connsiteY7" fmla="*/ 304986 h 1137262"/>
                <a:gd name="connsiteX8" fmla="*/ 1511503 w 1880300"/>
                <a:gd name="connsiteY8" fmla="*/ 678990 h 1137262"/>
                <a:gd name="connsiteX9" fmla="*/ 1286904 w 1880300"/>
                <a:gd name="connsiteY9" fmla="*/ 716374 h 1137262"/>
                <a:gd name="connsiteX10" fmla="*/ 996595 w 1880300"/>
                <a:gd name="connsiteY10" fmla="*/ 787946 h 1137262"/>
                <a:gd name="connsiteX11" fmla="*/ 608279 w 1880300"/>
                <a:gd name="connsiteY11" fmla="*/ 912410 h 1137262"/>
                <a:gd name="connsiteX12" fmla="*/ 89636 w 1880300"/>
                <a:gd name="connsiteY12" fmla="*/ 1137262 h 1137262"/>
                <a:gd name="connsiteX13" fmla="*/ 212654 w 1880300"/>
                <a:gd name="connsiteY13" fmla="*/ 764527 h 1137262"/>
                <a:gd name="connsiteX14" fmla="*/ 0 w 1880300"/>
                <a:gd name="connsiteY14" fmla="*/ 501581 h 1137262"/>
                <a:gd name="connsiteX0" fmla="*/ 0 w 1880298"/>
                <a:gd name="connsiteY0" fmla="*/ 501581 h 1137262"/>
                <a:gd name="connsiteX1" fmla="*/ 219034 w 1880298"/>
                <a:gd name="connsiteY1" fmla="*/ 422988 h 1137262"/>
                <a:gd name="connsiteX2" fmla="*/ 404387 w 1880298"/>
                <a:gd name="connsiteY2" fmla="*/ 355657 h 1137262"/>
                <a:gd name="connsiteX3" fmla="*/ 703925 w 1880298"/>
                <a:gd name="connsiteY3" fmla="*/ 255131 h 1137262"/>
                <a:gd name="connsiteX4" fmla="*/ 957432 w 1880298"/>
                <a:gd name="connsiteY4" fmla="*/ 171163 h 1137262"/>
                <a:gd name="connsiteX5" fmla="*/ 1299719 w 1880298"/>
                <a:gd name="connsiteY5" fmla="*/ 88287 h 1137262"/>
                <a:gd name="connsiteX6" fmla="*/ 1880299 w 1880298"/>
                <a:gd name="connsiteY6" fmla="*/ 0 h 1137262"/>
                <a:gd name="connsiteX7" fmla="*/ 1850799 w 1880298"/>
                <a:gd name="connsiteY7" fmla="*/ 304986 h 1137262"/>
                <a:gd name="connsiteX8" fmla="*/ 1511503 w 1880298"/>
                <a:gd name="connsiteY8" fmla="*/ 678990 h 1137262"/>
                <a:gd name="connsiteX9" fmla="*/ 1286904 w 1880298"/>
                <a:gd name="connsiteY9" fmla="*/ 716374 h 1137262"/>
                <a:gd name="connsiteX10" fmla="*/ 996595 w 1880298"/>
                <a:gd name="connsiteY10" fmla="*/ 787946 h 1137262"/>
                <a:gd name="connsiteX11" fmla="*/ 621403 w 1880298"/>
                <a:gd name="connsiteY11" fmla="*/ 913987 h 1137262"/>
                <a:gd name="connsiteX12" fmla="*/ 89636 w 1880298"/>
                <a:gd name="connsiteY12" fmla="*/ 1137262 h 1137262"/>
                <a:gd name="connsiteX13" fmla="*/ 212654 w 1880298"/>
                <a:gd name="connsiteY13" fmla="*/ 764527 h 1137262"/>
                <a:gd name="connsiteX14" fmla="*/ 0 w 1880298"/>
                <a:gd name="connsiteY14" fmla="*/ 501581 h 1137262"/>
                <a:gd name="connsiteX0" fmla="*/ 0 w 1880300"/>
                <a:gd name="connsiteY0" fmla="*/ 501581 h 1137262"/>
                <a:gd name="connsiteX1" fmla="*/ 219034 w 1880300"/>
                <a:gd name="connsiteY1" fmla="*/ 422988 h 1137262"/>
                <a:gd name="connsiteX2" fmla="*/ 404387 w 1880300"/>
                <a:gd name="connsiteY2" fmla="*/ 355657 h 1137262"/>
                <a:gd name="connsiteX3" fmla="*/ 690802 w 1880300"/>
                <a:gd name="connsiteY3" fmla="*/ 253553 h 1137262"/>
                <a:gd name="connsiteX4" fmla="*/ 957432 w 1880300"/>
                <a:gd name="connsiteY4" fmla="*/ 171163 h 1137262"/>
                <a:gd name="connsiteX5" fmla="*/ 1299719 w 1880300"/>
                <a:gd name="connsiteY5" fmla="*/ 88287 h 1137262"/>
                <a:gd name="connsiteX6" fmla="*/ 1880299 w 1880300"/>
                <a:gd name="connsiteY6" fmla="*/ 0 h 1137262"/>
                <a:gd name="connsiteX7" fmla="*/ 1850799 w 1880300"/>
                <a:gd name="connsiteY7" fmla="*/ 304986 h 1137262"/>
                <a:gd name="connsiteX8" fmla="*/ 1511503 w 1880300"/>
                <a:gd name="connsiteY8" fmla="*/ 678990 h 1137262"/>
                <a:gd name="connsiteX9" fmla="*/ 1286904 w 1880300"/>
                <a:gd name="connsiteY9" fmla="*/ 716374 h 1137262"/>
                <a:gd name="connsiteX10" fmla="*/ 996595 w 1880300"/>
                <a:gd name="connsiteY10" fmla="*/ 787946 h 1137262"/>
                <a:gd name="connsiteX11" fmla="*/ 621403 w 1880300"/>
                <a:gd name="connsiteY11" fmla="*/ 913987 h 1137262"/>
                <a:gd name="connsiteX12" fmla="*/ 89636 w 1880300"/>
                <a:gd name="connsiteY12" fmla="*/ 1137262 h 1137262"/>
                <a:gd name="connsiteX13" fmla="*/ 212654 w 1880300"/>
                <a:gd name="connsiteY13" fmla="*/ 764527 h 1137262"/>
                <a:gd name="connsiteX14" fmla="*/ 0 w 1880300"/>
                <a:gd name="connsiteY14" fmla="*/ 501581 h 1137262"/>
                <a:gd name="connsiteX0" fmla="*/ 0 w 1904618"/>
                <a:gd name="connsiteY0" fmla="*/ 460819 h 1137262"/>
                <a:gd name="connsiteX1" fmla="*/ 243354 w 1904618"/>
                <a:gd name="connsiteY1" fmla="*/ 422988 h 1137262"/>
                <a:gd name="connsiteX2" fmla="*/ 428707 w 1904618"/>
                <a:gd name="connsiteY2" fmla="*/ 355657 h 1137262"/>
                <a:gd name="connsiteX3" fmla="*/ 715122 w 1904618"/>
                <a:gd name="connsiteY3" fmla="*/ 253553 h 1137262"/>
                <a:gd name="connsiteX4" fmla="*/ 981752 w 1904618"/>
                <a:gd name="connsiteY4" fmla="*/ 171163 h 1137262"/>
                <a:gd name="connsiteX5" fmla="*/ 1324039 w 1904618"/>
                <a:gd name="connsiteY5" fmla="*/ 88287 h 1137262"/>
                <a:gd name="connsiteX6" fmla="*/ 1904619 w 1904618"/>
                <a:gd name="connsiteY6" fmla="*/ 0 h 1137262"/>
                <a:gd name="connsiteX7" fmla="*/ 1875119 w 1904618"/>
                <a:gd name="connsiteY7" fmla="*/ 304986 h 1137262"/>
                <a:gd name="connsiteX8" fmla="*/ 1535823 w 1904618"/>
                <a:gd name="connsiteY8" fmla="*/ 678990 h 1137262"/>
                <a:gd name="connsiteX9" fmla="*/ 1311224 w 1904618"/>
                <a:gd name="connsiteY9" fmla="*/ 716374 h 1137262"/>
                <a:gd name="connsiteX10" fmla="*/ 1020915 w 1904618"/>
                <a:gd name="connsiteY10" fmla="*/ 787946 h 1137262"/>
                <a:gd name="connsiteX11" fmla="*/ 645723 w 1904618"/>
                <a:gd name="connsiteY11" fmla="*/ 913987 h 1137262"/>
                <a:gd name="connsiteX12" fmla="*/ 113956 w 1904618"/>
                <a:gd name="connsiteY12" fmla="*/ 1137262 h 1137262"/>
                <a:gd name="connsiteX13" fmla="*/ 236974 w 1904618"/>
                <a:gd name="connsiteY13" fmla="*/ 764527 h 1137262"/>
                <a:gd name="connsiteX14" fmla="*/ 0 w 1904618"/>
                <a:gd name="connsiteY14" fmla="*/ 460819 h 1137262"/>
                <a:gd name="connsiteX0" fmla="*/ 0 w 1904620"/>
                <a:gd name="connsiteY0" fmla="*/ 460819 h 1137262"/>
                <a:gd name="connsiteX1" fmla="*/ 245308 w 1904620"/>
                <a:gd name="connsiteY1" fmla="*/ 383281 h 1137262"/>
                <a:gd name="connsiteX2" fmla="*/ 428707 w 1904620"/>
                <a:gd name="connsiteY2" fmla="*/ 355657 h 1137262"/>
                <a:gd name="connsiteX3" fmla="*/ 715122 w 1904620"/>
                <a:gd name="connsiteY3" fmla="*/ 253553 h 1137262"/>
                <a:gd name="connsiteX4" fmla="*/ 981752 w 1904620"/>
                <a:gd name="connsiteY4" fmla="*/ 171163 h 1137262"/>
                <a:gd name="connsiteX5" fmla="*/ 1324039 w 1904620"/>
                <a:gd name="connsiteY5" fmla="*/ 88287 h 1137262"/>
                <a:gd name="connsiteX6" fmla="*/ 1904619 w 1904620"/>
                <a:gd name="connsiteY6" fmla="*/ 0 h 1137262"/>
                <a:gd name="connsiteX7" fmla="*/ 1875119 w 1904620"/>
                <a:gd name="connsiteY7" fmla="*/ 304986 h 1137262"/>
                <a:gd name="connsiteX8" fmla="*/ 1535823 w 1904620"/>
                <a:gd name="connsiteY8" fmla="*/ 678990 h 1137262"/>
                <a:gd name="connsiteX9" fmla="*/ 1311224 w 1904620"/>
                <a:gd name="connsiteY9" fmla="*/ 716374 h 1137262"/>
                <a:gd name="connsiteX10" fmla="*/ 1020915 w 1904620"/>
                <a:gd name="connsiteY10" fmla="*/ 787946 h 1137262"/>
                <a:gd name="connsiteX11" fmla="*/ 645723 w 1904620"/>
                <a:gd name="connsiteY11" fmla="*/ 913987 h 1137262"/>
                <a:gd name="connsiteX12" fmla="*/ 113956 w 1904620"/>
                <a:gd name="connsiteY12" fmla="*/ 1137262 h 1137262"/>
                <a:gd name="connsiteX13" fmla="*/ 236974 w 1904620"/>
                <a:gd name="connsiteY13" fmla="*/ 764527 h 1137262"/>
                <a:gd name="connsiteX14" fmla="*/ 0 w 1904620"/>
                <a:gd name="connsiteY14" fmla="*/ 460819 h 1137262"/>
                <a:gd name="connsiteX0" fmla="*/ 0 w 1904618"/>
                <a:gd name="connsiteY0" fmla="*/ 460819 h 1137262"/>
                <a:gd name="connsiteX1" fmla="*/ 245308 w 1904618"/>
                <a:gd name="connsiteY1" fmla="*/ 383281 h 1137262"/>
                <a:gd name="connsiteX2" fmla="*/ 442563 w 1904618"/>
                <a:gd name="connsiteY2" fmla="*/ 298459 h 1137262"/>
                <a:gd name="connsiteX3" fmla="*/ 715122 w 1904618"/>
                <a:gd name="connsiteY3" fmla="*/ 253553 h 1137262"/>
                <a:gd name="connsiteX4" fmla="*/ 981752 w 1904618"/>
                <a:gd name="connsiteY4" fmla="*/ 171163 h 1137262"/>
                <a:gd name="connsiteX5" fmla="*/ 1324039 w 1904618"/>
                <a:gd name="connsiteY5" fmla="*/ 88287 h 1137262"/>
                <a:gd name="connsiteX6" fmla="*/ 1904619 w 1904618"/>
                <a:gd name="connsiteY6" fmla="*/ 0 h 1137262"/>
                <a:gd name="connsiteX7" fmla="*/ 1875119 w 1904618"/>
                <a:gd name="connsiteY7" fmla="*/ 304986 h 1137262"/>
                <a:gd name="connsiteX8" fmla="*/ 1535823 w 1904618"/>
                <a:gd name="connsiteY8" fmla="*/ 678990 h 1137262"/>
                <a:gd name="connsiteX9" fmla="*/ 1311224 w 1904618"/>
                <a:gd name="connsiteY9" fmla="*/ 716374 h 1137262"/>
                <a:gd name="connsiteX10" fmla="*/ 1020915 w 1904618"/>
                <a:gd name="connsiteY10" fmla="*/ 787946 h 1137262"/>
                <a:gd name="connsiteX11" fmla="*/ 645723 w 1904618"/>
                <a:gd name="connsiteY11" fmla="*/ 913987 h 1137262"/>
                <a:gd name="connsiteX12" fmla="*/ 113956 w 1904618"/>
                <a:gd name="connsiteY12" fmla="*/ 1137262 h 1137262"/>
                <a:gd name="connsiteX13" fmla="*/ 236974 w 1904618"/>
                <a:gd name="connsiteY13" fmla="*/ 764527 h 1137262"/>
                <a:gd name="connsiteX14" fmla="*/ 0 w 1904618"/>
                <a:gd name="connsiteY14" fmla="*/ 460819 h 1137262"/>
                <a:gd name="connsiteX0" fmla="*/ 0 w 1904620"/>
                <a:gd name="connsiteY0" fmla="*/ 460819 h 1137262"/>
                <a:gd name="connsiteX1" fmla="*/ 245308 w 1904620"/>
                <a:gd name="connsiteY1" fmla="*/ 383281 h 1137262"/>
                <a:gd name="connsiteX2" fmla="*/ 442563 w 1904620"/>
                <a:gd name="connsiteY2" fmla="*/ 298459 h 1137262"/>
                <a:gd name="connsiteX3" fmla="*/ 718457 w 1904620"/>
                <a:gd name="connsiteY3" fmla="*/ 220318 h 1137262"/>
                <a:gd name="connsiteX4" fmla="*/ 981752 w 1904620"/>
                <a:gd name="connsiteY4" fmla="*/ 171163 h 1137262"/>
                <a:gd name="connsiteX5" fmla="*/ 1324039 w 1904620"/>
                <a:gd name="connsiteY5" fmla="*/ 88287 h 1137262"/>
                <a:gd name="connsiteX6" fmla="*/ 1904619 w 1904620"/>
                <a:gd name="connsiteY6" fmla="*/ 0 h 1137262"/>
                <a:gd name="connsiteX7" fmla="*/ 1875119 w 1904620"/>
                <a:gd name="connsiteY7" fmla="*/ 304986 h 1137262"/>
                <a:gd name="connsiteX8" fmla="*/ 1535823 w 1904620"/>
                <a:gd name="connsiteY8" fmla="*/ 678990 h 1137262"/>
                <a:gd name="connsiteX9" fmla="*/ 1311224 w 1904620"/>
                <a:gd name="connsiteY9" fmla="*/ 716374 h 1137262"/>
                <a:gd name="connsiteX10" fmla="*/ 1020915 w 1904620"/>
                <a:gd name="connsiteY10" fmla="*/ 787946 h 1137262"/>
                <a:gd name="connsiteX11" fmla="*/ 645723 w 1904620"/>
                <a:gd name="connsiteY11" fmla="*/ 913987 h 1137262"/>
                <a:gd name="connsiteX12" fmla="*/ 113956 w 1904620"/>
                <a:gd name="connsiteY12" fmla="*/ 1137262 h 1137262"/>
                <a:gd name="connsiteX13" fmla="*/ 236974 w 1904620"/>
                <a:gd name="connsiteY13" fmla="*/ 764527 h 1137262"/>
                <a:gd name="connsiteX14" fmla="*/ 0 w 1904620"/>
                <a:gd name="connsiteY14" fmla="*/ 460819 h 1137262"/>
                <a:gd name="connsiteX0" fmla="*/ 0 w 1904618"/>
                <a:gd name="connsiteY0" fmla="*/ 460819 h 1137262"/>
                <a:gd name="connsiteX1" fmla="*/ 245308 w 1904618"/>
                <a:gd name="connsiteY1" fmla="*/ 383281 h 1137262"/>
                <a:gd name="connsiteX2" fmla="*/ 442563 w 1904618"/>
                <a:gd name="connsiteY2" fmla="*/ 298459 h 1137262"/>
                <a:gd name="connsiteX3" fmla="*/ 718457 w 1904618"/>
                <a:gd name="connsiteY3" fmla="*/ 220318 h 1137262"/>
                <a:gd name="connsiteX4" fmla="*/ 986467 w 1904618"/>
                <a:gd name="connsiteY4" fmla="*/ 144401 h 1137262"/>
                <a:gd name="connsiteX5" fmla="*/ 1324039 w 1904618"/>
                <a:gd name="connsiteY5" fmla="*/ 88287 h 1137262"/>
                <a:gd name="connsiteX6" fmla="*/ 1904619 w 1904618"/>
                <a:gd name="connsiteY6" fmla="*/ 0 h 1137262"/>
                <a:gd name="connsiteX7" fmla="*/ 1875119 w 1904618"/>
                <a:gd name="connsiteY7" fmla="*/ 304986 h 1137262"/>
                <a:gd name="connsiteX8" fmla="*/ 1535823 w 1904618"/>
                <a:gd name="connsiteY8" fmla="*/ 678990 h 1137262"/>
                <a:gd name="connsiteX9" fmla="*/ 1311224 w 1904618"/>
                <a:gd name="connsiteY9" fmla="*/ 716374 h 1137262"/>
                <a:gd name="connsiteX10" fmla="*/ 1020915 w 1904618"/>
                <a:gd name="connsiteY10" fmla="*/ 787946 h 1137262"/>
                <a:gd name="connsiteX11" fmla="*/ 645723 w 1904618"/>
                <a:gd name="connsiteY11" fmla="*/ 913987 h 1137262"/>
                <a:gd name="connsiteX12" fmla="*/ 113956 w 1904618"/>
                <a:gd name="connsiteY12" fmla="*/ 1137262 h 1137262"/>
                <a:gd name="connsiteX13" fmla="*/ 236974 w 1904618"/>
                <a:gd name="connsiteY13" fmla="*/ 764527 h 1137262"/>
                <a:gd name="connsiteX14" fmla="*/ 0 w 1904618"/>
                <a:gd name="connsiteY14" fmla="*/ 460819 h 1137262"/>
                <a:gd name="connsiteX0" fmla="*/ 0 w 1904620"/>
                <a:gd name="connsiteY0" fmla="*/ 460819 h 1137262"/>
                <a:gd name="connsiteX1" fmla="*/ 245308 w 1904620"/>
                <a:gd name="connsiteY1" fmla="*/ 383281 h 1137262"/>
                <a:gd name="connsiteX2" fmla="*/ 442563 w 1904620"/>
                <a:gd name="connsiteY2" fmla="*/ 298459 h 1137262"/>
                <a:gd name="connsiteX3" fmla="*/ 718457 w 1904620"/>
                <a:gd name="connsiteY3" fmla="*/ 220318 h 1137262"/>
                <a:gd name="connsiteX4" fmla="*/ 986467 w 1904620"/>
                <a:gd name="connsiteY4" fmla="*/ 144401 h 1137262"/>
                <a:gd name="connsiteX5" fmla="*/ 1425283 w 1904620"/>
                <a:gd name="connsiteY5" fmla="*/ 49998 h 1137262"/>
                <a:gd name="connsiteX6" fmla="*/ 1904619 w 1904620"/>
                <a:gd name="connsiteY6" fmla="*/ 0 h 1137262"/>
                <a:gd name="connsiteX7" fmla="*/ 1875119 w 1904620"/>
                <a:gd name="connsiteY7" fmla="*/ 304986 h 1137262"/>
                <a:gd name="connsiteX8" fmla="*/ 1535823 w 1904620"/>
                <a:gd name="connsiteY8" fmla="*/ 678990 h 1137262"/>
                <a:gd name="connsiteX9" fmla="*/ 1311224 w 1904620"/>
                <a:gd name="connsiteY9" fmla="*/ 716374 h 1137262"/>
                <a:gd name="connsiteX10" fmla="*/ 1020915 w 1904620"/>
                <a:gd name="connsiteY10" fmla="*/ 787946 h 1137262"/>
                <a:gd name="connsiteX11" fmla="*/ 645723 w 1904620"/>
                <a:gd name="connsiteY11" fmla="*/ 913987 h 1137262"/>
                <a:gd name="connsiteX12" fmla="*/ 113956 w 1904620"/>
                <a:gd name="connsiteY12" fmla="*/ 1137262 h 1137262"/>
                <a:gd name="connsiteX13" fmla="*/ 236974 w 1904620"/>
                <a:gd name="connsiteY13" fmla="*/ 764527 h 1137262"/>
                <a:gd name="connsiteX14" fmla="*/ 0 w 1904620"/>
                <a:gd name="connsiteY14" fmla="*/ 460819 h 1137262"/>
                <a:gd name="connsiteX0" fmla="*/ 0 w 1904618"/>
                <a:gd name="connsiteY0" fmla="*/ 460819 h 1137262"/>
                <a:gd name="connsiteX1" fmla="*/ 245308 w 1904618"/>
                <a:gd name="connsiteY1" fmla="*/ 383281 h 1137262"/>
                <a:gd name="connsiteX2" fmla="*/ 482118 w 1904618"/>
                <a:gd name="connsiteY2" fmla="*/ 288495 h 1137262"/>
                <a:gd name="connsiteX3" fmla="*/ 718457 w 1904618"/>
                <a:gd name="connsiteY3" fmla="*/ 220318 h 1137262"/>
                <a:gd name="connsiteX4" fmla="*/ 986467 w 1904618"/>
                <a:gd name="connsiteY4" fmla="*/ 144401 h 1137262"/>
                <a:gd name="connsiteX5" fmla="*/ 1425283 w 1904618"/>
                <a:gd name="connsiteY5" fmla="*/ 49998 h 1137262"/>
                <a:gd name="connsiteX6" fmla="*/ 1904619 w 1904618"/>
                <a:gd name="connsiteY6" fmla="*/ 0 h 1137262"/>
                <a:gd name="connsiteX7" fmla="*/ 1875119 w 1904618"/>
                <a:gd name="connsiteY7" fmla="*/ 304986 h 1137262"/>
                <a:gd name="connsiteX8" fmla="*/ 1535823 w 1904618"/>
                <a:gd name="connsiteY8" fmla="*/ 678990 h 1137262"/>
                <a:gd name="connsiteX9" fmla="*/ 1311224 w 1904618"/>
                <a:gd name="connsiteY9" fmla="*/ 716374 h 1137262"/>
                <a:gd name="connsiteX10" fmla="*/ 1020915 w 1904618"/>
                <a:gd name="connsiteY10" fmla="*/ 787946 h 1137262"/>
                <a:gd name="connsiteX11" fmla="*/ 645723 w 1904618"/>
                <a:gd name="connsiteY11" fmla="*/ 913987 h 1137262"/>
                <a:gd name="connsiteX12" fmla="*/ 113956 w 1904618"/>
                <a:gd name="connsiteY12" fmla="*/ 1137262 h 1137262"/>
                <a:gd name="connsiteX13" fmla="*/ 236974 w 1904618"/>
                <a:gd name="connsiteY13" fmla="*/ 764527 h 1137262"/>
                <a:gd name="connsiteX14" fmla="*/ 0 w 1904618"/>
                <a:gd name="connsiteY14" fmla="*/ 460819 h 1137262"/>
                <a:gd name="connsiteX0" fmla="*/ 0 w 1904620"/>
                <a:gd name="connsiteY0" fmla="*/ 460819 h 1137262"/>
                <a:gd name="connsiteX1" fmla="*/ 224842 w 1904620"/>
                <a:gd name="connsiteY1" fmla="*/ 385026 h 1137262"/>
                <a:gd name="connsiteX2" fmla="*/ 482118 w 1904620"/>
                <a:gd name="connsiteY2" fmla="*/ 288495 h 1137262"/>
                <a:gd name="connsiteX3" fmla="*/ 718457 w 1904620"/>
                <a:gd name="connsiteY3" fmla="*/ 220318 h 1137262"/>
                <a:gd name="connsiteX4" fmla="*/ 986467 w 1904620"/>
                <a:gd name="connsiteY4" fmla="*/ 144401 h 1137262"/>
                <a:gd name="connsiteX5" fmla="*/ 1425283 w 1904620"/>
                <a:gd name="connsiteY5" fmla="*/ 49998 h 1137262"/>
                <a:gd name="connsiteX6" fmla="*/ 1904619 w 1904620"/>
                <a:gd name="connsiteY6" fmla="*/ 0 h 1137262"/>
                <a:gd name="connsiteX7" fmla="*/ 1875119 w 1904620"/>
                <a:gd name="connsiteY7" fmla="*/ 304986 h 1137262"/>
                <a:gd name="connsiteX8" fmla="*/ 1535823 w 1904620"/>
                <a:gd name="connsiteY8" fmla="*/ 678990 h 1137262"/>
                <a:gd name="connsiteX9" fmla="*/ 1311224 w 1904620"/>
                <a:gd name="connsiteY9" fmla="*/ 716374 h 1137262"/>
                <a:gd name="connsiteX10" fmla="*/ 1020915 w 1904620"/>
                <a:gd name="connsiteY10" fmla="*/ 787946 h 1137262"/>
                <a:gd name="connsiteX11" fmla="*/ 645723 w 1904620"/>
                <a:gd name="connsiteY11" fmla="*/ 913987 h 1137262"/>
                <a:gd name="connsiteX12" fmla="*/ 113956 w 1904620"/>
                <a:gd name="connsiteY12" fmla="*/ 1137262 h 1137262"/>
                <a:gd name="connsiteX13" fmla="*/ 236974 w 1904620"/>
                <a:gd name="connsiteY13" fmla="*/ 764527 h 1137262"/>
                <a:gd name="connsiteX14" fmla="*/ 0 w 1904620"/>
                <a:gd name="connsiteY14" fmla="*/ 460819 h 1137262"/>
                <a:gd name="connsiteX0" fmla="*/ 0 w 1904618"/>
                <a:gd name="connsiteY0" fmla="*/ 460819 h 1137262"/>
                <a:gd name="connsiteX1" fmla="*/ 224842 w 1904618"/>
                <a:gd name="connsiteY1" fmla="*/ 385026 h 1137262"/>
                <a:gd name="connsiteX2" fmla="*/ 482118 w 1904618"/>
                <a:gd name="connsiteY2" fmla="*/ 288495 h 1137262"/>
                <a:gd name="connsiteX3" fmla="*/ 718457 w 1904618"/>
                <a:gd name="connsiteY3" fmla="*/ 220318 h 1137262"/>
                <a:gd name="connsiteX4" fmla="*/ 986467 w 1904618"/>
                <a:gd name="connsiteY4" fmla="*/ 144401 h 1137262"/>
                <a:gd name="connsiteX5" fmla="*/ 1425283 w 1904618"/>
                <a:gd name="connsiteY5" fmla="*/ 49998 h 1137262"/>
                <a:gd name="connsiteX6" fmla="*/ 1904619 w 1904618"/>
                <a:gd name="connsiteY6" fmla="*/ 0 h 1137262"/>
                <a:gd name="connsiteX7" fmla="*/ 1875119 w 1904618"/>
                <a:gd name="connsiteY7" fmla="*/ 304986 h 1137262"/>
                <a:gd name="connsiteX8" fmla="*/ 1535823 w 1904618"/>
                <a:gd name="connsiteY8" fmla="*/ 678990 h 1137262"/>
                <a:gd name="connsiteX9" fmla="*/ 1311224 w 1904618"/>
                <a:gd name="connsiteY9" fmla="*/ 716374 h 1137262"/>
                <a:gd name="connsiteX10" fmla="*/ 1020915 w 1904618"/>
                <a:gd name="connsiteY10" fmla="*/ 787946 h 1137262"/>
                <a:gd name="connsiteX11" fmla="*/ 645723 w 1904618"/>
                <a:gd name="connsiteY11" fmla="*/ 913987 h 1137262"/>
                <a:gd name="connsiteX12" fmla="*/ 113956 w 1904618"/>
                <a:gd name="connsiteY12" fmla="*/ 1137262 h 1137262"/>
                <a:gd name="connsiteX13" fmla="*/ 236974 w 1904618"/>
                <a:gd name="connsiteY13" fmla="*/ 764527 h 1137262"/>
                <a:gd name="connsiteX14" fmla="*/ 0 w 1904618"/>
                <a:gd name="connsiteY14" fmla="*/ 460819 h 1137262"/>
                <a:gd name="connsiteX0" fmla="*/ 0 w 1904620"/>
                <a:gd name="connsiteY0" fmla="*/ 460819 h 1137262"/>
                <a:gd name="connsiteX1" fmla="*/ 224842 w 1904620"/>
                <a:gd name="connsiteY1" fmla="*/ 385026 h 1137262"/>
                <a:gd name="connsiteX2" fmla="*/ 482118 w 1904620"/>
                <a:gd name="connsiteY2" fmla="*/ 288495 h 1137262"/>
                <a:gd name="connsiteX3" fmla="*/ 718457 w 1904620"/>
                <a:gd name="connsiteY3" fmla="*/ 220318 h 1137262"/>
                <a:gd name="connsiteX4" fmla="*/ 986467 w 1904620"/>
                <a:gd name="connsiteY4" fmla="*/ 144401 h 1137262"/>
                <a:gd name="connsiteX5" fmla="*/ 1425283 w 1904620"/>
                <a:gd name="connsiteY5" fmla="*/ 49998 h 1137262"/>
                <a:gd name="connsiteX6" fmla="*/ 1904619 w 1904620"/>
                <a:gd name="connsiteY6" fmla="*/ 0 h 1137262"/>
                <a:gd name="connsiteX7" fmla="*/ 1875119 w 1904620"/>
                <a:gd name="connsiteY7" fmla="*/ 304986 h 1137262"/>
                <a:gd name="connsiteX8" fmla="*/ 1535823 w 1904620"/>
                <a:gd name="connsiteY8" fmla="*/ 678990 h 1137262"/>
                <a:gd name="connsiteX9" fmla="*/ 1311224 w 1904620"/>
                <a:gd name="connsiteY9" fmla="*/ 716374 h 1137262"/>
                <a:gd name="connsiteX10" fmla="*/ 1020915 w 1904620"/>
                <a:gd name="connsiteY10" fmla="*/ 787946 h 1137262"/>
                <a:gd name="connsiteX11" fmla="*/ 645723 w 1904620"/>
                <a:gd name="connsiteY11" fmla="*/ 913987 h 1137262"/>
                <a:gd name="connsiteX12" fmla="*/ 113956 w 1904620"/>
                <a:gd name="connsiteY12" fmla="*/ 1137262 h 1137262"/>
                <a:gd name="connsiteX13" fmla="*/ 236974 w 1904620"/>
                <a:gd name="connsiteY13" fmla="*/ 764527 h 1137262"/>
                <a:gd name="connsiteX14" fmla="*/ 0 w 1904620"/>
                <a:gd name="connsiteY14" fmla="*/ 460819 h 1137262"/>
                <a:gd name="connsiteX0" fmla="*/ 0 w 1904618"/>
                <a:gd name="connsiteY0" fmla="*/ 460819 h 1137262"/>
                <a:gd name="connsiteX1" fmla="*/ 224842 w 1904618"/>
                <a:gd name="connsiteY1" fmla="*/ 385026 h 1137262"/>
                <a:gd name="connsiteX2" fmla="*/ 482118 w 1904618"/>
                <a:gd name="connsiteY2" fmla="*/ 288495 h 1137262"/>
                <a:gd name="connsiteX3" fmla="*/ 718457 w 1904618"/>
                <a:gd name="connsiteY3" fmla="*/ 220318 h 1137262"/>
                <a:gd name="connsiteX4" fmla="*/ 986467 w 1904618"/>
                <a:gd name="connsiteY4" fmla="*/ 144401 h 1137262"/>
                <a:gd name="connsiteX5" fmla="*/ 1425283 w 1904618"/>
                <a:gd name="connsiteY5" fmla="*/ 49998 h 1137262"/>
                <a:gd name="connsiteX6" fmla="*/ 1904619 w 1904618"/>
                <a:gd name="connsiteY6" fmla="*/ 0 h 1137262"/>
                <a:gd name="connsiteX7" fmla="*/ 1875119 w 1904618"/>
                <a:gd name="connsiteY7" fmla="*/ 304986 h 1137262"/>
                <a:gd name="connsiteX8" fmla="*/ 1535823 w 1904618"/>
                <a:gd name="connsiteY8" fmla="*/ 678990 h 1137262"/>
                <a:gd name="connsiteX9" fmla="*/ 1311224 w 1904618"/>
                <a:gd name="connsiteY9" fmla="*/ 716374 h 1137262"/>
                <a:gd name="connsiteX10" fmla="*/ 1020915 w 1904618"/>
                <a:gd name="connsiteY10" fmla="*/ 787946 h 1137262"/>
                <a:gd name="connsiteX11" fmla="*/ 645723 w 1904618"/>
                <a:gd name="connsiteY11" fmla="*/ 913987 h 1137262"/>
                <a:gd name="connsiteX12" fmla="*/ 113956 w 1904618"/>
                <a:gd name="connsiteY12" fmla="*/ 1137262 h 1137262"/>
                <a:gd name="connsiteX13" fmla="*/ 236974 w 1904618"/>
                <a:gd name="connsiteY13" fmla="*/ 764527 h 1137262"/>
                <a:gd name="connsiteX14" fmla="*/ 0 w 1904618"/>
                <a:gd name="connsiteY14" fmla="*/ 460819 h 1137262"/>
                <a:gd name="connsiteX0" fmla="*/ 0 w 1898812"/>
                <a:gd name="connsiteY0" fmla="*/ 463620 h 1137262"/>
                <a:gd name="connsiteX1" fmla="*/ 219035 w 1898812"/>
                <a:gd name="connsiteY1" fmla="*/ 385026 h 1137262"/>
                <a:gd name="connsiteX2" fmla="*/ 476311 w 1898812"/>
                <a:gd name="connsiteY2" fmla="*/ 288495 h 1137262"/>
                <a:gd name="connsiteX3" fmla="*/ 712650 w 1898812"/>
                <a:gd name="connsiteY3" fmla="*/ 220318 h 1137262"/>
                <a:gd name="connsiteX4" fmla="*/ 980660 w 1898812"/>
                <a:gd name="connsiteY4" fmla="*/ 144401 h 1137262"/>
                <a:gd name="connsiteX5" fmla="*/ 1419476 w 1898812"/>
                <a:gd name="connsiteY5" fmla="*/ 49998 h 1137262"/>
                <a:gd name="connsiteX6" fmla="*/ 1898812 w 1898812"/>
                <a:gd name="connsiteY6" fmla="*/ 0 h 1137262"/>
                <a:gd name="connsiteX7" fmla="*/ 1869312 w 1898812"/>
                <a:gd name="connsiteY7" fmla="*/ 304986 h 1137262"/>
                <a:gd name="connsiteX8" fmla="*/ 1530016 w 1898812"/>
                <a:gd name="connsiteY8" fmla="*/ 678990 h 1137262"/>
                <a:gd name="connsiteX9" fmla="*/ 1305417 w 1898812"/>
                <a:gd name="connsiteY9" fmla="*/ 716374 h 1137262"/>
                <a:gd name="connsiteX10" fmla="*/ 1015108 w 1898812"/>
                <a:gd name="connsiteY10" fmla="*/ 787946 h 1137262"/>
                <a:gd name="connsiteX11" fmla="*/ 639916 w 1898812"/>
                <a:gd name="connsiteY11" fmla="*/ 913987 h 1137262"/>
                <a:gd name="connsiteX12" fmla="*/ 108149 w 1898812"/>
                <a:gd name="connsiteY12" fmla="*/ 1137262 h 1137262"/>
                <a:gd name="connsiteX13" fmla="*/ 231167 w 1898812"/>
                <a:gd name="connsiteY13" fmla="*/ 764527 h 1137262"/>
                <a:gd name="connsiteX14" fmla="*/ 0 w 1898812"/>
                <a:gd name="connsiteY14" fmla="*/ 463620 h 1137262"/>
                <a:gd name="connsiteX0" fmla="*/ 0 w 1898812"/>
                <a:gd name="connsiteY0" fmla="*/ 463620 h 1137262"/>
                <a:gd name="connsiteX1" fmla="*/ 219035 w 1898812"/>
                <a:gd name="connsiteY1" fmla="*/ 385026 h 1137262"/>
                <a:gd name="connsiteX2" fmla="*/ 476311 w 1898812"/>
                <a:gd name="connsiteY2" fmla="*/ 288495 h 1137262"/>
                <a:gd name="connsiteX3" fmla="*/ 712650 w 1898812"/>
                <a:gd name="connsiteY3" fmla="*/ 220318 h 1137262"/>
                <a:gd name="connsiteX4" fmla="*/ 980660 w 1898812"/>
                <a:gd name="connsiteY4" fmla="*/ 144401 h 1137262"/>
                <a:gd name="connsiteX5" fmla="*/ 1419476 w 1898812"/>
                <a:gd name="connsiteY5" fmla="*/ 49998 h 1137262"/>
                <a:gd name="connsiteX6" fmla="*/ 1898812 w 1898812"/>
                <a:gd name="connsiteY6" fmla="*/ 0 h 1137262"/>
                <a:gd name="connsiteX7" fmla="*/ 1869312 w 1898812"/>
                <a:gd name="connsiteY7" fmla="*/ 304986 h 1137262"/>
                <a:gd name="connsiteX8" fmla="*/ 1530016 w 1898812"/>
                <a:gd name="connsiteY8" fmla="*/ 678990 h 1137262"/>
                <a:gd name="connsiteX9" fmla="*/ 1305417 w 1898812"/>
                <a:gd name="connsiteY9" fmla="*/ 716374 h 1137262"/>
                <a:gd name="connsiteX10" fmla="*/ 1015108 w 1898812"/>
                <a:gd name="connsiteY10" fmla="*/ 787946 h 1137262"/>
                <a:gd name="connsiteX11" fmla="*/ 639916 w 1898812"/>
                <a:gd name="connsiteY11" fmla="*/ 913987 h 1137262"/>
                <a:gd name="connsiteX12" fmla="*/ 108149 w 1898812"/>
                <a:gd name="connsiteY12" fmla="*/ 1137262 h 1137262"/>
                <a:gd name="connsiteX13" fmla="*/ 231167 w 1898812"/>
                <a:gd name="connsiteY13" fmla="*/ 764527 h 1137262"/>
                <a:gd name="connsiteX14" fmla="*/ 0 w 1898812"/>
                <a:gd name="connsiteY14" fmla="*/ 463620 h 1137262"/>
                <a:gd name="connsiteX0" fmla="*/ 0 w 1898812"/>
                <a:gd name="connsiteY0" fmla="*/ 463620 h 1137262"/>
                <a:gd name="connsiteX1" fmla="*/ 219035 w 1898812"/>
                <a:gd name="connsiteY1" fmla="*/ 385026 h 1137262"/>
                <a:gd name="connsiteX2" fmla="*/ 476311 w 1898812"/>
                <a:gd name="connsiteY2" fmla="*/ 288495 h 1137262"/>
                <a:gd name="connsiteX3" fmla="*/ 712650 w 1898812"/>
                <a:gd name="connsiteY3" fmla="*/ 220318 h 1137262"/>
                <a:gd name="connsiteX4" fmla="*/ 980660 w 1898812"/>
                <a:gd name="connsiteY4" fmla="*/ 144401 h 1137262"/>
                <a:gd name="connsiteX5" fmla="*/ 1419476 w 1898812"/>
                <a:gd name="connsiteY5" fmla="*/ 49998 h 1137262"/>
                <a:gd name="connsiteX6" fmla="*/ 1898812 w 1898812"/>
                <a:gd name="connsiteY6" fmla="*/ 0 h 1137262"/>
                <a:gd name="connsiteX7" fmla="*/ 1869312 w 1898812"/>
                <a:gd name="connsiteY7" fmla="*/ 304986 h 1137262"/>
                <a:gd name="connsiteX8" fmla="*/ 1530016 w 1898812"/>
                <a:gd name="connsiteY8" fmla="*/ 678990 h 1137262"/>
                <a:gd name="connsiteX9" fmla="*/ 1305417 w 1898812"/>
                <a:gd name="connsiteY9" fmla="*/ 716374 h 1137262"/>
                <a:gd name="connsiteX10" fmla="*/ 1015108 w 1898812"/>
                <a:gd name="connsiteY10" fmla="*/ 787946 h 1137262"/>
                <a:gd name="connsiteX11" fmla="*/ 639916 w 1898812"/>
                <a:gd name="connsiteY11" fmla="*/ 913987 h 1137262"/>
                <a:gd name="connsiteX12" fmla="*/ 108149 w 1898812"/>
                <a:gd name="connsiteY12" fmla="*/ 1137262 h 1137262"/>
                <a:gd name="connsiteX13" fmla="*/ 231167 w 1898812"/>
                <a:gd name="connsiteY13" fmla="*/ 764527 h 1137262"/>
                <a:gd name="connsiteX14" fmla="*/ 0 w 1898812"/>
                <a:gd name="connsiteY14" fmla="*/ 463620 h 1137262"/>
                <a:gd name="connsiteX0" fmla="*/ 0 w 1898812"/>
                <a:gd name="connsiteY0" fmla="*/ 463620 h 1137262"/>
                <a:gd name="connsiteX1" fmla="*/ 219035 w 1898812"/>
                <a:gd name="connsiteY1" fmla="*/ 385026 h 1137262"/>
                <a:gd name="connsiteX2" fmla="*/ 476311 w 1898812"/>
                <a:gd name="connsiteY2" fmla="*/ 288495 h 1137262"/>
                <a:gd name="connsiteX3" fmla="*/ 712650 w 1898812"/>
                <a:gd name="connsiteY3" fmla="*/ 220318 h 1137262"/>
                <a:gd name="connsiteX4" fmla="*/ 980660 w 1898812"/>
                <a:gd name="connsiteY4" fmla="*/ 144401 h 1137262"/>
                <a:gd name="connsiteX5" fmla="*/ 1419476 w 1898812"/>
                <a:gd name="connsiteY5" fmla="*/ 49998 h 1137262"/>
                <a:gd name="connsiteX6" fmla="*/ 1898812 w 1898812"/>
                <a:gd name="connsiteY6" fmla="*/ 0 h 1137262"/>
                <a:gd name="connsiteX7" fmla="*/ 1869312 w 1898812"/>
                <a:gd name="connsiteY7" fmla="*/ 304986 h 1137262"/>
                <a:gd name="connsiteX8" fmla="*/ 1530016 w 1898812"/>
                <a:gd name="connsiteY8" fmla="*/ 678990 h 1137262"/>
                <a:gd name="connsiteX9" fmla="*/ 1305417 w 1898812"/>
                <a:gd name="connsiteY9" fmla="*/ 716374 h 1137262"/>
                <a:gd name="connsiteX10" fmla="*/ 1015108 w 1898812"/>
                <a:gd name="connsiteY10" fmla="*/ 787946 h 1137262"/>
                <a:gd name="connsiteX11" fmla="*/ 639916 w 1898812"/>
                <a:gd name="connsiteY11" fmla="*/ 913987 h 1137262"/>
                <a:gd name="connsiteX12" fmla="*/ 108149 w 1898812"/>
                <a:gd name="connsiteY12" fmla="*/ 1137262 h 1137262"/>
                <a:gd name="connsiteX13" fmla="*/ 215126 w 1898812"/>
                <a:gd name="connsiteY13" fmla="*/ 762599 h 1137262"/>
                <a:gd name="connsiteX14" fmla="*/ 0 w 1898812"/>
                <a:gd name="connsiteY14" fmla="*/ 463620 h 1137262"/>
                <a:gd name="connsiteX0" fmla="*/ 0 w 1898812"/>
                <a:gd name="connsiteY0" fmla="*/ 463620 h 1137262"/>
                <a:gd name="connsiteX1" fmla="*/ 219035 w 1898812"/>
                <a:gd name="connsiteY1" fmla="*/ 385026 h 1137262"/>
                <a:gd name="connsiteX2" fmla="*/ 476311 w 1898812"/>
                <a:gd name="connsiteY2" fmla="*/ 288495 h 1137262"/>
                <a:gd name="connsiteX3" fmla="*/ 712650 w 1898812"/>
                <a:gd name="connsiteY3" fmla="*/ 220318 h 1137262"/>
                <a:gd name="connsiteX4" fmla="*/ 980660 w 1898812"/>
                <a:gd name="connsiteY4" fmla="*/ 144401 h 1137262"/>
                <a:gd name="connsiteX5" fmla="*/ 1419476 w 1898812"/>
                <a:gd name="connsiteY5" fmla="*/ 49998 h 1137262"/>
                <a:gd name="connsiteX6" fmla="*/ 1898812 w 1898812"/>
                <a:gd name="connsiteY6" fmla="*/ 0 h 1137262"/>
                <a:gd name="connsiteX7" fmla="*/ 1869312 w 1898812"/>
                <a:gd name="connsiteY7" fmla="*/ 304986 h 1137262"/>
                <a:gd name="connsiteX8" fmla="*/ 1530016 w 1898812"/>
                <a:gd name="connsiteY8" fmla="*/ 678990 h 1137262"/>
                <a:gd name="connsiteX9" fmla="*/ 1305417 w 1898812"/>
                <a:gd name="connsiteY9" fmla="*/ 716374 h 1137262"/>
                <a:gd name="connsiteX10" fmla="*/ 1015108 w 1898812"/>
                <a:gd name="connsiteY10" fmla="*/ 787946 h 1137262"/>
                <a:gd name="connsiteX11" fmla="*/ 639916 w 1898812"/>
                <a:gd name="connsiteY11" fmla="*/ 913987 h 1137262"/>
                <a:gd name="connsiteX12" fmla="*/ 108149 w 1898812"/>
                <a:gd name="connsiteY12" fmla="*/ 1137262 h 1137262"/>
                <a:gd name="connsiteX13" fmla="*/ 215126 w 1898812"/>
                <a:gd name="connsiteY13" fmla="*/ 762599 h 1137262"/>
                <a:gd name="connsiteX14" fmla="*/ 0 w 1898812"/>
                <a:gd name="connsiteY14" fmla="*/ 463620 h 1137262"/>
                <a:gd name="connsiteX0" fmla="*/ 0 w 1898812"/>
                <a:gd name="connsiteY0" fmla="*/ 463620 h 1137262"/>
                <a:gd name="connsiteX1" fmla="*/ 219035 w 1898812"/>
                <a:gd name="connsiteY1" fmla="*/ 385026 h 1137262"/>
                <a:gd name="connsiteX2" fmla="*/ 476311 w 1898812"/>
                <a:gd name="connsiteY2" fmla="*/ 288495 h 1137262"/>
                <a:gd name="connsiteX3" fmla="*/ 712650 w 1898812"/>
                <a:gd name="connsiteY3" fmla="*/ 220318 h 1137262"/>
                <a:gd name="connsiteX4" fmla="*/ 980660 w 1898812"/>
                <a:gd name="connsiteY4" fmla="*/ 144401 h 1137262"/>
                <a:gd name="connsiteX5" fmla="*/ 1419476 w 1898812"/>
                <a:gd name="connsiteY5" fmla="*/ 49998 h 1137262"/>
                <a:gd name="connsiteX6" fmla="*/ 1898812 w 1898812"/>
                <a:gd name="connsiteY6" fmla="*/ 0 h 1137262"/>
                <a:gd name="connsiteX7" fmla="*/ 1869312 w 1898812"/>
                <a:gd name="connsiteY7" fmla="*/ 304986 h 1137262"/>
                <a:gd name="connsiteX8" fmla="*/ 1530016 w 1898812"/>
                <a:gd name="connsiteY8" fmla="*/ 678990 h 1137262"/>
                <a:gd name="connsiteX9" fmla="*/ 1305417 w 1898812"/>
                <a:gd name="connsiteY9" fmla="*/ 716374 h 1137262"/>
                <a:gd name="connsiteX10" fmla="*/ 1015108 w 1898812"/>
                <a:gd name="connsiteY10" fmla="*/ 787946 h 1137262"/>
                <a:gd name="connsiteX11" fmla="*/ 639916 w 1898812"/>
                <a:gd name="connsiteY11" fmla="*/ 913987 h 1137262"/>
                <a:gd name="connsiteX12" fmla="*/ 108149 w 1898812"/>
                <a:gd name="connsiteY12" fmla="*/ 1137262 h 1137262"/>
                <a:gd name="connsiteX13" fmla="*/ 215126 w 1898812"/>
                <a:gd name="connsiteY13" fmla="*/ 762599 h 1137262"/>
                <a:gd name="connsiteX14" fmla="*/ 0 w 1898812"/>
                <a:gd name="connsiteY14" fmla="*/ 463620 h 1137262"/>
                <a:gd name="connsiteX0" fmla="*/ 0 w 1898812"/>
                <a:gd name="connsiteY0" fmla="*/ 463620 h 1137262"/>
                <a:gd name="connsiteX1" fmla="*/ 219035 w 1898812"/>
                <a:gd name="connsiteY1" fmla="*/ 385026 h 1137262"/>
                <a:gd name="connsiteX2" fmla="*/ 476311 w 1898812"/>
                <a:gd name="connsiteY2" fmla="*/ 288495 h 1137262"/>
                <a:gd name="connsiteX3" fmla="*/ 712650 w 1898812"/>
                <a:gd name="connsiteY3" fmla="*/ 220318 h 1137262"/>
                <a:gd name="connsiteX4" fmla="*/ 980660 w 1898812"/>
                <a:gd name="connsiteY4" fmla="*/ 144401 h 1137262"/>
                <a:gd name="connsiteX5" fmla="*/ 1501346 w 1898812"/>
                <a:gd name="connsiteY5" fmla="*/ 43017 h 1137262"/>
                <a:gd name="connsiteX6" fmla="*/ 1898812 w 1898812"/>
                <a:gd name="connsiteY6" fmla="*/ 0 h 1137262"/>
                <a:gd name="connsiteX7" fmla="*/ 1869312 w 1898812"/>
                <a:gd name="connsiteY7" fmla="*/ 304986 h 1137262"/>
                <a:gd name="connsiteX8" fmla="*/ 1530016 w 1898812"/>
                <a:gd name="connsiteY8" fmla="*/ 678990 h 1137262"/>
                <a:gd name="connsiteX9" fmla="*/ 1305417 w 1898812"/>
                <a:gd name="connsiteY9" fmla="*/ 716374 h 1137262"/>
                <a:gd name="connsiteX10" fmla="*/ 1015108 w 1898812"/>
                <a:gd name="connsiteY10" fmla="*/ 787946 h 1137262"/>
                <a:gd name="connsiteX11" fmla="*/ 639916 w 1898812"/>
                <a:gd name="connsiteY11" fmla="*/ 913987 h 1137262"/>
                <a:gd name="connsiteX12" fmla="*/ 108149 w 1898812"/>
                <a:gd name="connsiteY12" fmla="*/ 1137262 h 1137262"/>
                <a:gd name="connsiteX13" fmla="*/ 215126 w 1898812"/>
                <a:gd name="connsiteY13" fmla="*/ 762599 h 1137262"/>
                <a:gd name="connsiteX14" fmla="*/ 0 w 1898812"/>
                <a:gd name="connsiteY14" fmla="*/ 463620 h 1137262"/>
                <a:gd name="connsiteX0" fmla="*/ 0 w 1898812"/>
                <a:gd name="connsiteY0" fmla="*/ 463620 h 1137262"/>
                <a:gd name="connsiteX1" fmla="*/ 219035 w 1898812"/>
                <a:gd name="connsiteY1" fmla="*/ 385026 h 1137262"/>
                <a:gd name="connsiteX2" fmla="*/ 476311 w 1898812"/>
                <a:gd name="connsiteY2" fmla="*/ 288495 h 1137262"/>
                <a:gd name="connsiteX3" fmla="*/ 712650 w 1898812"/>
                <a:gd name="connsiteY3" fmla="*/ 220318 h 1137262"/>
                <a:gd name="connsiteX4" fmla="*/ 980660 w 1898812"/>
                <a:gd name="connsiteY4" fmla="*/ 144401 h 1137262"/>
                <a:gd name="connsiteX5" fmla="*/ 1403436 w 1898812"/>
                <a:gd name="connsiteY5" fmla="*/ 48071 h 1137262"/>
                <a:gd name="connsiteX6" fmla="*/ 1898812 w 1898812"/>
                <a:gd name="connsiteY6" fmla="*/ 0 h 1137262"/>
                <a:gd name="connsiteX7" fmla="*/ 1869312 w 1898812"/>
                <a:gd name="connsiteY7" fmla="*/ 304986 h 1137262"/>
                <a:gd name="connsiteX8" fmla="*/ 1530016 w 1898812"/>
                <a:gd name="connsiteY8" fmla="*/ 678990 h 1137262"/>
                <a:gd name="connsiteX9" fmla="*/ 1305417 w 1898812"/>
                <a:gd name="connsiteY9" fmla="*/ 716374 h 1137262"/>
                <a:gd name="connsiteX10" fmla="*/ 1015108 w 1898812"/>
                <a:gd name="connsiteY10" fmla="*/ 787946 h 1137262"/>
                <a:gd name="connsiteX11" fmla="*/ 639916 w 1898812"/>
                <a:gd name="connsiteY11" fmla="*/ 913987 h 1137262"/>
                <a:gd name="connsiteX12" fmla="*/ 108149 w 1898812"/>
                <a:gd name="connsiteY12" fmla="*/ 1137262 h 1137262"/>
                <a:gd name="connsiteX13" fmla="*/ 215126 w 1898812"/>
                <a:gd name="connsiteY13" fmla="*/ 762599 h 1137262"/>
                <a:gd name="connsiteX14" fmla="*/ 0 w 1898812"/>
                <a:gd name="connsiteY14" fmla="*/ 463620 h 1137262"/>
                <a:gd name="connsiteX0" fmla="*/ 0 w 1898812"/>
                <a:gd name="connsiteY0" fmla="*/ 463620 h 1137262"/>
                <a:gd name="connsiteX1" fmla="*/ 219035 w 1898812"/>
                <a:gd name="connsiteY1" fmla="*/ 385026 h 1137262"/>
                <a:gd name="connsiteX2" fmla="*/ 476311 w 1898812"/>
                <a:gd name="connsiteY2" fmla="*/ 288495 h 1137262"/>
                <a:gd name="connsiteX3" fmla="*/ 712650 w 1898812"/>
                <a:gd name="connsiteY3" fmla="*/ 220318 h 1137262"/>
                <a:gd name="connsiteX4" fmla="*/ 980660 w 1898812"/>
                <a:gd name="connsiteY4" fmla="*/ 144401 h 1137262"/>
                <a:gd name="connsiteX5" fmla="*/ 1403436 w 1898812"/>
                <a:gd name="connsiteY5" fmla="*/ 48071 h 1137262"/>
                <a:gd name="connsiteX6" fmla="*/ 1898812 w 1898812"/>
                <a:gd name="connsiteY6" fmla="*/ 0 h 1137262"/>
                <a:gd name="connsiteX7" fmla="*/ 1869312 w 1898812"/>
                <a:gd name="connsiteY7" fmla="*/ 304986 h 1137262"/>
                <a:gd name="connsiteX8" fmla="*/ 1530016 w 1898812"/>
                <a:gd name="connsiteY8" fmla="*/ 678990 h 1137262"/>
                <a:gd name="connsiteX9" fmla="*/ 1305417 w 1898812"/>
                <a:gd name="connsiteY9" fmla="*/ 716374 h 1137262"/>
                <a:gd name="connsiteX10" fmla="*/ 1015108 w 1898812"/>
                <a:gd name="connsiteY10" fmla="*/ 787946 h 1137262"/>
                <a:gd name="connsiteX11" fmla="*/ 639916 w 1898812"/>
                <a:gd name="connsiteY11" fmla="*/ 913987 h 1137262"/>
                <a:gd name="connsiteX12" fmla="*/ 108149 w 1898812"/>
                <a:gd name="connsiteY12" fmla="*/ 1137262 h 1137262"/>
                <a:gd name="connsiteX13" fmla="*/ 215126 w 1898812"/>
                <a:gd name="connsiteY13" fmla="*/ 762599 h 1137262"/>
                <a:gd name="connsiteX14" fmla="*/ 0 w 1898812"/>
                <a:gd name="connsiteY14" fmla="*/ 463620 h 1137262"/>
                <a:gd name="connsiteX0" fmla="*/ 0 w 1898812"/>
                <a:gd name="connsiteY0" fmla="*/ 463620 h 1137262"/>
                <a:gd name="connsiteX1" fmla="*/ 219035 w 1898812"/>
                <a:gd name="connsiteY1" fmla="*/ 385026 h 1137262"/>
                <a:gd name="connsiteX2" fmla="*/ 476311 w 1898812"/>
                <a:gd name="connsiteY2" fmla="*/ 288495 h 1137262"/>
                <a:gd name="connsiteX3" fmla="*/ 712650 w 1898812"/>
                <a:gd name="connsiteY3" fmla="*/ 220318 h 1137262"/>
                <a:gd name="connsiteX4" fmla="*/ 980660 w 1898812"/>
                <a:gd name="connsiteY4" fmla="*/ 144401 h 1137262"/>
                <a:gd name="connsiteX5" fmla="*/ 1403436 w 1898812"/>
                <a:gd name="connsiteY5" fmla="*/ 48071 h 1137262"/>
                <a:gd name="connsiteX6" fmla="*/ 1898812 w 1898812"/>
                <a:gd name="connsiteY6" fmla="*/ 0 h 1137262"/>
                <a:gd name="connsiteX7" fmla="*/ 1869312 w 1898812"/>
                <a:gd name="connsiteY7" fmla="*/ 304986 h 1137262"/>
                <a:gd name="connsiteX8" fmla="*/ 1530016 w 1898812"/>
                <a:gd name="connsiteY8" fmla="*/ 678990 h 1137262"/>
                <a:gd name="connsiteX9" fmla="*/ 1305417 w 1898812"/>
                <a:gd name="connsiteY9" fmla="*/ 716374 h 1137262"/>
                <a:gd name="connsiteX10" fmla="*/ 1015108 w 1898812"/>
                <a:gd name="connsiteY10" fmla="*/ 787946 h 1137262"/>
                <a:gd name="connsiteX11" fmla="*/ 639916 w 1898812"/>
                <a:gd name="connsiteY11" fmla="*/ 913987 h 1137262"/>
                <a:gd name="connsiteX12" fmla="*/ 108149 w 1898812"/>
                <a:gd name="connsiteY12" fmla="*/ 1137262 h 1137262"/>
                <a:gd name="connsiteX13" fmla="*/ 215126 w 1898812"/>
                <a:gd name="connsiteY13" fmla="*/ 762599 h 1137262"/>
                <a:gd name="connsiteX14" fmla="*/ 0 w 1898812"/>
                <a:gd name="connsiteY14" fmla="*/ 463620 h 1137262"/>
                <a:gd name="connsiteX0" fmla="*/ 0 w 1898812"/>
                <a:gd name="connsiteY0" fmla="*/ 463620 h 1137262"/>
                <a:gd name="connsiteX1" fmla="*/ 219035 w 1898812"/>
                <a:gd name="connsiteY1" fmla="*/ 385026 h 1137262"/>
                <a:gd name="connsiteX2" fmla="*/ 476311 w 1898812"/>
                <a:gd name="connsiteY2" fmla="*/ 288495 h 1137262"/>
                <a:gd name="connsiteX3" fmla="*/ 712650 w 1898812"/>
                <a:gd name="connsiteY3" fmla="*/ 220318 h 1137262"/>
                <a:gd name="connsiteX4" fmla="*/ 980660 w 1898812"/>
                <a:gd name="connsiteY4" fmla="*/ 144401 h 1137262"/>
                <a:gd name="connsiteX5" fmla="*/ 1403436 w 1898812"/>
                <a:gd name="connsiteY5" fmla="*/ 48071 h 1137262"/>
                <a:gd name="connsiteX6" fmla="*/ 1898812 w 1898812"/>
                <a:gd name="connsiteY6" fmla="*/ 0 h 1137262"/>
                <a:gd name="connsiteX7" fmla="*/ 1869312 w 1898812"/>
                <a:gd name="connsiteY7" fmla="*/ 304986 h 1137262"/>
                <a:gd name="connsiteX8" fmla="*/ 1530016 w 1898812"/>
                <a:gd name="connsiteY8" fmla="*/ 678990 h 1137262"/>
                <a:gd name="connsiteX9" fmla="*/ 1305417 w 1898812"/>
                <a:gd name="connsiteY9" fmla="*/ 716374 h 1137262"/>
                <a:gd name="connsiteX10" fmla="*/ 1015108 w 1898812"/>
                <a:gd name="connsiteY10" fmla="*/ 787946 h 1137262"/>
                <a:gd name="connsiteX11" fmla="*/ 639916 w 1898812"/>
                <a:gd name="connsiteY11" fmla="*/ 913987 h 1137262"/>
                <a:gd name="connsiteX12" fmla="*/ 108149 w 1898812"/>
                <a:gd name="connsiteY12" fmla="*/ 1137262 h 1137262"/>
                <a:gd name="connsiteX13" fmla="*/ 215126 w 1898812"/>
                <a:gd name="connsiteY13" fmla="*/ 762599 h 1137262"/>
                <a:gd name="connsiteX14" fmla="*/ 0 w 1898812"/>
                <a:gd name="connsiteY14" fmla="*/ 463620 h 1137262"/>
                <a:gd name="connsiteX0" fmla="*/ 0 w 1898812"/>
                <a:gd name="connsiteY0" fmla="*/ 463620 h 1137262"/>
                <a:gd name="connsiteX1" fmla="*/ 219035 w 1898812"/>
                <a:gd name="connsiteY1" fmla="*/ 385026 h 1137262"/>
                <a:gd name="connsiteX2" fmla="*/ 476311 w 1898812"/>
                <a:gd name="connsiteY2" fmla="*/ 288495 h 1137262"/>
                <a:gd name="connsiteX3" fmla="*/ 712650 w 1898812"/>
                <a:gd name="connsiteY3" fmla="*/ 220318 h 1137262"/>
                <a:gd name="connsiteX4" fmla="*/ 969047 w 1898812"/>
                <a:gd name="connsiteY4" fmla="*/ 138801 h 1137262"/>
                <a:gd name="connsiteX5" fmla="*/ 1403436 w 1898812"/>
                <a:gd name="connsiteY5" fmla="*/ 48071 h 1137262"/>
                <a:gd name="connsiteX6" fmla="*/ 1898812 w 1898812"/>
                <a:gd name="connsiteY6" fmla="*/ 0 h 1137262"/>
                <a:gd name="connsiteX7" fmla="*/ 1869312 w 1898812"/>
                <a:gd name="connsiteY7" fmla="*/ 304986 h 1137262"/>
                <a:gd name="connsiteX8" fmla="*/ 1530016 w 1898812"/>
                <a:gd name="connsiteY8" fmla="*/ 678990 h 1137262"/>
                <a:gd name="connsiteX9" fmla="*/ 1305417 w 1898812"/>
                <a:gd name="connsiteY9" fmla="*/ 716374 h 1137262"/>
                <a:gd name="connsiteX10" fmla="*/ 1015108 w 1898812"/>
                <a:gd name="connsiteY10" fmla="*/ 787946 h 1137262"/>
                <a:gd name="connsiteX11" fmla="*/ 639916 w 1898812"/>
                <a:gd name="connsiteY11" fmla="*/ 913987 h 1137262"/>
                <a:gd name="connsiteX12" fmla="*/ 108149 w 1898812"/>
                <a:gd name="connsiteY12" fmla="*/ 1137262 h 1137262"/>
                <a:gd name="connsiteX13" fmla="*/ 215126 w 1898812"/>
                <a:gd name="connsiteY13" fmla="*/ 762599 h 1137262"/>
                <a:gd name="connsiteX14" fmla="*/ 0 w 1898812"/>
                <a:gd name="connsiteY14" fmla="*/ 463620 h 1137262"/>
                <a:gd name="connsiteX0" fmla="*/ 0 w 1898812"/>
                <a:gd name="connsiteY0" fmla="*/ 463620 h 1137262"/>
                <a:gd name="connsiteX1" fmla="*/ 219035 w 1898812"/>
                <a:gd name="connsiteY1" fmla="*/ 385026 h 1137262"/>
                <a:gd name="connsiteX2" fmla="*/ 476311 w 1898812"/>
                <a:gd name="connsiteY2" fmla="*/ 288495 h 1137262"/>
                <a:gd name="connsiteX3" fmla="*/ 692182 w 1898812"/>
                <a:gd name="connsiteY3" fmla="*/ 222064 h 1137262"/>
                <a:gd name="connsiteX4" fmla="*/ 969047 w 1898812"/>
                <a:gd name="connsiteY4" fmla="*/ 138801 h 1137262"/>
                <a:gd name="connsiteX5" fmla="*/ 1403436 w 1898812"/>
                <a:gd name="connsiteY5" fmla="*/ 48071 h 1137262"/>
                <a:gd name="connsiteX6" fmla="*/ 1898812 w 1898812"/>
                <a:gd name="connsiteY6" fmla="*/ 0 h 1137262"/>
                <a:gd name="connsiteX7" fmla="*/ 1869312 w 1898812"/>
                <a:gd name="connsiteY7" fmla="*/ 304986 h 1137262"/>
                <a:gd name="connsiteX8" fmla="*/ 1530016 w 1898812"/>
                <a:gd name="connsiteY8" fmla="*/ 678990 h 1137262"/>
                <a:gd name="connsiteX9" fmla="*/ 1305417 w 1898812"/>
                <a:gd name="connsiteY9" fmla="*/ 716374 h 1137262"/>
                <a:gd name="connsiteX10" fmla="*/ 1015108 w 1898812"/>
                <a:gd name="connsiteY10" fmla="*/ 787946 h 1137262"/>
                <a:gd name="connsiteX11" fmla="*/ 639916 w 1898812"/>
                <a:gd name="connsiteY11" fmla="*/ 913987 h 1137262"/>
                <a:gd name="connsiteX12" fmla="*/ 108149 w 1898812"/>
                <a:gd name="connsiteY12" fmla="*/ 1137262 h 1137262"/>
                <a:gd name="connsiteX13" fmla="*/ 215126 w 1898812"/>
                <a:gd name="connsiteY13" fmla="*/ 762599 h 1137262"/>
                <a:gd name="connsiteX14" fmla="*/ 0 w 1898812"/>
                <a:gd name="connsiteY14" fmla="*/ 463620 h 1137262"/>
                <a:gd name="connsiteX0" fmla="*/ 0 w 1898812"/>
                <a:gd name="connsiteY0" fmla="*/ 463620 h 1070100"/>
                <a:gd name="connsiteX1" fmla="*/ 219035 w 1898812"/>
                <a:gd name="connsiteY1" fmla="*/ 385026 h 1070100"/>
                <a:gd name="connsiteX2" fmla="*/ 476311 w 1898812"/>
                <a:gd name="connsiteY2" fmla="*/ 288495 h 1070100"/>
                <a:gd name="connsiteX3" fmla="*/ 692182 w 1898812"/>
                <a:gd name="connsiteY3" fmla="*/ 222064 h 1070100"/>
                <a:gd name="connsiteX4" fmla="*/ 969047 w 1898812"/>
                <a:gd name="connsiteY4" fmla="*/ 138801 h 1070100"/>
                <a:gd name="connsiteX5" fmla="*/ 1403436 w 1898812"/>
                <a:gd name="connsiteY5" fmla="*/ 48071 h 1070100"/>
                <a:gd name="connsiteX6" fmla="*/ 1898812 w 1898812"/>
                <a:gd name="connsiteY6" fmla="*/ 0 h 1070100"/>
                <a:gd name="connsiteX7" fmla="*/ 1869312 w 1898812"/>
                <a:gd name="connsiteY7" fmla="*/ 304986 h 1070100"/>
                <a:gd name="connsiteX8" fmla="*/ 1530016 w 1898812"/>
                <a:gd name="connsiteY8" fmla="*/ 678990 h 1070100"/>
                <a:gd name="connsiteX9" fmla="*/ 1305417 w 1898812"/>
                <a:gd name="connsiteY9" fmla="*/ 716374 h 1070100"/>
                <a:gd name="connsiteX10" fmla="*/ 1015108 w 1898812"/>
                <a:gd name="connsiteY10" fmla="*/ 787946 h 1070100"/>
                <a:gd name="connsiteX11" fmla="*/ 639916 w 1898812"/>
                <a:gd name="connsiteY11" fmla="*/ 913987 h 1070100"/>
                <a:gd name="connsiteX12" fmla="*/ 161560 w 1898812"/>
                <a:gd name="connsiteY12" fmla="*/ 1070100 h 1070100"/>
                <a:gd name="connsiteX13" fmla="*/ 215126 w 1898812"/>
                <a:gd name="connsiteY13" fmla="*/ 762599 h 1070100"/>
                <a:gd name="connsiteX14" fmla="*/ 0 w 1898812"/>
                <a:gd name="connsiteY14" fmla="*/ 463620 h 1070100"/>
                <a:gd name="connsiteX0" fmla="*/ 0 w 1898812"/>
                <a:gd name="connsiteY0" fmla="*/ 463620 h 1070100"/>
                <a:gd name="connsiteX1" fmla="*/ 219035 w 1898812"/>
                <a:gd name="connsiteY1" fmla="*/ 385026 h 1070100"/>
                <a:gd name="connsiteX2" fmla="*/ 476311 w 1898812"/>
                <a:gd name="connsiteY2" fmla="*/ 288495 h 1070100"/>
                <a:gd name="connsiteX3" fmla="*/ 692182 w 1898812"/>
                <a:gd name="connsiteY3" fmla="*/ 222064 h 1070100"/>
                <a:gd name="connsiteX4" fmla="*/ 969047 w 1898812"/>
                <a:gd name="connsiteY4" fmla="*/ 138801 h 1070100"/>
                <a:gd name="connsiteX5" fmla="*/ 1403436 w 1898812"/>
                <a:gd name="connsiteY5" fmla="*/ 48071 h 1070100"/>
                <a:gd name="connsiteX6" fmla="*/ 1898812 w 1898812"/>
                <a:gd name="connsiteY6" fmla="*/ 0 h 1070100"/>
                <a:gd name="connsiteX7" fmla="*/ 1869312 w 1898812"/>
                <a:gd name="connsiteY7" fmla="*/ 304986 h 1070100"/>
                <a:gd name="connsiteX8" fmla="*/ 1530016 w 1898812"/>
                <a:gd name="connsiteY8" fmla="*/ 678990 h 1070100"/>
                <a:gd name="connsiteX9" fmla="*/ 1305417 w 1898812"/>
                <a:gd name="connsiteY9" fmla="*/ 716374 h 1070100"/>
                <a:gd name="connsiteX10" fmla="*/ 1015108 w 1898812"/>
                <a:gd name="connsiteY10" fmla="*/ 787946 h 1070100"/>
                <a:gd name="connsiteX11" fmla="*/ 691660 w 1898812"/>
                <a:gd name="connsiteY11" fmla="*/ 863443 h 1070100"/>
                <a:gd name="connsiteX12" fmla="*/ 161560 w 1898812"/>
                <a:gd name="connsiteY12" fmla="*/ 1070100 h 1070100"/>
                <a:gd name="connsiteX13" fmla="*/ 215126 w 1898812"/>
                <a:gd name="connsiteY13" fmla="*/ 762599 h 1070100"/>
                <a:gd name="connsiteX14" fmla="*/ 0 w 1898812"/>
                <a:gd name="connsiteY14" fmla="*/ 463620 h 1070100"/>
                <a:gd name="connsiteX0" fmla="*/ 0 w 1898812"/>
                <a:gd name="connsiteY0" fmla="*/ 463620 h 1070100"/>
                <a:gd name="connsiteX1" fmla="*/ 219035 w 1898812"/>
                <a:gd name="connsiteY1" fmla="*/ 385026 h 1070100"/>
                <a:gd name="connsiteX2" fmla="*/ 476311 w 1898812"/>
                <a:gd name="connsiteY2" fmla="*/ 288495 h 1070100"/>
                <a:gd name="connsiteX3" fmla="*/ 692182 w 1898812"/>
                <a:gd name="connsiteY3" fmla="*/ 222064 h 1070100"/>
                <a:gd name="connsiteX4" fmla="*/ 969047 w 1898812"/>
                <a:gd name="connsiteY4" fmla="*/ 138801 h 1070100"/>
                <a:gd name="connsiteX5" fmla="*/ 1403436 w 1898812"/>
                <a:gd name="connsiteY5" fmla="*/ 48071 h 1070100"/>
                <a:gd name="connsiteX6" fmla="*/ 1898812 w 1898812"/>
                <a:gd name="connsiteY6" fmla="*/ 0 h 1070100"/>
                <a:gd name="connsiteX7" fmla="*/ 1869312 w 1898812"/>
                <a:gd name="connsiteY7" fmla="*/ 304986 h 1070100"/>
                <a:gd name="connsiteX8" fmla="*/ 1530016 w 1898812"/>
                <a:gd name="connsiteY8" fmla="*/ 678990 h 1070100"/>
                <a:gd name="connsiteX9" fmla="*/ 1305417 w 1898812"/>
                <a:gd name="connsiteY9" fmla="*/ 716374 h 1070100"/>
                <a:gd name="connsiteX10" fmla="*/ 1057709 w 1898812"/>
                <a:gd name="connsiteY10" fmla="*/ 767838 h 1070100"/>
                <a:gd name="connsiteX11" fmla="*/ 691660 w 1898812"/>
                <a:gd name="connsiteY11" fmla="*/ 863443 h 1070100"/>
                <a:gd name="connsiteX12" fmla="*/ 161560 w 1898812"/>
                <a:gd name="connsiteY12" fmla="*/ 1070100 h 1070100"/>
                <a:gd name="connsiteX13" fmla="*/ 215126 w 1898812"/>
                <a:gd name="connsiteY13" fmla="*/ 762599 h 1070100"/>
                <a:gd name="connsiteX14" fmla="*/ 0 w 1898812"/>
                <a:gd name="connsiteY14" fmla="*/ 463620 h 1070100"/>
                <a:gd name="connsiteX0" fmla="*/ 0 w 1898812"/>
                <a:gd name="connsiteY0" fmla="*/ 463620 h 1070100"/>
                <a:gd name="connsiteX1" fmla="*/ 219035 w 1898812"/>
                <a:gd name="connsiteY1" fmla="*/ 385026 h 1070100"/>
                <a:gd name="connsiteX2" fmla="*/ 476311 w 1898812"/>
                <a:gd name="connsiteY2" fmla="*/ 288495 h 1070100"/>
                <a:gd name="connsiteX3" fmla="*/ 692182 w 1898812"/>
                <a:gd name="connsiteY3" fmla="*/ 222064 h 1070100"/>
                <a:gd name="connsiteX4" fmla="*/ 969047 w 1898812"/>
                <a:gd name="connsiteY4" fmla="*/ 138801 h 1070100"/>
                <a:gd name="connsiteX5" fmla="*/ 1403436 w 1898812"/>
                <a:gd name="connsiteY5" fmla="*/ 48071 h 1070100"/>
                <a:gd name="connsiteX6" fmla="*/ 1898812 w 1898812"/>
                <a:gd name="connsiteY6" fmla="*/ 0 h 1070100"/>
                <a:gd name="connsiteX7" fmla="*/ 1869312 w 1898812"/>
                <a:gd name="connsiteY7" fmla="*/ 304986 h 1070100"/>
                <a:gd name="connsiteX8" fmla="*/ 1539963 w 1898812"/>
                <a:gd name="connsiteY8" fmla="*/ 701208 h 1070100"/>
                <a:gd name="connsiteX9" fmla="*/ 1305417 w 1898812"/>
                <a:gd name="connsiteY9" fmla="*/ 716374 h 1070100"/>
                <a:gd name="connsiteX10" fmla="*/ 1057709 w 1898812"/>
                <a:gd name="connsiteY10" fmla="*/ 767838 h 1070100"/>
                <a:gd name="connsiteX11" fmla="*/ 691660 w 1898812"/>
                <a:gd name="connsiteY11" fmla="*/ 863443 h 1070100"/>
                <a:gd name="connsiteX12" fmla="*/ 161560 w 1898812"/>
                <a:gd name="connsiteY12" fmla="*/ 1070100 h 1070100"/>
                <a:gd name="connsiteX13" fmla="*/ 215126 w 1898812"/>
                <a:gd name="connsiteY13" fmla="*/ 762599 h 1070100"/>
                <a:gd name="connsiteX14" fmla="*/ 0 w 1898812"/>
                <a:gd name="connsiteY14" fmla="*/ 463620 h 1070100"/>
                <a:gd name="connsiteX0" fmla="*/ 0 w 1898812"/>
                <a:gd name="connsiteY0" fmla="*/ 463620 h 1070100"/>
                <a:gd name="connsiteX1" fmla="*/ 219035 w 1898812"/>
                <a:gd name="connsiteY1" fmla="*/ 385026 h 1070100"/>
                <a:gd name="connsiteX2" fmla="*/ 476311 w 1898812"/>
                <a:gd name="connsiteY2" fmla="*/ 288495 h 1070100"/>
                <a:gd name="connsiteX3" fmla="*/ 692182 w 1898812"/>
                <a:gd name="connsiteY3" fmla="*/ 222064 h 1070100"/>
                <a:gd name="connsiteX4" fmla="*/ 969047 w 1898812"/>
                <a:gd name="connsiteY4" fmla="*/ 138801 h 1070100"/>
                <a:gd name="connsiteX5" fmla="*/ 1403436 w 1898812"/>
                <a:gd name="connsiteY5" fmla="*/ 48071 h 1070100"/>
                <a:gd name="connsiteX6" fmla="*/ 1898812 w 1898812"/>
                <a:gd name="connsiteY6" fmla="*/ 0 h 1070100"/>
                <a:gd name="connsiteX7" fmla="*/ 1869312 w 1898812"/>
                <a:gd name="connsiteY7" fmla="*/ 304986 h 1070100"/>
                <a:gd name="connsiteX8" fmla="*/ 1539963 w 1898812"/>
                <a:gd name="connsiteY8" fmla="*/ 701208 h 1070100"/>
                <a:gd name="connsiteX9" fmla="*/ 1305417 w 1898812"/>
                <a:gd name="connsiteY9" fmla="*/ 716374 h 1070100"/>
                <a:gd name="connsiteX10" fmla="*/ 1057709 w 1898812"/>
                <a:gd name="connsiteY10" fmla="*/ 767838 h 1070100"/>
                <a:gd name="connsiteX11" fmla="*/ 691660 w 1898812"/>
                <a:gd name="connsiteY11" fmla="*/ 863443 h 1070100"/>
                <a:gd name="connsiteX12" fmla="*/ 161560 w 1898812"/>
                <a:gd name="connsiteY12" fmla="*/ 1070100 h 1070100"/>
                <a:gd name="connsiteX13" fmla="*/ 215126 w 1898812"/>
                <a:gd name="connsiteY13" fmla="*/ 762599 h 1070100"/>
                <a:gd name="connsiteX14" fmla="*/ 0 w 1898812"/>
                <a:gd name="connsiteY14" fmla="*/ 463620 h 1070100"/>
                <a:gd name="connsiteX0" fmla="*/ 0 w 1898812"/>
                <a:gd name="connsiteY0" fmla="*/ 463620 h 1070100"/>
                <a:gd name="connsiteX1" fmla="*/ 219035 w 1898812"/>
                <a:gd name="connsiteY1" fmla="*/ 385026 h 1070100"/>
                <a:gd name="connsiteX2" fmla="*/ 476311 w 1898812"/>
                <a:gd name="connsiteY2" fmla="*/ 288495 h 1070100"/>
                <a:gd name="connsiteX3" fmla="*/ 692182 w 1898812"/>
                <a:gd name="connsiteY3" fmla="*/ 222064 h 1070100"/>
                <a:gd name="connsiteX4" fmla="*/ 969047 w 1898812"/>
                <a:gd name="connsiteY4" fmla="*/ 138801 h 1070100"/>
                <a:gd name="connsiteX5" fmla="*/ 1403436 w 1898812"/>
                <a:gd name="connsiteY5" fmla="*/ 48071 h 1070100"/>
                <a:gd name="connsiteX6" fmla="*/ 1898812 w 1898812"/>
                <a:gd name="connsiteY6" fmla="*/ 0 h 1070100"/>
                <a:gd name="connsiteX7" fmla="*/ 1845511 w 1898812"/>
                <a:gd name="connsiteY7" fmla="*/ 339967 h 1070100"/>
                <a:gd name="connsiteX8" fmla="*/ 1539963 w 1898812"/>
                <a:gd name="connsiteY8" fmla="*/ 701208 h 1070100"/>
                <a:gd name="connsiteX9" fmla="*/ 1305417 w 1898812"/>
                <a:gd name="connsiteY9" fmla="*/ 716374 h 1070100"/>
                <a:gd name="connsiteX10" fmla="*/ 1057709 w 1898812"/>
                <a:gd name="connsiteY10" fmla="*/ 767838 h 1070100"/>
                <a:gd name="connsiteX11" fmla="*/ 691660 w 1898812"/>
                <a:gd name="connsiteY11" fmla="*/ 863443 h 1070100"/>
                <a:gd name="connsiteX12" fmla="*/ 161560 w 1898812"/>
                <a:gd name="connsiteY12" fmla="*/ 1070100 h 1070100"/>
                <a:gd name="connsiteX13" fmla="*/ 215126 w 1898812"/>
                <a:gd name="connsiteY13" fmla="*/ 762599 h 1070100"/>
                <a:gd name="connsiteX14" fmla="*/ 0 w 1898812"/>
                <a:gd name="connsiteY14" fmla="*/ 463620 h 1070100"/>
                <a:gd name="connsiteX0" fmla="*/ 0 w 1898812"/>
                <a:gd name="connsiteY0" fmla="*/ 463620 h 1070100"/>
                <a:gd name="connsiteX1" fmla="*/ 219035 w 1898812"/>
                <a:gd name="connsiteY1" fmla="*/ 385026 h 1070100"/>
                <a:gd name="connsiteX2" fmla="*/ 476311 w 1898812"/>
                <a:gd name="connsiteY2" fmla="*/ 288495 h 1070100"/>
                <a:gd name="connsiteX3" fmla="*/ 692182 w 1898812"/>
                <a:gd name="connsiteY3" fmla="*/ 222064 h 1070100"/>
                <a:gd name="connsiteX4" fmla="*/ 969047 w 1898812"/>
                <a:gd name="connsiteY4" fmla="*/ 138801 h 1070100"/>
                <a:gd name="connsiteX5" fmla="*/ 1403436 w 1898812"/>
                <a:gd name="connsiteY5" fmla="*/ 48071 h 1070100"/>
                <a:gd name="connsiteX6" fmla="*/ 1898812 w 1898812"/>
                <a:gd name="connsiteY6" fmla="*/ 0 h 1070100"/>
                <a:gd name="connsiteX7" fmla="*/ 1833611 w 1898812"/>
                <a:gd name="connsiteY7" fmla="*/ 357458 h 1070100"/>
                <a:gd name="connsiteX8" fmla="*/ 1539963 w 1898812"/>
                <a:gd name="connsiteY8" fmla="*/ 701208 h 1070100"/>
                <a:gd name="connsiteX9" fmla="*/ 1305417 w 1898812"/>
                <a:gd name="connsiteY9" fmla="*/ 716374 h 1070100"/>
                <a:gd name="connsiteX10" fmla="*/ 1057709 w 1898812"/>
                <a:gd name="connsiteY10" fmla="*/ 767838 h 1070100"/>
                <a:gd name="connsiteX11" fmla="*/ 691660 w 1898812"/>
                <a:gd name="connsiteY11" fmla="*/ 863443 h 1070100"/>
                <a:gd name="connsiteX12" fmla="*/ 161560 w 1898812"/>
                <a:gd name="connsiteY12" fmla="*/ 1070100 h 1070100"/>
                <a:gd name="connsiteX13" fmla="*/ 215126 w 1898812"/>
                <a:gd name="connsiteY13" fmla="*/ 762599 h 1070100"/>
                <a:gd name="connsiteX14" fmla="*/ 0 w 1898812"/>
                <a:gd name="connsiteY14" fmla="*/ 463620 h 1070100"/>
                <a:gd name="connsiteX0" fmla="*/ 0 w 1898812"/>
                <a:gd name="connsiteY0" fmla="*/ 463620 h 1070100"/>
                <a:gd name="connsiteX1" fmla="*/ 219035 w 1898812"/>
                <a:gd name="connsiteY1" fmla="*/ 385026 h 1070100"/>
                <a:gd name="connsiteX2" fmla="*/ 476311 w 1898812"/>
                <a:gd name="connsiteY2" fmla="*/ 288495 h 1070100"/>
                <a:gd name="connsiteX3" fmla="*/ 692182 w 1898812"/>
                <a:gd name="connsiteY3" fmla="*/ 222064 h 1070100"/>
                <a:gd name="connsiteX4" fmla="*/ 969047 w 1898812"/>
                <a:gd name="connsiteY4" fmla="*/ 138801 h 1070100"/>
                <a:gd name="connsiteX5" fmla="*/ 1403436 w 1898812"/>
                <a:gd name="connsiteY5" fmla="*/ 48071 h 1070100"/>
                <a:gd name="connsiteX6" fmla="*/ 1898812 w 1898812"/>
                <a:gd name="connsiteY6" fmla="*/ 0 h 1070100"/>
                <a:gd name="connsiteX7" fmla="*/ 1833611 w 1898812"/>
                <a:gd name="connsiteY7" fmla="*/ 357458 h 1070100"/>
                <a:gd name="connsiteX8" fmla="*/ 1523923 w 1898812"/>
                <a:gd name="connsiteY8" fmla="*/ 699280 h 1070100"/>
                <a:gd name="connsiteX9" fmla="*/ 1305417 w 1898812"/>
                <a:gd name="connsiteY9" fmla="*/ 716374 h 1070100"/>
                <a:gd name="connsiteX10" fmla="*/ 1057709 w 1898812"/>
                <a:gd name="connsiteY10" fmla="*/ 767838 h 1070100"/>
                <a:gd name="connsiteX11" fmla="*/ 691660 w 1898812"/>
                <a:gd name="connsiteY11" fmla="*/ 863443 h 1070100"/>
                <a:gd name="connsiteX12" fmla="*/ 161560 w 1898812"/>
                <a:gd name="connsiteY12" fmla="*/ 1070100 h 1070100"/>
                <a:gd name="connsiteX13" fmla="*/ 215126 w 1898812"/>
                <a:gd name="connsiteY13" fmla="*/ 762599 h 1070100"/>
                <a:gd name="connsiteX14" fmla="*/ 0 w 1898812"/>
                <a:gd name="connsiteY14" fmla="*/ 463620 h 1070100"/>
                <a:gd name="connsiteX0" fmla="*/ 0 w 1898812"/>
                <a:gd name="connsiteY0" fmla="*/ 463620 h 1070100"/>
                <a:gd name="connsiteX1" fmla="*/ 219035 w 1898812"/>
                <a:gd name="connsiteY1" fmla="*/ 385026 h 1070100"/>
                <a:gd name="connsiteX2" fmla="*/ 476311 w 1898812"/>
                <a:gd name="connsiteY2" fmla="*/ 288495 h 1070100"/>
                <a:gd name="connsiteX3" fmla="*/ 692182 w 1898812"/>
                <a:gd name="connsiteY3" fmla="*/ 222064 h 1070100"/>
                <a:gd name="connsiteX4" fmla="*/ 969047 w 1898812"/>
                <a:gd name="connsiteY4" fmla="*/ 138801 h 1070100"/>
                <a:gd name="connsiteX5" fmla="*/ 1403436 w 1898812"/>
                <a:gd name="connsiteY5" fmla="*/ 48071 h 1070100"/>
                <a:gd name="connsiteX6" fmla="*/ 1898812 w 1898812"/>
                <a:gd name="connsiteY6" fmla="*/ 0 h 1070100"/>
                <a:gd name="connsiteX7" fmla="*/ 1833611 w 1898812"/>
                <a:gd name="connsiteY7" fmla="*/ 357458 h 1070100"/>
                <a:gd name="connsiteX8" fmla="*/ 1523923 w 1898812"/>
                <a:gd name="connsiteY8" fmla="*/ 699280 h 1070100"/>
                <a:gd name="connsiteX9" fmla="*/ 1305417 w 1898812"/>
                <a:gd name="connsiteY9" fmla="*/ 716374 h 1070100"/>
                <a:gd name="connsiteX10" fmla="*/ 1057709 w 1898812"/>
                <a:gd name="connsiteY10" fmla="*/ 767838 h 1070100"/>
                <a:gd name="connsiteX11" fmla="*/ 691660 w 1898812"/>
                <a:gd name="connsiteY11" fmla="*/ 863443 h 1070100"/>
                <a:gd name="connsiteX12" fmla="*/ 161560 w 1898812"/>
                <a:gd name="connsiteY12" fmla="*/ 1070100 h 1070100"/>
                <a:gd name="connsiteX13" fmla="*/ 215126 w 1898812"/>
                <a:gd name="connsiteY13" fmla="*/ 762599 h 1070100"/>
                <a:gd name="connsiteX14" fmla="*/ 0 w 1898812"/>
                <a:gd name="connsiteY14" fmla="*/ 463620 h 1070100"/>
                <a:gd name="connsiteX0" fmla="*/ 0 w 1898812"/>
                <a:gd name="connsiteY0" fmla="*/ 463620 h 1070100"/>
                <a:gd name="connsiteX1" fmla="*/ 219035 w 1898812"/>
                <a:gd name="connsiteY1" fmla="*/ 385026 h 1070100"/>
                <a:gd name="connsiteX2" fmla="*/ 476311 w 1898812"/>
                <a:gd name="connsiteY2" fmla="*/ 288495 h 1070100"/>
                <a:gd name="connsiteX3" fmla="*/ 692182 w 1898812"/>
                <a:gd name="connsiteY3" fmla="*/ 222064 h 1070100"/>
                <a:gd name="connsiteX4" fmla="*/ 969047 w 1898812"/>
                <a:gd name="connsiteY4" fmla="*/ 138801 h 1070100"/>
                <a:gd name="connsiteX5" fmla="*/ 1403436 w 1898812"/>
                <a:gd name="connsiteY5" fmla="*/ 48071 h 1070100"/>
                <a:gd name="connsiteX6" fmla="*/ 1898812 w 1898812"/>
                <a:gd name="connsiteY6" fmla="*/ 0 h 1070100"/>
                <a:gd name="connsiteX7" fmla="*/ 1833611 w 1898812"/>
                <a:gd name="connsiteY7" fmla="*/ 357458 h 1070100"/>
                <a:gd name="connsiteX8" fmla="*/ 1523923 w 1898812"/>
                <a:gd name="connsiteY8" fmla="*/ 699280 h 1070100"/>
                <a:gd name="connsiteX9" fmla="*/ 1305417 w 1898812"/>
                <a:gd name="connsiteY9" fmla="*/ 716374 h 1070100"/>
                <a:gd name="connsiteX10" fmla="*/ 1057709 w 1898812"/>
                <a:gd name="connsiteY10" fmla="*/ 767838 h 1070100"/>
                <a:gd name="connsiteX11" fmla="*/ 691660 w 1898812"/>
                <a:gd name="connsiteY11" fmla="*/ 863443 h 1070100"/>
                <a:gd name="connsiteX12" fmla="*/ 161560 w 1898812"/>
                <a:gd name="connsiteY12" fmla="*/ 1070100 h 1070100"/>
                <a:gd name="connsiteX13" fmla="*/ 215126 w 1898812"/>
                <a:gd name="connsiteY13" fmla="*/ 762599 h 1070100"/>
                <a:gd name="connsiteX14" fmla="*/ 0 w 1898812"/>
                <a:gd name="connsiteY14" fmla="*/ 463620 h 1070100"/>
                <a:gd name="connsiteX0" fmla="*/ 0 w 1898812"/>
                <a:gd name="connsiteY0" fmla="*/ 463620 h 1070100"/>
                <a:gd name="connsiteX1" fmla="*/ 219035 w 1898812"/>
                <a:gd name="connsiteY1" fmla="*/ 385026 h 1070100"/>
                <a:gd name="connsiteX2" fmla="*/ 476311 w 1898812"/>
                <a:gd name="connsiteY2" fmla="*/ 288495 h 1070100"/>
                <a:gd name="connsiteX3" fmla="*/ 692182 w 1898812"/>
                <a:gd name="connsiteY3" fmla="*/ 222064 h 1070100"/>
                <a:gd name="connsiteX4" fmla="*/ 969047 w 1898812"/>
                <a:gd name="connsiteY4" fmla="*/ 138801 h 1070100"/>
                <a:gd name="connsiteX5" fmla="*/ 1489733 w 1898812"/>
                <a:gd name="connsiteY5" fmla="*/ 37417 h 1070100"/>
                <a:gd name="connsiteX6" fmla="*/ 1898812 w 1898812"/>
                <a:gd name="connsiteY6" fmla="*/ 0 h 1070100"/>
                <a:gd name="connsiteX7" fmla="*/ 1833611 w 1898812"/>
                <a:gd name="connsiteY7" fmla="*/ 357458 h 1070100"/>
                <a:gd name="connsiteX8" fmla="*/ 1523923 w 1898812"/>
                <a:gd name="connsiteY8" fmla="*/ 699280 h 1070100"/>
                <a:gd name="connsiteX9" fmla="*/ 1305417 w 1898812"/>
                <a:gd name="connsiteY9" fmla="*/ 716374 h 1070100"/>
                <a:gd name="connsiteX10" fmla="*/ 1057709 w 1898812"/>
                <a:gd name="connsiteY10" fmla="*/ 767838 h 1070100"/>
                <a:gd name="connsiteX11" fmla="*/ 691660 w 1898812"/>
                <a:gd name="connsiteY11" fmla="*/ 863443 h 1070100"/>
                <a:gd name="connsiteX12" fmla="*/ 161560 w 1898812"/>
                <a:gd name="connsiteY12" fmla="*/ 1070100 h 1070100"/>
                <a:gd name="connsiteX13" fmla="*/ 215126 w 1898812"/>
                <a:gd name="connsiteY13" fmla="*/ 762599 h 1070100"/>
                <a:gd name="connsiteX14" fmla="*/ 0 w 1898812"/>
                <a:gd name="connsiteY14" fmla="*/ 463620 h 1070100"/>
                <a:gd name="connsiteX0" fmla="*/ 0 w 1898812"/>
                <a:gd name="connsiteY0" fmla="*/ 463620 h 1078317"/>
                <a:gd name="connsiteX1" fmla="*/ 219035 w 1898812"/>
                <a:gd name="connsiteY1" fmla="*/ 385026 h 1078317"/>
                <a:gd name="connsiteX2" fmla="*/ 476311 w 1898812"/>
                <a:gd name="connsiteY2" fmla="*/ 288495 h 1078317"/>
                <a:gd name="connsiteX3" fmla="*/ 692182 w 1898812"/>
                <a:gd name="connsiteY3" fmla="*/ 222064 h 1078317"/>
                <a:gd name="connsiteX4" fmla="*/ 969047 w 1898812"/>
                <a:gd name="connsiteY4" fmla="*/ 138801 h 1078317"/>
                <a:gd name="connsiteX5" fmla="*/ 1489733 w 1898812"/>
                <a:gd name="connsiteY5" fmla="*/ 37417 h 1078317"/>
                <a:gd name="connsiteX6" fmla="*/ 1898812 w 1898812"/>
                <a:gd name="connsiteY6" fmla="*/ 0 h 1078317"/>
                <a:gd name="connsiteX7" fmla="*/ 1833611 w 1898812"/>
                <a:gd name="connsiteY7" fmla="*/ 357458 h 1078317"/>
                <a:gd name="connsiteX8" fmla="*/ 1523923 w 1898812"/>
                <a:gd name="connsiteY8" fmla="*/ 699280 h 1078317"/>
                <a:gd name="connsiteX9" fmla="*/ 1305417 w 1898812"/>
                <a:gd name="connsiteY9" fmla="*/ 716374 h 1078317"/>
                <a:gd name="connsiteX10" fmla="*/ 1057709 w 1898812"/>
                <a:gd name="connsiteY10" fmla="*/ 767838 h 1078317"/>
                <a:gd name="connsiteX11" fmla="*/ 691660 w 1898812"/>
                <a:gd name="connsiteY11" fmla="*/ 863443 h 1078317"/>
                <a:gd name="connsiteX12" fmla="*/ 142471 w 1898812"/>
                <a:gd name="connsiteY12" fmla="*/ 1078317 h 1078317"/>
                <a:gd name="connsiteX13" fmla="*/ 215126 w 1898812"/>
                <a:gd name="connsiteY13" fmla="*/ 762599 h 1078317"/>
                <a:gd name="connsiteX14" fmla="*/ 0 w 1898812"/>
                <a:gd name="connsiteY14" fmla="*/ 463620 h 1078317"/>
                <a:gd name="connsiteX0" fmla="*/ 0 w 1898812"/>
                <a:gd name="connsiteY0" fmla="*/ 463620 h 1078317"/>
                <a:gd name="connsiteX1" fmla="*/ 219035 w 1898812"/>
                <a:gd name="connsiteY1" fmla="*/ 385026 h 1078317"/>
                <a:gd name="connsiteX2" fmla="*/ 476311 w 1898812"/>
                <a:gd name="connsiteY2" fmla="*/ 288495 h 1078317"/>
                <a:gd name="connsiteX3" fmla="*/ 692182 w 1898812"/>
                <a:gd name="connsiteY3" fmla="*/ 222064 h 1078317"/>
                <a:gd name="connsiteX4" fmla="*/ 969047 w 1898812"/>
                <a:gd name="connsiteY4" fmla="*/ 138801 h 1078317"/>
                <a:gd name="connsiteX5" fmla="*/ 1489733 w 1898812"/>
                <a:gd name="connsiteY5" fmla="*/ 37417 h 1078317"/>
                <a:gd name="connsiteX6" fmla="*/ 1898812 w 1898812"/>
                <a:gd name="connsiteY6" fmla="*/ 0 h 1078317"/>
                <a:gd name="connsiteX7" fmla="*/ 1833611 w 1898812"/>
                <a:gd name="connsiteY7" fmla="*/ 357458 h 1078317"/>
                <a:gd name="connsiteX8" fmla="*/ 1523923 w 1898812"/>
                <a:gd name="connsiteY8" fmla="*/ 699280 h 1078317"/>
                <a:gd name="connsiteX9" fmla="*/ 1305417 w 1898812"/>
                <a:gd name="connsiteY9" fmla="*/ 716374 h 1078317"/>
                <a:gd name="connsiteX10" fmla="*/ 1045732 w 1898812"/>
                <a:gd name="connsiteY10" fmla="*/ 762063 h 1078317"/>
                <a:gd name="connsiteX11" fmla="*/ 691660 w 1898812"/>
                <a:gd name="connsiteY11" fmla="*/ 863443 h 1078317"/>
                <a:gd name="connsiteX12" fmla="*/ 142471 w 1898812"/>
                <a:gd name="connsiteY12" fmla="*/ 1078317 h 1078317"/>
                <a:gd name="connsiteX13" fmla="*/ 215126 w 1898812"/>
                <a:gd name="connsiteY13" fmla="*/ 762599 h 1078317"/>
                <a:gd name="connsiteX14" fmla="*/ 0 w 1898812"/>
                <a:gd name="connsiteY14" fmla="*/ 463620 h 1078317"/>
                <a:gd name="connsiteX0" fmla="*/ 0 w 1898812"/>
                <a:gd name="connsiteY0" fmla="*/ 463620 h 1078317"/>
                <a:gd name="connsiteX1" fmla="*/ 219035 w 1898812"/>
                <a:gd name="connsiteY1" fmla="*/ 385026 h 1078317"/>
                <a:gd name="connsiteX2" fmla="*/ 476311 w 1898812"/>
                <a:gd name="connsiteY2" fmla="*/ 288495 h 1078317"/>
                <a:gd name="connsiteX3" fmla="*/ 692182 w 1898812"/>
                <a:gd name="connsiteY3" fmla="*/ 222064 h 1078317"/>
                <a:gd name="connsiteX4" fmla="*/ 1181459 w 1898812"/>
                <a:gd name="connsiteY4" fmla="*/ 93504 h 1078317"/>
                <a:gd name="connsiteX5" fmla="*/ 1489733 w 1898812"/>
                <a:gd name="connsiteY5" fmla="*/ 37417 h 1078317"/>
                <a:gd name="connsiteX6" fmla="*/ 1898812 w 1898812"/>
                <a:gd name="connsiteY6" fmla="*/ 0 h 1078317"/>
                <a:gd name="connsiteX7" fmla="*/ 1833611 w 1898812"/>
                <a:gd name="connsiteY7" fmla="*/ 357458 h 1078317"/>
                <a:gd name="connsiteX8" fmla="*/ 1523923 w 1898812"/>
                <a:gd name="connsiteY8" fmla="*/ 699280 h 1078317"/>
                <a:gd name="connsiteX9" fmla="*/ 1305417 w 1898812"/>
                <a:gd name="connsiteY9" fmla="*/ 716374 h 1078317"/>
                <a:gd name="connsiteX10" fmla="*/ 1045732 w 1898812"/>
                <a:gd name="connsiteY10" fmla="*/ 762063 h 1078317"/>
                <a:gd name="connsiteX11" fmla="*/ 691660 w 1898812"/>
                <a:gd name="connsiteY11" fmla="*/ 863443 h 1078317"/>
                <a:gd name="connsiteX12" fmla="*/ 142471 w 1898812"/>
                <a:gd name="connsiteY12" fmla="*/ 1078317 h 1078317"/>
                <a:gd name="connsiteX13" fmla="*/ 215126 w 1898812"/>
                <a:gd name="connsiteY13" fmla="*/ 762599 h 1078317"/>
                <a:gd name="connsiteX14" fmla="*/ 0 w 1898812"/>
                <a:gd name="connsiteY14" fmla="*/ 463620 h 1078317"/>
                <a:gd name="connsiteX0" fmla="*/ 0 w 1898812"/>
                <a:gd name="connsiteY0" fmla="*/ 463620 h 1078317"/>
                <a:gd name="connsiteX1" fmla="*/ 219035 w 1898812"/>
                <a:gd name="connsiteY1" fmla="*/ 385026 h 1078317"/>
                <a:gd name="connsiteX2" fmla="*/ 476311 w 1898812"/>
                <a:gd name="connsiteY2" fmla="*/ 288495 h 1078317"/>
                <a:gd name="connsiteX3" fmla="*/ 755699 w 1898812"/>
                <a:gd name="connsiteY3" fmla="*/ 200790 h 1078317"/>
                <a:gd name="connsiteX4" fmla="*/ 1181459 w 1898812"/>
                <a:gd name="connsiteY4" fmla="*/ 93504 h 1078317"/>
                <a:gd name="connsiteX5" fmla="*/ 1489733 w 1898812"/>
                <a:gd name="connsiteY5" fmla="*/ 37417 h 1078317"/>
                <a:gd name="connsiteX6" fmla="*/ 1898812 w 1898812"/>
                <a:gd name="connsiteY6" fmla="*/ 0 h 1078317"/>
                <a:gd name="connsiteX7" fmla="*/ 1833611 w 1898812"/>
                <a:gd name="connsiteY7" fmla="*/ 357458 h 1078317"/>
                <a:gd name="connsiteX8" fmla="*/ 1523923 w 1898812"/>
                <a:gd name="connsiteY8" fmla="*/ 699280 h 1078317"/>
                <a:gd name="connsiteX9" fmla="*/ 1305417 w 1898812"/>
                <a:gd name="connsiteY9" fmla="*/ 716374 h 1078317"/>
                <a:gd name="connsiteX10" fmla="*/ 1045732 w 1898812"/>
                <a:gd name="connsiteY10" fmla="*/ 762063 h 1078317"/>
                <a:gd name="connsiteX11" fmla="*/ 691660 w 1898812"/>
                <a:gd name="connsiteY11" fmla="*/ 863443 h 1078317"/>
                <a:gd name="connsiteX12" fmla="*/ 142471 w 1898812"/>
                <a:gd name="connsiteY12" fmla="*/ 1078317 h 1078317"/>
                <a:gd name="connsiteX13" fmla="*/ 215126 w 1898812"/>
                <a:gd name="connsiteY13" fmla="*/ 762599 h 1078317"/>
                <a:gd name="connsiteX14" fmla="*/ 0 w 1898812"/>
                <a:gd name="connsiteY14" fmla="*/ 463620 h 1078317"/>
                <a:gd name="connsiteX0" fmla="*/ 0 w 1898812"/>
                <a:gd name="connsiteY0" fmla="*/ 463620 h 1078317"/>
                <a:gd name="connsiteX1" fmla="*/ 258405 w 1898812"/>
                <a:gd name="connsiteY1" fmla="*/ 368077 h 1078317"/>
                <a:gd name="connsiteX2" fmla="*/ 476311 w 1898812"/>
                <a:gd name="connsiteY2" fmla="*/ 288495 h 1078317"/>
                <a:gd name="connsiteX3" fmla="*/ 755699 w 1898812"/>
                <a:gd name="connsiteY3" fmla="*/ 200790 h 1078317"/>
                <a:gd name="connsiteX4" fmla="*/ 1181459 w 1898812"/>
                <a:gd name="connsiteY4" fmla="*/ 93504 h 1078317"/>
                <a:gd name="connsiteX5" fmla="*/ 1489733 w 1898812"/>
                <a:gd name="connsiteY5" fmla="*/ 37417 h 1078317"/>
                <a:gd name="connsiteX6" fmla="*/ 1898812 w 1898812"/>
                <a:gd name="connsiteY6" fmla="*/ 0 h 1078317"/>
                <a:gd name="connsiteX7" fmla="*/ 1833611 w 1898812"/>
                <a:gd name="connsiteY7" fmla="*/ 357458 h 1078317"/>
                <a:gd name="connsiteX8" fmla="*/ 1523923 w 1898812"/>
                <a:gd name="connsiteY8" fmla="*/ 699280 h 1078317"/>
                <a:gd name="connsiteX9" fmla="*/ 1305417 w 1898812"/>
                <a:gd name="connsiteY9" fmla="*/ 716374 h 1078317"/>
                <a:gd name="connsiteX10" fmla="*/ 1045732 w 1898812"/>
                <a:gd name="connsiteY10" fmla="*/ 762063 h 1078317"/>
                <a:gd name="connsiteX11" fmla="*/ 691660 w 1898812"/>
                <a:gd name="connsiteY11" fmla="*/ 863443 h 1078317"/>
                <a:gd name="connsiteX12" fmla="*/ 142471 w 1898812"/>
                <a:gd name="connsiteY12" fmla="*/ 1078317 h 1078317"/>
                <a:gd name="connsiteX13" fmla="*/ 215126 w 1898812"/>
                <a:gd name="connsiteY13" fmla="*/ 762599 h 1078317"/>
                <a:gd name="connsiteX14" fmla="*/ 0 w 1898812"/>
                <a:gd name="connsiteY14" fmla="*/ 463620 h 1078317"/>
                <a:gd name="connsiteX0" fmla="*/ 0 w 1891776"/>
                <a:gd name="connsiteY0" fmla="*/ 463020 h 1078317"/>
                <a:gd name="connsiteX1" fmla="*/ 251369 w 1891776"/>
                <a:gd name="connsiteY1" fmla="*/ 368077 h 1078317"/>
                <a:gd name="connsiteX2" fmla="*/ 469275 w 1891776"/>
                <a:gd name="connsiteY2" fmla="*/ 288495 h 1078317"/>
                <a:gd name="connsiteX3" fmla="*/ 748663 w 1891776"/>
                <a:gd name="connsiteY3" fmla="*/ 200790 h 1078317"/>
                <a:gd name="connsiteX4" fmla="*/ 1174423 w 1891776"/>
                <a:gd name="connsiteY4" fmla="*/ 93504 h 1078317"/>
                <a:gd name="connsiteX5" fmla="*/ 1482697 w 1891776"/>
                <a:gd name="connsiteY5" fmla="*/ 37417 h 1078317"/>
                <a:gd name="connsiteX6" fmla="*/ 1891776 w 1891776"/>
                <a:gd name="connsiteY6" fmla="*/ 0 h 1078317"/>
                <a:gd name="connsiteX7" fmla="*/ 1826575 w 1891776"/>
                <a:gd name="connsiteY7" fmla="*/ 357458 h 1078317"/>
                <a:gd name="connsiteX8" fmla="*/ 1516887 w 1891776"/>
                <a:gd name="connsiteY8" fmla="*/ 699280 h 1078317"/>
                <a:gd name="connsiteX9" fmla="*/ 1298381 w 1891776"/>
                <a:gd name="connsiteY9" fmla="*/ 716374 h 1078317"/>
                <a:gd name="connsiteX10" fmla="*/ 1038696 w 1891776"/>
                <a:gd name="connsiteY10" fmla="*/ 762063 h 1078317"/>
                <a:gd name="connsiteX11" fmla="*/ 684624 w 1891776"/>
                <a:gd name="connsiteY11" fmla="*/ 863443 h 1078317"/>
                <a:gd name="connsiteX12" fmla="*/ 135435 w 1891776"/>
                <a:gd name="connsiteY12" fmla="*/ 1078317 h 1078317"/>
                <a:gd name="connsiteX13" fmla="*/ 208090 w 1891776"/>
                <a:gd name="connsiteY13" fmla="*/ 762599 h 1078317"/>
                <a:gd name="connsiteX14" fmla="*/ 0 w 1891776"/>
                <a:gd name="connsiteY14" fmla="*/ 463020 h 1078317"/>
                <a:gd name="connsiteX0" fmla="*/ 0 w 1891776"/>
                <a:gd name="connsiteY0" fmla="*/ 463020 h 1066292"/>
                <a:gd name="connsiteX1" fmla="*/ 251369 w 1891776"/>
                <a:gd name="connsiteY1" fmla="*/ 368077 h 1066292"/>
                <a:gd name="connsiteX2" fmla="*/ 469275 w 1891776"/>
                <a:gd name="connsiteY2" fmla="*/ 288495 h 1066292"/>
                <a:gd name="connsiteX3" fmla="*/ 748663 w 1891776"/>
                <a:gd name="connsiteY3" fmla="*/ 200790 h 1066292"/>
                <a:gd name="connsiteX4" fmla="*/ 1174423 w 1891776"/>
                <a:gd name="connsiteY4" fmla="*/ 93504 h 1066292"/>
                <a:gd name="connsiteX5" fmla="*/ 1482697 w 1891776"/>
                <a:gd name="connsiteY5" fmla="*/ 37417 h 1066292"/>
                <a:gd name="connsiteX6" fmla="*/ 1891776 w 1891776"/>
                <a:gd name="connsiteY6" fmla="*/ 0 h 1066292"/>
                <a:gd name="connsiteX7" fmla="*/ 1826575 w 1891776"/>
                <a:gd name="connsiteY7" fmla="*/ 357458 h 1066292"/>
                <a:gd name="connsiteX8" fmla="*/ 1516887 w 1891776"/>
                <a:gd name="connsiteY8" fmla="*/ 699280 h 1066292"/>
                <a:gd name="connsiteX9" fmla="*/ 1298381 w 1891776"/>
                <a:gd name="connsiteY9" fmla="*/ 716374 h 1066292"/>
                <a:gd name="connsiteX10" fmla="*/ 1038696 w 1891776"/>
                <a:gd name="connsiteY10" fmla="*/ 762063 h 1066292"/>
                <a:gd name="connsiteX11" fmla="*/ 684624 w 1891776"/>
                <a:gd name="connsiteY11" fmla="*/ 863443 h 1066292"/>
                <a:gd name="connsiteX12" fmla="*/ 143617 w 1891776"/>
                <a:gd name="connsiteY12" fmla="*/ 1066292 h 1066292"/>
                <a:gd name="connsiteX13" fmla="*/ 208090 w 1891776"/>
                <a:gd name="connsiteY13" fmla="*/ 762599 h 1066292"/>
                <a:gd name="connsiteX14" fmla="*/ 0 w 1891776"/>
                <a:gd name="connsiteY14" fmla="*/ 463020 h 106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91776" h="1066292">
                  <a:moveTo>
                    <a:pt x="0" y="463020"/>
                  </a:moveTo>
                  <a:lnTo>
                    <a:pt x="251369" y="368077"/>
                  </a:lnTo>
                  <a:cubicBezTo>
                    <a:pt x="329581" y="338990"/>
                    <a:pt x="386393" y="316376"/>
                    <a:pt x="469275" y="288495"/>
                  </a:cubicBezTo>
                  <a:cubicBezTo>
                    <a:pt x="552157" y="260614"/>
                    <a:pt x="631138" y="233288"/>
                    <a:pt x="748663" y="200790"/>
                  </a:cubicBezTo>
                  <a:cubicBezTo>
                    <a:pt x="866188" y="168292"/>
                    <a:pt x="1052084" y="120733"/>
                    <a:pt x="1174423" y="93504"/>
                  </a:cubicBezTo>
                  <a:cubicBezTo>
                    <a:pt x="1296762" y="66275"/>
                    <a:pt x="1363138" y="53001"/>
                    <a:pt x="1482697" y="37417"/>
                  </a:cubicBezTo>
                  <a:cubicBezTo>
                    <a:pt x="1602256" y="21833"/>
                    <a:pt x="1513164" y="31574"/>
                    <a:pt x="1891776" y="0"/>
                  </a:cubicBezTo>
                  <a:cubicBezTo>
                    <a:pt x="1879389" y="128638"/>
                    <a:pt x="1857817" y="135402"/>
                    <a:pt x="1826575" y="357458"/>
                  </a:cubicBezTo>
                  <a:cubicBezTo>
                    <a:pt x="1606599" y="603236"/>
                    <a:pt x="1727298" y="471421"/>
                    <a:pt x="1516887" y="699280"/>
                  </a:cubicBezTo>
                  <a:cubicBezTo>
                    <a:pt x="1370740" y="709897"/>
                    <a:pt x="1378080" y="705910"/>
                    <a:pt x="1298381" y="716374"/>
                  </a:cubicBezTo>
                  <a:cubicBezTo>
                    <a:pt x="1218683" y="726838"/>
                    <a:pt x="1140989" y="737552"/>
                    <a:pt x="1038696" y="762063"/>
                  </a:cubicBezTo>
                  <a:cubicBezTo>
                    <a:pt x="936403" y="786575"/>
                    <a:pt x="833804" y="812738"/>
                    <a:pt x="684624" y="863443"/>
                  </a:cubicBezTo>
                  <a:cubicBezTo>
                    <a:pt x="535444" y="914148"/>
                    <a:pt x="361652" y="971011"/>
                    <a:pt x="143617" y="1066292"/>
                  </a:cubicBezTo>
                  <a:cubicBezTo>
                    <a:pt x="179276" y="941404"/>
                    <a:pt x="179618" y="896760"/>
                    <a:pt x="208090" y="762599"/>
                  </a:cubicBezTo>
                  <a:cubicBezTo>
                    <a:pt x="143677" y="656425"/>
                    <a:pt x="94193" y="597808"/>
                    <a:pt x="0" y="463020"/>
                  </a:cubicBezTo>
                  <a:close/>
                </a:path>
              </a:pathLst>
            </a:custGeom>
            <a:solidFill>
              <a:srgbClr val="878C96">
                <a:lumMod val="20000"/>
                <a:lumOff val="80000"/>
              </a:srgbClr>
            </a:solidFill>
            <a:ln w="9525" cap="flat" cmpd="sng" algn="ctr">
              <a:solidFill>
                <a:srgbClr val="FFFFFF"/>
              </a:solidFill>
              <a:prstDash val="solid"/>
              <a:round/>
              <a:headEnd type="none" w="med" len="med"/>
              <a:tailEnd type="none" w="med" len="med"/>
            </a:ln>
            <a:effectLst>
              <a:outerShdw blurRad="50800" dist="38100" dir="2700000" algn="tl" rotWithShape="0">
                <a:prstClr val="black"/>
              </a:outerShdw>
            </a:effectLst>
            <a:extLst/>
          </p:spPr>
          <p:txBody>
            <a:bodyPr vert="horz" wrap="square" lIns="76555" tIns="38278" rIns="76555" bIns="38278" numCol="1" rtlCol="0" anchor="t" anchorCtr="0" compatLnSpc="1">
              <a:prstTxWarp prst="textNoShape">
                <a:avLst/>
              </a:prstTxWarp>
            </a:bodyPr>
            <a:lstStyle/>
            <a:p>
              <a:pPr marL="0" marR="0" lvl="0" indent="0" algn="l" defTabSz="797483" rtl="0" eaLnBrk="0" fontAlgn="base" latinLnBrk="0" hangingPunct="0">
                <a:lnSpc>
                  <a:spcPct val="100000"/>
                </a:lnSpc>
                <a:spcBef>
                  <a:spcPct val="0"/>
                </a:spcBef>
                <a:spcAft>
                  <a:spcPct val="0"/>
                </a:spcAft>
                <a:buClrTx/>
                <a:buSzTx/>
                <a:buFontTx/>
                <a:buNone/>
                <a:tabLst/>
                <a:defRPr/>
              </a:pPr>
              <a:endParaRPr kumimoji="0" lang="de-DE" sz="2094" b="0" i="0" u="none" strike="noStrike" kern="0" cap="none" spc="0" normalizeH="0" baseline="0" noProof="0">
                <a:ln>
                  <a:noFill/>
                </a:ln>
                <a:solidFill>
                  <a:srgbClr val="000000"/>
                </a:solidFill>
                <a:effectLst/>
                <a:uLnTx/>
                <a:uFillTx/>
                <a:latin typeface="DB Office"/>
                <a:ea typeface="ＭＳ Ｐゴシック" charset="0"/>
                <a:cs typeface="+mn-cs"/>
              </a:endParaRPr>
            </a:p>
          </p:txBody>
        </p:sp>
        <p:sp>
          <p:nvSpPr>
            <p:cNvPr id="26" name="Freihandform 78"/>
            <p:cNvSpPr/>
            <p:nvPr/>
          </p:nvSpPr>
          <p:spPr bwMode="auto">
            <a:xfrm rot="19464658">
              <a:off x="3217025" y="3348656"/>
              <a:ext cx="669085" cy="697926"/>
            </a:xfrm>
            <a:custGeom>
              <a:avLst/>
              <a:gdLst>
                <a:gd name="connsiteX0" fmla="*/ 0 w 1899139"/>
                <a:gd name="connsiteY0" fmla="*/ 541606 h 886264"/>
                <a:gd name="connsiteX1" fmla="*/ 161779 w 1899139"/>
                <a:gd name="connsiteY1" fmla="*/ 450166 h 886264"/>
                <a:gd name="connsiteX2" fmla="*/ 429065 w 1899139"/>
                <a:gd name="connsiteY2" fmla="*/ 302455 h 886264"/>
                <a:gd name="connsiteX3" fmla="*/ 787791 w 1899139"/>
                <a:gd name="connsiteY3" fmla="*/ 182880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9311 w 1899139"/>
                <a:gd name="connsiteY9" fmla="*/ 562707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87791 w 1899139"/>
                <a:gd name="connsiteY3" fmla="*/ 182880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9311 w 1899139"/>
                <a:gd name="connsiteY9" fmla="*/ 562707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9311 w 1899139"/>
                <a:gd name="connsiteY9" fmla="*/ 562707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928468 w 1899139"/>
                <a:gd name="connsiteY10" fmla="*/ 717452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202788 w 1899139"/>
                <a:gd name="connsiteY10" fmla="*/ 618978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202788 w 1899139"/>
                <a:gd name="connsiteY10" fmla="*/ 618978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9258 w 1899139"/>
                <a:gd name="connsiteY9" fmla="*/ 548639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484347 w 1899139"/>
                <a:gd name="connsiteY9" fmla="*/ 562707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484347 w 1899139"/>
                <a:gd name="connsiteY9" fmla="*/ 576775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484347 w 1899139"/>
                <a:gd name="connsiteY9" fmla="*/ 576775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837701 w 1899139"/>
                <a:gd name="connsiteY11" fmla="*/ 745587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837701 w 1899139"/>
                <a:gd name="connsiteY11" fmla="*/ 745587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837701 w 1899139"/>
                <a:gd name="connsiteY11" fmla="*/ 745587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893557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224617 w 1899139"/>
                <a:gd name="connsiteY1" fmla="*/ 414997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224617 w 1899139"/>
                <a:gd name="connsiteY1" fmla="*/ 414997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224617 w 1899139"/>
                <a:gd name="connsiteY1" fmla="*/ 414997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8933 h 893591"/>
                <a:gd name="connsiteX1" fmla="*/ 224617 w 1899139"/>
                <a:gd name="connsiteY1" fmla="*/ 422324 h 893591"/>
                <a:gd name="connsiteX2" fmla="*/ 471268 w 1899139"/>
                <a:gd name="connsiteY2" fmla="*/ 302748 h 893591"/>
                <a:gd name="connsiteX3" fmla="*/ 745587 w 1899139"/>
                <a:gd name="connsiteY3" fmla="*/ 197241 h 893591"/>
                <a:gd name="connsiteX4" fmla="*/ 1019908 w 1899139"/>
                <a:gd name="connsiteY4" fmla="*/ 112834 h 893591"/>
                <a:gd name="connsiteX5" fmla="*/ 1322364 w 1899139"/>
                <a:gd name="connsiteY5" fmla="*/ 42496 h 893591"/>
                <a:gd name="connsiteX6" fmla="*/ 1540413 w 1899139"/>
                <a:gd name="connsiteY6" fmla="*/ 7327 h 893591"/>
                <a:gd name="connsiteX7" fmla="*/ 1899139 w 1899139"/>
                <a:gd name="connsiteY7" fmla="*/ 183173 h 893591"/>
                <a:gd name="connsiteX8" fmla="*/ 1849902 w 1899139"/>
                <a:gd name="connsiteY8" fmla="*/ 513764 h 893591"/>
                <a:gd name="connsiteX9" fmla="*/ 1533222 w 1899139"/>
                <a:gd name="connsiteY9" fmla="*/ 563001 h 893591"/>
                <a:gd name="connsiteX10" fmla="*/ 1230923 w 1899139"/>
                <a:gd name="connsiteY10" fmla="*/ 633339 h 893591"/>
                <a:gd name="connsiteX11" fmla="*/ 928468 w 1899139"/>
                <a:gd name="connsiteY11" fmla="*/ 731812 h 893591"/>
                <a:gd name="connsiteX12" fmla="*/ 576776 w 1899139"/>
                <a:gd name="connsiteY12" fmla="*/ 893591 h 893591"/>
                <a:gd name="connsiteX13" fmla="*/ 351693 w 1899139"/>
                <a:gd name="connsiteY13" fmla="*/ 626305 h 893591"/>
                <a:gd name="connsiteX14" fmla="*/ 0 w 1899139"/>
                <a:gd name="connsiteY14" fmla="*/ 548933 h 893591"/>
                <a:gd name="connsiteX0" fmla="*/ 0 w 1899139"/>
                <a:gd name="connsiteY0" fmla="*/ 541606 h 886264"/>
                <a:gd name="connsiteX1" fmla="*/ 224617 w 1899139"/>
                <a:gd name="connsiteY1" fmla="*/ 414997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224617 w 1899139"/>
                <a:gd name="connsiteY1" fmla="*/ 414997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224617 w 1899139"/>
                <a:gd name="connsiteY1" fmla="*/ 414997 h 886264"/>
                <a:gd name="connsiteX2" fmla="*/ 485233 w 1899139"/>
                <a:gd name="connsiteY2" fmla="*/ 281353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98363 w 1899139"/>
                <a:gd name="connsiteY1" fmla="*/ 422554 h 886264"/>
                <a:gd name="connsiteX2" fmla="*/ 485233 w 1899139"/>
                <a:gd name="connsiteY2" fmla="*/ 281353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98363 w 1899139"/>
                <a:gd name="connsiteY1" fmla="*/ 422554 h 886264"/>
                <a:gd name="connsiteX2" fmla="*/ 496485 w 1899139"/>
                <a:gd name="connsiteY2" fmla="*/ 285132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98363 w 1899139"/>
                <a:gd name="connsiteY1" fmla="*/ 422554 h 886264"/>
                <a:gd name="connsiteX2" fmla="*/ 473981 w 1899139"/>
                <a:gd name="connsiteY2" fmla="*/ 292689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322364 w 1899139"/>
                <a:gd name="connsiteY5" fmla="*/ 38948 h 890043"/>
                <a:gd name="connsiteX6" fmla="*/ 1532912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322364 w 1899139"/>
                <a:gd name="connsiteY5" fmla="*/ 38948 h 890043"/>
                <a:gd name="connsiteX6" fmla="*/ 1532912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32912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887211 w 1899139"/>
                <a:gd name="connsiteY11" fmla="*/ 743378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23421 w 1899139"/>
                <a:gd name="connsiteY10" fmla="*/ 626013 h 890043"/>
                <a:gd name="connsiteX11" fmla="*/ 887211 w 1899139"/>
                <a:gd name="connsiteY11" fmla="*/ 743378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18220 w 1899139"/>
                <a:gd name="connsiteY9" fmla="*/ 555674 h 890043"/>
                <a:gd name="connsiteX10" fmla="*/ 1223421 w 1899139"/>
                <a:gd name="connsiteY10" fmla="*/ 626013 h 890043"/>
                <a:gd name="connsiteX11" fmla="*/ 887211 w 1899139"/>
                <a:gd name="connsiteY11" fmla="*/ 743378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917892"/>
                <a:gd name="connsiteY0" fmla="*/ 552942 h 890043"/>
                <a:gd name="connsiteX1" fmla="*/ 217116 w 1917892"/>
                <a:gd name="connsiteY1" fmla="*/ 426333 h 890043"/>
                <a:gd name="connsiteX2" fmla="*/ 492734 w 1917892"/>
                <a:gd name="connsiteY2" fmla="*/ 296468 h 890043"/>
                <a:gd name="connsiteX3" fmla="*/ 764340 w 1917892"/>
                <a:gd name="connsiteY3" fmla="*/ 193693 h 890043"/>
                <a:gd name="connsiteX4" fmla="*/ 1038661 w 1917892"/>
                <a:gd name="connsiteY4" fmla="*/ 109286 h 890043"/>
                <a:gd name="connsiteX5" fmla="*/ 1299859 w 1917892"/>
                <a:gd name="connsiteY5" fmla="*/ 50283 h 890043"/>
                <a:gd name="connsiteX6" fmla="*/ 1544163 w 1917892"/>
                <a:gd name="connsiteY6" fmla="*/ 0 h 890043"/>
                <a:gd name="connsiteX7" fmla="*/ 1917892 w 1917892"/>
                <a:gd name="connsiteY7" fmla="*/ 179625 h 890043"/>
                <a:gd name="connsiteX8" fmla="*/ 1868655 w 1917892"/>
                <a:gd name="connsiteY8" fmla="*/ 510216 h 890043"/>
                <a:gd name="connsiteX9" fmla="*/ 1536973 w 1917892"/>
                <a:gd name="connsiteY9" fmla="*/ 555674 h 890043"/>
                <a:gd name="connsiteX10" fmla="*/ 1242174 w 1917892"/>
                <a:gd name="connsiteY10" fmla="*/ 626013 h 890043"/>
                <a:gd name="connsiteX11" fmla="*/ 905964 w 1917892"/>
                <a:gd name="connsiteY11" fmla="*/ 743378 h 890043"/>
                <a:gd name="connsiteX12" fmla="*/ 595529 w 1917892"/>
                <a:gd name="connsiteY12" fmla="*/ 890043 h 890043"/>
                <a:gd name="connsiteX13" fmla="*/ 370446 w 1917892"/>
                <a:gd name="connsiteY13" fmla="*/ 622757 h 890043"/>
                <a:gd name="connsiteX14" fmla="*/ 0 w 1917892"/>
                <a:gd name="connsiteY14" fmla="*/ 552942 h 890043"/>
                <a:gd name="connsiteX0" fmla="*/ 0 w 1917892"/>
                <a:gd name="connsiteY0" fmla="*/ 600396 h 937497"/>
                <a:gd name="connsiteX1" fmla="*/ 217116 w 1917892"/>
                <a:gd name="connsiteY1" fmla="*/ 473787 h 937497"/>
                <a:gd name="connsiteX2" fmla="*/ 492734 w 1917892"/>
                <a:gd name="connsiteY2" fmla="*/ 343922 h 937497"/>
                <a:gd name="connsiteX3" fmla="*/ 764340 w 1917892"/>
                <a:gd name="connsiteY3" fmla="*/ 241147 h 937497"/>
                <a:gd name="connsiteX4" fmla="*/ 1038661 w 1917892"/>
                <a:gd name="connsiteY4" fmla="*/ 156740 h 937497"/>
                <a:gd name="connsiteX5" fmla="*/ 1299859 w 1917892"/>
                <a:gd name="connsiteY5" fmla="*/ 97737 h 937497"/>
                <a:gd name="connsiteX6" fmla="*/ 1687049 w 1917892"/>
                <a:gd name="connsiteY6" fmla="*/ 0 h 937497"/>
                <a:gd name="connsiteX7" fmla="*/ 1917892 w 1917892"/>
                <a:gd name="connsiteY7" fmla="*/ 227079 h 937497"/>
                <a:gd name="connsiteX8" fmla="*/ 1868655 w 1917892"/>
                <a:gd name="connsiteY8" fmla="*/ 557670 h 937497"/>
                <a:gd name="connsiteX9" fmla="*/ 1536973 w 1917892"/>
                <a:gd name="connsiteY9" fmla="*/ 603128 h 937497"/>
                <a:gd name="connsiteX10" fmla="*/ 1242174 w 1917892"/>
                <a:gd name="connsiteY10" fmla="*/ 673467 h 937497"/>
                <a:gd name="connsiteX11" fmla="*/ 905964 w 1917892"/>
                <a:gd name="connsiteY11" fmla="*/ 790832 h 937497"/>
                <a:gd name="connsiteX12" fmla="*/ 595529 w 1917892"/>
                <a:gd name="connsiteY12" fmla="*/ 937497 h 937497"/>
                <a:gd name="connsiteX13" fmla="*/ 370446 w 1917892"/>
                <a:gd name="connsiteY13" fmla="*/ 670211 h 937497"/>
                <a:gd name="connsiteX14" fmla="*/ 0 w 1917892"/>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299859 w 1962498"/>
                <a:gd name="connsiteY5" fmla="*/ 97737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299859 w 1962498"/>
                <a:gd name="connsiteY5" fmla="*/ 97737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299859 w 1962498"/>
                <a:gd name="connsiteY5" fmla="*/ 97737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359930 w 1962498"/>
                <a:gd name="connsiteY5" fmla="*/ 74910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368072 w 1962498"/>
                <a:gd name="connsiteY5" fmla="*/ 107912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366284 w 1962498"/>
                <a:gd name="connsiteY5" fmla="*/ 84999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36973 w 1962498"/>
                <a:gd name="connsiteY9" fmla="*/ 603128 h 1002333"/>
                <a:gd name="connsiteX10" fmla="*/ 1242174 w 1962498"/>
                <a:gd name="connsiteY10" fmla="*/ 673467 h 1002333"/>
                <a:gd name="connsiteX11" fmla="*/ 905964 w 1962498"/>
                <a:gd name="connsiteY11" fmla="*/ 790832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36973 w 1962498"/>
                <a:gd name="connsiteY9" fmla="*/ 603128 h 1002333"/>
                <a:gd name="connsiteX10" fmla="*/ 1262140 w 1962498"/>
                <a:gd name="connsiteY10" fmla="*/ 707402 h 1002333"/>
                <a:gd name="connsiteX11" fmla="*/ 905964 w 1962498"/>
                <a:gd name="connsiteY11" fmla="*/ 790832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905964 w 1962498"/>
                <a:gd name="connsiteY11" fmla="*/ 790832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77595 w 1962498"/>
                <a:gd name="connsiteY11" fmla="*/ 865799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73386 w 1962498"/>
                <a:gd name="connsiteY3" fmla="*/ 277817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503612 w 1962498"/>
                <a:gd name="connsiteY2" fmla="*/ 372346 h 1002333"/>
                <a:gd name="connsiteX3" fmla="*/ 773386 w 1962498"/>
                <a:gd name="connsiteY3" fmla="*/ 277817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73386 w 1962498"/>
                <a:gd name="connsiteY3" fmla="*/ 277817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5389 w 1962498"/>
                <a:gd name="connsiteY5" fmla="*/ 84110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76299 w 1962498"/>
                <a:gd name="connsiteY5" fmla="*/ 785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76299 w 1962498"/>
                <a:gd name="connsiteY5" fmla="*/ 785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76299 w 1962498"/>
                <a:gd name="connsiteY5" fmla="*/ 785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091061 w 1962498"/>
                <a:gd name="connsiteY10" fmla="*/ 750235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091061 w 1962498"/>
                <a:gd name="connsiteY10" fmla="*/ 750235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091061 w 1962498"/>
                <a:gd name="connsiteY10" fmla="*/ 750235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101982 w 1962498"/>
                <a:gd name="connsiteY10" fmla="*/ 747501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101982 w 1962498"/>
                <a:gd name="connsiteY10" fmla="*/ 747501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103791 w 1962498"/>
                <a:gd name="connsiteY10" fmla="*/ 754835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9667"/>
                <a:gd name="connsiteX1" fmla="*/ 221639 w 1962498"/>
                <a:gd name="connsiteY1" fmla="*/ 492121 h 1009667"/>
                <a:gd name="connsiteX2" fmla="*/ 503612 w 1962498"/>
                <a:gd name="connsiteY2" fmla="*/ 372346 h 1009667"/>
                <a:gd name="connsiteX3" fmla="*/ 782496 w 1962498"/>
                <a:gd name="connsiteY3" fmla="*/ 267749 h 1009667"/>
                <a:gd name="connsiteX4" fmla="*/ 1062290 w 1962498"/>
                <a:gd name="connsiteY4" fmla="*/ 174185 h 1009667"/>
                <a:gd name="connsiteX5" fmla="*/ 1380843 w 1962498"/>
                <a:gd name="connsiteY5" fmla="*/ 81356 h 1009667"/>
                <a:gd name="connsiteX6" fmla="*/ 1687049 w 1962498"/>
                <a:gd name="connsiteY6" fmla="*/ 0 h 1009667"/>
                <a:gd name="connsiteX7" fmla="*/ 1962498 w 1962498"/>
                <a:gd name="connsiteY7" fmla="*/ 204231 h 1009667"/>
                <a:gd name="connsiteX8" fmla="*/ 1867773 w 1962498"/>
                <a:gd name="connsiteY8" fmla="*/ 538423 h 1009667"/>
                <a:gd name="connsiteX9" fmla="*/ 1435938 w 1962498"/>
                <a:gd name="connsiteY9" fmla="*/ 647893 h 1009667"/>
                <a:gd name="connsiteX10" fmla="*/ 1103791 w 1962498"/>
                <a:gd name="connsiteY10" fmla="*/ 754835 h 1009667"/>
                <a:gd name="connsiteX11" fmla="*/ 760300 w 1962498"/>
                <a:gd name="connsiteY11" fmla="*/ 874023 h 1009667"/>
                <a:gd name="connsiteX12" fmla="*/ 431686 w 1962498"/>
                <a:gd name="connsiteY12" fmla="*/ 1009667 h 1009667"/>
                <a:gd name="connsiteX13" fmla="*/ 370446 w 1962498"/>
                <a:gd name="connsiteY13" fmla="*/ 670211 h 1009667"/>
                <a:gd name="connsiteX14" fmla="*/ 0 w 1962498"/>
                <a:gd name="connsiteY14" fmla="*/ 600396 h 1009667"/>
                <a:gd name="connsiteX0" fmla="*/ 0 w 1962498"/>
                <a:gd name="connsiteY0" fmla="*/ 600396 h 1009667"/>
                <a:gd name="connsiteX1" fmla="*/ 221639 w 1962498"/>
                <a:gd name="connsiteY1" fmla="*/ 492121 h 1009667"/>
                <a:gd name="connsiteX2" fmla="*/ 503612 w 1962498"/>
                <a:gd name="connsiteY2" fmla="*/ 372346 h 1009667"/>
                <a:gd name="connsiteX3" fmla="*/ 782496 w 1962498"/>
                <a:gd name="connsiteY3" fmla="*/ 267749 h 1009667"/>
                <a:gd name="connsiteX4" fmla="*/ 1062290 w 1962498"/>
                <a:gd name="connsiteY4" fmla="*/ 174185 h 1009667"/>
                <a:gd name="connsiteX5" fmla="*/ 1380843 w 1962498"/>
                <a:gd name="connsiteY5" fmla="*/ 81356 h 1009667"/>
                <a:gd name="connsiteX6" fmla="*/ 1687049 w 1962498"/>
                <a:gd name="connsiteY6" fmla="*/ 0 h 1009667"/>
                <a:gd name="connsiteX7" fmla="*/ 1962498 w 1962498"/>
                <a:gd name="connsiteY7" fmla="*/ 204231 h 1009667"/>
                <a:gd name="connsiteX8" fmla="*/ 1867773 w 1962498"/>
                <a:gd name="connsiteY8" fmla="*/ 538423 h 1009667"/>
                <a:gd name="connsiteX9" fmla="*/ 1435938 w 1962498"/>
                <a:gd name="connsiteY9" fmla="*/ 647893 h 1009667"/>
                <a:gd name="connsiteX10" fmla="*/ 1103791 w 1962498"/>
                <a:gd name="connsiteY10" fmla="*/ 754835 h 1009667"/>
                <a:gd name="connsiteX11" fmla="*/ 760300 w 1962498"/>
                <a:gd name="connsiteY11" fmla="*/ 874023 h 1009667"/>
                <a:gd name="connsiteX12" fmla="*/ 431686 w 1962498"/>
                <a:gd name="connsiteY12" fmla="*/ 1009667 h 1009667"/>
                <a:gd name="connsiteX13" fmla="*/ 373160 w 1962498"/>
                <a:gd name="connsiteY13" fmla="*/ 681211 h 1009667"/>
                <a:gd name="connsiteX14" fmla="*/ 0 w 1962498"/>
                <a:gd name="connsiteY14" fmla="*/ 600396 h 1009667"/>
                <a:gd name="connsiteX0" fmla="*/ 0 w 1962498"/>
                <a:gd name="connsiteY0" fmla="*/ 600396 h 1009667"/>
                <a:gd name="connsiteX1" fmla="*/ 221639 w 1962498"/>
                <a:gd name="connsiteY1" fmla="*/ 492121 h 1009667"/>
                <a:gd name="connsiteX2" fmla="*/ 503612 w 1962498"/>
                <a:gd name="connsiteY2" fmla="*/ 372346 h 1009667"/>
                <a:gd name="connsiteX3" fmla="*/ 782496 w 1962498"/>
                <a:gd name="connsiteY3" fmla="*/ 267749 h 1009667"/>
                <a:gd name="connsiteX4" fmla="*/ 1062290 w 1962498"/>
                <a:gd name="connsiteY4" fmla="*/ 174185 h 1009667"/>
                <a:gd name="connsiteX5" fmla="*/ 1380843 w 1962498"/>
                <a:gd name="connsiteY5" fmla="*/ 81356 h 1009667"/>
                <a:gd name="connsiteX6" fmla="*/ 1687049 w 1962498"/>
                <a:gd name="connsiteY6" fmla="*/ 0 h 1009667"/>
                <a:gd name="connsiteX7" fmla="*/ 1962498 w 1962498"/>
                <a:gd name="connsiteY7" fmla="*/ 204231 h 1009667"/>
                <a:gd name="connsiteX8" fmla="*/ 1867773 w 1962498"/>
                <a:gd name="connsiteY8" fmla="*/ 538423 h 1009667"/>
                <a:gd name="connsiteX9" fmla="*/ 1435938 w 1962498"/>
                <a:gd name="connsiteY9" fmla="*/ 647893 h 1009667"/>
                <a:gd name="connsiteX10" fmla="*/ 1102887 w 1962498"/>
                <a:gd name="connsiteY10" fmla="*/ 751168 h 1009667"/>
                <a:gd name="connsiteX11" fmla="*/ 760300 w 1962498"/>
                <a:gd name="connsiteY11" fmla="*/ 874023 h 1009667"/>
                <a:gd name="connsiteX12" fmla="*/ 431686 w 1962498"/>
                <a:gd name="connsiteY12" fmla="*/ 1009667 h 1009667"/>
                <a:gd name="connsiteX13" fmla="*/ 373160 w 1962498"/>
                <a:gd name="connsiteY13" fmla="*/ 681211 h 1009667"/>
                <a:gd name="connsiteX14" fmla="*/ 0 w 1962498"/>
                <a:gd name="connsiteY14" fmla="*/ 600396 h 1009667"/>
                <a:gd name="connsiteX0" fmla="*/ 0 w 1962498"/>
                <a:gd name="connsiteY0" fmla="*/ 600396 h 1009667"/>
                <a:gd name="connsiteX1" fmla="*/ 221639 w 1962498"/>
                <a:gd name="connsiteY1" fmla="*/ 492121 h 1009667"/>
                <a:gd name="connsiteX2" fmla="*/ 503612 w 1962498"/>
                <a:gd name="connsiteY2" fmla="*/ 372346 h 1009667"/>
                <a:gd name="connsiteX3" fmla="*/ 782496 w 1962498"/>
                <a:gd name="connsiteY3" fmla="*/ 267749 h 1009667"/>
                <a:gd name="connsiteX4" fmla="*/ 1062290 w 1962498"/>
                <a:gd name="connsiteY4" fmla="*/ 174185 h 1009667"/>
                <a:gd name="connsiteX5" fmla="*/ 1380843 w 1962498"/>
                <a:gd name="connsiteY5" fmla="*/ 81356 h 1009667"/>
                <a:gd name="connsiteX6" fmla="*/ 1687049 w 1962498"/>
                <a:gd name="connsiteY6" fmla="*/ 0 h 1009667"/>
                <a:gd name="connsiteX7" fmla="*/ 1962498 w 1962498"/>
                <a:gd name="connsiteY7" fmla="*/ 204231 h 1009667"/>
                <a:gd name="connsiteX8" fmla="*/ 1867773 w 1962498"/>
                <a:gd name="connsiteY8" fmla="*/ 538423 h 1009667"/>
                <a:gd name="connsiteX9" fmla="*/ 1435938 w 1962498"/>
                <a:gd name="connsiteY9" fmla="*/ 647893 h 1009667"/>
                <a:gd name="connsiteX10" fmla="*/ 1102887 w 1962498"/>
                <a:gd name="connsiteY10" fmla="*/ 751168 h 1009667"/>
                <a:gd name="connsiteX11" fmla="*/ 760300 w 1962498"/>
                <a:gd name="connsiteY11" fmla="*/ 874023 h 1009667"/>
                <a:gd name="connsiteX12" fmla="*/ 431686 w 1962498"/>
                <a:gd name="connsiteY12" fmla="*/ 1009667 h 1009667"/>
                <a:gd name="connsiteX13" fmla="*/ 373160 w 1962498"/>
                <a:gd name="connsiteY13" fmla="*/ 681211 h 1009667"/>
                <a:gd name="connsiteX14" fmla="*/ 0 w 1962498"/>
                <a:gd name="connsiteY14" fmla="*/ 600396 h 1009667"/>
                <a:gd name="connsiteX0" fmla="*/ 0 w 1962498"/>
                <a:gd name="connsiteY0" fmla="*/ 600396 h 1009667"/>
                <a:gd name="connsiteX1" fmla="*/ 221639 w 1962498"/>
                <a:gd name="connsiteY1" fmla="*/ 492121 h 1009667"/>
                <a:gd name="connsiteX2" fmla="*/ 503612 w 1962498"/>
                <a:gd name="connsiteY2" fmla="*/ 372346 h 1009667"/>
                <a:gd name="connsiteX3" fmla="*/ 782496 w 1962498"/>
                <a:gd name="connsiteY3" fmla="*/ 267749 h 1009667"/>
                <a:gd name="connsiteX4" fmla="*/ 1062290 w 1962498"/>
                <a:gd name="connsiteY4" fmla="*/ 174185 h 1009667"/>
                <a:gd name="connsiteX5" fmla="*/ 1380843 w 1962498"/>
                <a:gd name="connsiteY5" fmla="*/ 81356 h 1009667"/>
                <a:gd name="connsiteX6" fmla="*/ 1687049 w 1962498"/>
                <a:gd name="connsiteY6" fmla="*/ 0 h 1009667"/>
                <a:gd name="connsiteX7" fmla="*/ 1962498 w 1962498"/>
                <a:gd name="connsiteY7" fmla="*/ 204231 h 1009667"/>
                <a:gd name="connsiteX8" fmla="*/ 1867773 w 1962498"/>
                <a:gd name="connsiteY8" fmla="*/ 538423 h 1009667"/>
                <a:gd name="connsiteX9" fmla="*/ 1435938 w 1962498"/>
                <a:gd name="connsiteY9" fmla="*/ 647893 h 1009667"/>
                <a:gd name="connsiteX10" fmla="*/ 1102887 w 1962498"/>
                <a:gd name="connsiteY10" fmla="*/ 751168 h 1009667"/>
                <a:gd name="connsiteX11" fmla="*/ 760300 w 1962498"/>
                <a:gd name="connsiteY11" fmla="*/ 874023 h 1009667"/>
                <a:gd name="connsiteX12" fmla="*/ 431686 w 1962498"/>
                <a:gd name="connsiteY12" fmla="*/ 1009667 h 1009667"/>
                <a:gd name="connsiteX13" fmla="*/ 389529 w 1962498"/>
                <a:gd name="connsiteY13" fmla="*/ 684899 h 1009667"/>
                <a:gd name="connsiteX14" fmla="*/ 0 w 1962498"/>
                <a:gd name="connsiteY14" fmla="*/ 600396 h 1009667"/>
                <a:gd name="connsiteX0" fmla="*/ 0 w 2006173"/>
                <a:gd name="connsiteY0" fmla="*/ 589623 h 1009667"/>
                <a:gd name="connsiteX1" fmla="*/ 265314 w 2006173"/>
                <a:gd name="connsiteY1" fmla="*/ 492121 h 1009667"/>
                <a:gd name="connsiteX2" fmla="*/ 547287 w 2006173"/>
                <a:gd name="connsiteY2" fmla="*/ 372346 h 1009667"/>
                <a:gd name="connsiteX3" fmla="*/ 826171 w 2006173"/>
                <a:gd name="connsiteY3" fmla="*/ 267749 h 1009667"/>
                <a:gd name="connsiteX4" fmla="*/ 1105965 w 2006173"/>
                <a:gd name="connsiteY4" fmla="*/ 174185 h 1009667"/>
                <a:gd name="connsiteX5" fmla="*/ 1424518 w 2006173"/>
                <a:gd name="connsiteY5" fmla="*/ 81356 h 1009667"/>
                <a:gd name="connsiteX6" fmla="*/ 1730724 w 2006173"/>
                <a:gd name="connsiteY6" fmla="*/ 0 h 1009667"/>
                <a:gd name="connsiteX7" fmla="*/ 2006173 w 2006173"/>
                <a:gd name="connsiteY7" fmla="*/ 204231 h 1009667"/>
                <a:gd name="connsiteX8" fmla="*/ 1911448 w 2006173"/>
                <a:gd name="connsiteY8" fmla="*/ 538423 h 1009667"/>
                <a:gd name="connsiteX9" fmla="*/ 1479613 w 2006173"/>
                <a:gd name="connsiteY9" fmla="*/ 647893 h 1009667"/>
                <a:gd name="connsiteX10" fmla="*/ 1146562 w 2006173"/>
                <a:gd name="connsiteY10" fmla="*/ 751168 h 1009667"/>
                <a:gd name="connsiteX11" fmla="*/ 803975 w 2006173"/>
                <a:gd name="connsiteY11" fmla="*/ 874023 h 1009667"/>
                <a:gd name="connsiteX12" fmla="*/ 475361 w 2006173"/>
                <a:gd name="connsiteY12" fmla="*/ 1009667 h 1009667"/>
                <a:gd name="connsiteX13" fmla="*/ 433204 w 2006173"/>
                <a:gd name="connsiteY13" fmla="*/ 684899 h 1009667"/>
                <a:gd name="connsiteX14" fmla="*/ 0 w 2006173"/>
                <a:gd name="connsiteY14" fmla="*/ 589623 h 1009667"/>
                <a:gd name="connsiteX0" fmla="*/ 0 w 2006173"/>
                <a:gd name="connsiteY0" fmla="*/ 589623 h 1009667"/>
                <a:gd name="connsiteX1" fmla="*/ 263626 w 2006173"/>
                <a:gd name="connsiteY1" fmla="*/ 480267 h 1009667"/>
                <a:gd name="connsiteX2" fmla="*/ 547287 w 2006173"/>
                <a:gd name="connsiteY2" fmla="*/ 372346 h 1009667"/>
                <a:gd name="connsiteX3" fmla="*/ 826171 w 2006173"/>
                <a:gd name="connsiteY3" fmla="*/ 267749 h 1009667"/>
                <a:gd name="connsiteX4" fmla="*/ 1105965 w 2006173"/>
                <a:gd name="connsiteY4" fmla="*/ 174185 h 1009667"/>
                <a:gd name="connsiteX5" fmla="*/ 1424518 w 2006173"/>
                <a:gd name="connsiteY5" fmla="*/ 81356 h 1009667"/>
                <a:gd name="connsiteX6" fmla="*/ 1730724 w 2006173"/>
                <a:gd name="connsiteY6" fmla="*/ 0 h 1009667"/>
                <a:gd name="connsiteX7" fmla="*/ 2006173 w 2006173"/>
                <a:gd name="connsiteY7" fmla="*/ 204231 h 1009667"/>
                <a:gd name="connsiteX8" fmla="*/ 1911448 w 2006173"/>
                <a:gd name="connsiteY8" fmla="*/ 538423 h 1009667"/>
                <a:gd name="connsiteX9" fmla="*/ 1479613 w 2006173"/>
                <a:gd name="connsiteY9" fmla="*/ 647893 h 1009667"/>
                <a:gd name="connsiteX10" fmla="*/ 1146562 w 2006173"/>
                <a:gd name="connsiteY10" fmla="*/ 751168 h 1009667"/>
                <a:gd name="connsiteX11" fmla="*/ 803975 w 2006173"/>
                <a:gd name="connsiteY11" fmla="*/ 874023 h 1009667"/>
                <a:gd name="connsiteX12" fmla="*/ 475361 w 2006173"/>
                <a:gd name="connsiteY12" fmla="*/ 1009667 h 1009667"/>
                <a:gd name="connsiteX13" fmla="*/ 433204 w 2006173"/>
                <a:gd name="connsiteY13" fmla="*/ 684899 h 1009667"/>
                <a:gd name="connsiteX14" fmla="*/ 0 w 2006173"/>
                <a:gd name="connsiteY14" fmla="*/ 589623 h 1009667"/>
                <a:gd name="connsiteX0" fmla="*/ 0 w 2006173"/>
                <a:gd name="connsiteY0" fmla="*/ 589623 h 1009667"/>
                <a:gd name="connsiteX1" fmla="*/ 263626 w 2006173"/>
                <a:gd name="connsiteY1" fmla="*/ 480267 h 1009667"/>
                <a:gd name="connsiteX2" fmla="*/ 560823 w 2006173"/>
                <a:gd name="connsiteY2" fmla="*/ 362402 h 1009667"/>
                <a:gd name="connsiteX3" fmla="*/ 826171 w 2006173"/>
                <a:gd name="connsiteY3" fmla="*/ 267749 h 1009667"/>
                <a:gd name="connsiteX4" fmla="*/ 1105965 w 2006173"/>
                <a:gd name="connsiteY4" fmla="*/ 174185 h 1009667"/>
                <a:gd name="connsiteX5" fmla="*/ 1424518 w 2006173"/>
                <a:gd name="connsiteY5" fmla="*/ 81356 h 1009667"/>
                <a:gd name="connsiteX6" fmla="*/ 1730724 w 2006173"/>
                <a:gd name="connsiteY6" fmla="*/ 0 h 1009667"/>
                <a:gd name="connsiteX7" fmla="*/ 2006173 w 2006173"/>
                <a:gd name="connsiteY7" fmla="*/ 204231 h 1009667"/>
                <a:gd name="connsiteX8" fmla="*/ 1911448 w 2006173"/>
                <a:gd name="connsiteY8" fmla="*/ 538423 h 1009667"/>
                <a:gd name="connsiteX9" fmla="*/ 1479613 w 2006173"/>
                <a:gd name="connsiteY9" fmla="*/ 647893 h 1009667"/>
                <a:gd name="connsiteX10" fmla="*/ 1146562 w 2006173"/>
                <a:gd name="connsiteY10" fmla="*/ 751168 h 1009667"/>
                <a:gd name="connsiteX11" fmla="*/ 803975 w 2006173"/>
                <a:gd name="connsiteY11" fmla="*/ 874023 h 1009667"/>
                <a:gd name="connsiteX12" fmla="*/ 475361 w 2006173"/>
                <a:gd name="connsiteY12" fmla="*/ 1009667 h 1009667"/>
                <a:gd name="connsiteX13" fmla="*/ 433204 w 2006173"/>
                <a:gd name="connsiteY13" fmla="*/ 684899 h 1009667"/>
                <a:gd name="connsiteX14" fmla="*/ 0 w 2006173"/>
                <a:gd name="connsiteY14" fmla="*/ 589623 h 1009667"/>
                <a:gd name="connsiteX0" fmla="*/ 0 w 2006173"/>
                <a:gd name="connsiteY0" fmla="*/ 590981 h 1011025"/>
                <a:gd name="connsiteX1" fmla="*/ 263626 w 2006173"/>
                <a:gd name="connsiteY1" fmla="*/ 481625 h 1011025"/>
                <a:gd name="connsiteX2" fmla="*/ 560823 w 2006173"/>
                <a:gd name="connsiteY2" fmla="*/ 363760 h 1011025"/>
                <a:gd name="connsiteX3" fmla="*/ 826171 w 2006173"/>
                <a:gd name="connsiteY3" fmla="*/ 269107 h 1011025"/>
                <a:gd name="connsiteX4" fmla="*/ 1105965 w 2006173"/>
                <a:gd name="connsiteY4" fmla="*/ 175543 h 1011025"/>
                <a:gd name="connsiteX5" fmla="*/ 1424518 w 2006173"/>
                <a:gd name="connsiteY5" fmla="*/ 82714 h 1011025"/>
                <a:gd name="connsiteX6" fmla="*/ 1753640 w 2006173"/>
                <a:gd name="connsiteY6" fmla="*/ 0 h 1011025"/>
                <a:gd name="connsiteX7" fmla="*/ 2006173 w 2006173"/>
                <a:gd name="connsiteY7" fmla="*/ 205589 h 1011025"/>
                <a:gd name="connsiteX8" fmla="*/ 1911448 w 2006173"/>
                <a:gd name="connsiteY8" fmla="*/ 539781 h 1011025"/>
                <a:gd name="connsiteX9" fmla="*/ 1479613 w 2006173"/>
                <a:gd name="connsiteY9" fmla="*/ 649251 h 1011025"/>
                <a:gd name="connsiteX10" fmla="*/ 1146562 w 2006173"/>
                <a:gd name="connsiteY10" fmla="*/ 752526 h 1011025"/>
                <a:gd name="connsiteX11" fmla="*/ 803975 w 2006173"/>
                <a:gd name="connsiteY11" fmla="*/ 875381 h 1011025"/>
                <a:gd name="connsiteX12" fmla="*/ 475361 w 2006173"/>
                <a:gd name="connsiteY12" fmla="*/ 1011025 h 1011025"/>
                <a:gd name="connsiteX13" fmla="*/ 433204 w 2006173"/>
                <a:gd name="connsiteY13" fmla="*/ 686257 h 1011025"/>
                <a:gd name="connsiteX14" fmla="*/ 0 w 2006173"/>
                <a:gd name="connsiteY14" fmla="*/ 590981 h 1011025"/>
                <a:gd name="connsiteX0" fmla="*/ 0 w 1977410"/>
                <a:gd name="connsiteY0" fmla="*/ 590981 h 1011025"/>
                <a:gd name="connsiteX1" fmla="*/ 263626 w 1977410"/>
                <a:gd name="connsiteY1" fmla="*/ 481625 h 1011025"/>
                <a:gd name="connsiteX2" fmla="*/ 560823 w 1977410"/>
                <a:gd name="connsiteY2" fmla="*/ 363760 h 1011025"/>
                <a:gd name="connsiteX3" fmla="*/ 826171 w 1977410"/>
                <a:gd name="connsiteY3" fmla="*/ 269107 h 1011025"/>
                <a:gd name="connsiteX4" fmla="*/ 1105965 w 1977410"/>
                <a:gd name="connsiteY4" fmla="*/ 175543 h 1011025"/>
                <a:gd name="connsiteX5" fmla="*/ 1424518 w 1977410"/>
                <a:gd name="connsiteY5" fmla="*/ 82714 h 1011025"/>
                <a:gd name="connsiteX6" fmla="*/ 1753640 w 1977410"/>
                <a:gd name="connsiteY6" fmla="*/ 0 h 1011025"/>
                <a:gd name="connsiteX7" fmla="*/ 1977411 w 1977410"/>
                <a:gd name="connsiteY7" fmla="*/ 213623 h 1011025"/>
                <a:gd name="connsiteX8" fmla="*/ 1911448 w 1977410"/>
                <a:gd name="connsiteY8" fmla="*/ 539781 h 1011025"/>
                <a:gd name="connsiteX9" fmla="*/ 1479613 w 1977410"/>
                <a:gd name="connsiteY9" fmla="*/ 649251 h 1011025"/>
                <a:gd name="connsiteX10" fmla="*/ 1146562 w 1977410"/>
                <a:gd name="connsiteY10" fmla="*/ 752526 h 1011025"/>
                <a:gd name="connsiteX11" fmla="*/ 803975 w 1977410"/>
                <a:gd name="connsiteY11" fmla="*/ 875381 h 1011025"/>
                <a:gd name="connsiteX12" fmla="*/ 475361 w 1977410"/>
                <a:gd name="connsiteY12" fmla="*/ 1011025 h 1011025"/>
                <a:gd name="connsiteX13" fmla="*/ 433204 w 1977410"/>
                <a:gd name="connsiteY13" fmla="*/ 686257 h 1011025"/>
                <a:gd name="connsiteX14" fmla="*/ 0 w 1977410"/>
                <a:gd name="connsiteY14" fmla="*/ 590981 h 1011025"/>
                <a:gd name="connsiteX0" fmla="*/ 0 w 1977411"/>
                <a:gd name="connsiteY0" fmla="*/ 590981 h 1011025"/>
                <a:gd name="connsiteX1" fmla="*/ 263626 w 1977411"/>
                <a:gd name="connsiteY1" fmla="*/ 481625 h 1011025"/>
                <a:gd name="connsiteX2" fmla="*/ 560823 w 1977411"/>
                <a:gd name="connsiteY2" fmla="*/ 363760 h 1011025"/>
                <a:gd name="connsiteX3" fmla="*/ 826171 w 1977411"/>
                <a:gd name="connsiteY3" fmla="*/ 269107 h 1011025"/>
                <a:gd name="connsiteX4" fmla="*/ 1105965 w 1977411"/>
                <a:gd name="connsiteY4" fmla="*/ 175543 h 1011025"/>
                <a:gd name="connsiteX5" fmla="*/ 1424518 w 1977411"/>
                <a:gd name="connsiteY5" fmla="*/ 82714 h 1011025"/>
                <a:gd name="connsiteX6" fmla="*/ 1753640 w 1977411"/>
                <a:gd name="connsiteY6" fmla="*/ 0 h 1011025"/>
                <a:gd name="connsiteX7" fmla="*/ 1977411 w 1977411"/>
                <a:gd name="connsiteY7" fmla="*/ 213623 h 1011025"/>
                <a:gd name="connsiteX8" fmla="*/ 1911448 w 1977411"/>
                <a:gd name="connsiteY8" fmla="*/ 539781 h 1011025"/>
                <a:gd name="connsiteX9" fmla="*/ 1479613 w 1977411"/>
                <a:gd name="connsiteY9" fmla="*/ 649251 h 1011025"/>
                <a:gd name="connsiteX10" fmla="*/ 1146562 w 1977411"/>
                <a:gd name="connsiteY10" fmla="*/ 752526 h 1011025"/>
                <a:gd name="connsiteX11" fmla="*/ 803975 w 1977411"/>
                <a:gd name="connsiteY11" fmla="*/ 875381 h 1011025"/>
                <a:gd name="connsiteX12" fmla="*/ 475361 w 1977411"/>
                <a:gd name="connsiteY12" fmla="*/ 1011025 h 1011025"/>
                <a:gd name="connsiteX13" fmla="*/ 433204 w 1977411"/>
                <a:gd name="connsiteY13" fmla="*/ 686257 h 1011025"/>
                <a:gd name="connsiteX14" fmla="*/ 0 w 1977411"/>
                <a:gd name="connsiteY14" fmla="*/ 590981 h 1011025"/>
                <a:gd name="connsiteX0" fmla="*/ 0 w 1977411"/>
                <a:gd name="connsiteY0" fmla="*/ 590981 h 1011025"/>
                <a:gd name="connsiteX1" fmla="*/ 263626 w 1977411"/>
                <a:gd name="connsiteY1" fmla="*/ 481625 h 1011025"/>
                <a:gd name="connsiteX2" fmla="*/ 560823 w 1977411"/>
                <a:gd name="connsiteY2" fmla="*/ 363760 h 1011025"/>
                <a:gd name="connsiteX3" fmla="*/ 826171 w 1977411"/>
                <a:gd name="connsiteY3" fmla="*/ 269107 h 1011025"/>
                <a:gd name="connsiteX4" fmla="*/ 1105965 w 1977411"/>
                <a:gd name="connsiteY4" fmla="*/ 175543 h 1011025"/>
                <a:gd name="connsiteX5" fmla="*/ 1424518 w 1977411"/>
                <a:gd name="connsiteY5" fmla="*/ 82714 h 1011025"/>
                <a:gd name="connsiteX6" fmla="*/ 1753640 w 1977411"/>
                <a:gd name="connsiteY6" fmla="*/ 0 h 1011025"/>
                <a:gd name="connsiteX7" fmla="*/ 1977411 w 1977411"/>
                <a:gd name="connsiteY7" fmla="*/ 213623 h 1011025"/>
                <a:gd name="connsiteX8" fmla="*/ 1771643 w 1977411"/>
                <a:gd name="connsiteY8" fmla="*/ 569870 h 1011025"/>
                <a:gd name="connsiteX9" fmla="*/ 1479613 w 1977411"/>
                <a:gd name="connsiteY9" fmla="*/ 649251 h 1011025"/>
                <a:gd name="connsiteX10" fmla="*/ 1146562 w 1977411"/>
                <a:gd name="connsiteY10" fmla="*/ 752526 h 1011025"/>
                <a:gd name="connsiteX11" fmla="*/ 803975 w 1977411"/>
                <a:gd name="connsiteY11" fmla="*/ 875381 h 1011025"/>
                <a:gd name="connsiteX12" fmla="*/ 475361 w 1977411"/>
                <a:gd name="connsiteY12" fmla="*/ 1011025 h 1011025"/>
                <a:gd name="connsiteX13" fmla="*/ 433204 w 1977411"/>
                <a:gd name="connsiteY13" fmla="*/ 686257 h 1011025"/>
                <a:gd name="connsiteX14" fmla="*/ 0 w 1977411"/>
                <a:gd name="connsiteY14" fmla="*/ 590981 h 1011025"/>
                <a:gd name="connsiteX0" fmla="*/ 0 w 1977411"/>
                <a:gd name="connsiteY0" fmla="*/ 590981 h 1011025"/>
                <a:gd name="connsiteX1" fmla="*/ 263626 w 1977411"/>
                <a:gd name="connsiteY1" fmla="*/ 481625 h 1011025"/>
                <a:gd name="connsiteX2" fmla="*/ 560823 w 1977411"/>
                <a:gd name="connsiteY2" fmla="*/ 363760 h 1011025"/>
                <a:gd name="connsiteX3" fmla="*/ 826171 w 1977411"/>
                <a:gd name="connsiteY3" fmla="*/ 269107 h 1011025"/>
                <a:gd name="connsiteX4" fmla="*/ 1105965 w 1977411"/>
                <a:gd name="connsiteY4" fmla="*/ 175543 h 1011025"/>
                <a:gd name="connsiteX5" fmla="*/ 1424518 w 1977411"/>
                <a:gd name="connsiteY5" fmla="*/ 82714 h 1011025"/>
                <a:gd name="connsiteX6" fmla="*/ 1753640 w 1977411"/>
                <a:gd name="connsiteY6" fmla="*/ 0 h 1011025"/>
                <a:gd name="connsiteX7" fmla="*/ 1977411 w 1977411"/>
                <a:gd name="connsiteY7" fmla="*/ 213623 h 1011025"/>
                <a:gd name="connsiteX8" fmla="*/ 1771643 w 1977411"/>
                <a:gd name="connsiteY8" fmla="*/ 569870 h 1011025"/>
                <a:gd name="connsiteX9" fmla="*/ 1479613 w 1977411"/>
                <a:gd name="connsiteY9" fmla="*/ 649251 h 1011025"/>
                <a:gd name="connsiteX10" fmla="*/ 1146562 w 1977411"/>
                <a:gd name="connsiteY10" fmla="*/ 752526 h 1011025"/>
                <a:gd name="connsiteX11" fmla="*/ 803975 w 1977411"/>
                <a:gd name="connsiteY11" fmla="*/ 875381 h 1011025"/>
                <a:gd name="connsiteX12" fmla="*/ 475361 w 1977411"/>
                <a:gd name="connsiteY12" fmla="*/ 1011025 h 1011025"/>
                <a:gd name="connsiteX13" fmla="*/ 433204 w 1977411"/>
                <a:gd name="connsiteY13" fmla="*/ 686257 h 1011025"/>
                <a:gd name="connsiteX14" fmla="*/ 0 w 1977411"/>
                <a:gd name="connsiteY14" fmla="*/ 590981 h 1011025"/>
                <a:gd name="connsiteX0" fmla="*/ 0 w 1977411"/>
                <a:gd name="connsiteY0" fmla="*/ 590981 h 1011025"/>
                <a:gd name="connsiteX1" fmla="*/ 263626 w 1977411"/>
                <a:gd name="connsiteY1" fmla="*/ 481625 h 1011025"/>
                <a:gd name="connsiteX2" fmla="*/ 560823 w 1977411"/>
                <a:gd name="connsiteY2" fmla="*/ 363760 h 1011025"/>
                <a:gd name="connsiteX3" fmla="*/ 826171 w 1977411"/>
                <a:gd name="connsiteY3" fmla="*/ 269107 h 1011025"/>
                <a:gd name="connsiteX4" fmla="*/ 1105965 w 1977411"/>
                <a:gd name="connsiteY4" fmla="*/ 175543 h 1011025"/>
                <a:gd name="connsiteX5" fmla="*/ 1424518 w 1977411"/>
                <a:gd name="connsiteY5" fmla="*/ 82714 h 1011025"/>
                <a:gd name="connsiteX6" fmla="*/ 1753640 w 1977411"/>
                <a:gd name="connsiteY6" fmla="*/ 0 h 1011025"/>
                <a:gd name="connsiteX7" fmla="*/ 1977411 w 1977411"/>
                <a:gd name="connsiteY7" fmla="*/ 213623 h 1011025"/>
                <a:gd name="connsiteX8" fmla="*/ 1771643 w 1977411"/>
                <a:gd name="connsiteY8" fmla="*/ 569870 h 1011025"/>
                <a:gd name="connsiteX9" fmla="*/ 1479613 w 1977411"/>
                <a:gd name="connsiteY9" fmla="*/ 649251 h 1011025"/>
                <a:gd name="connsiteX10" fmla="*/ 1146562 w 1977411"/>
                <a:gd name="connsiteY10" fmla="*/ 752526 h 1011025"/>
                <a:gd name="connsiteX11" fmla="*/ 803975 w 1977411"/>
                <a:gd name="connsiteY11" fmla="*/ 875381 h 1011025"/>
                <a:gd name="connsiteX12" fmla="*/ 475361 w 1977411"/>
                <a:gd name="connsiteY12" fmla="*/ 1011025 h 1011025"/>
                <a:gd name="connsiteX13" fmla="*/ 433204 w 1977411"/>
                <a:gd name="connsiteY13" fmla="*/ 686257 h 1011025"/>
                <a:gd name="connsiteX14" fmla="*/ 0 w 1977411"/>
                <a:gd name="connsiteY14" fmla="*/ 590981 h 1011025"/>
                <a:gd name="connsiteX0" fmla="*/ 0 w 1977411"/>
                <a:gd name="connsiteY0" fmla="*/ 590981 h 1011025"/>
                <a:gd name="connsiteX1" fmla="*/ 263626 w 1977411"/>
                <a:gd name="connsiteY1" fmla="*/ 481625 h 1011025"/>
                <a:gd name="connsiteX2" fmla="*/ 560823 w 1977411"/>
                <a:gd name="connsiteY2" fmla="*/ 363760 h 1011025"/>
                <a:gd name="connsiteX3" fmla="*/ 826171 w 1977411"/>
                <a:gd name="connsiteY3" fmla="*/ 269107 h 1011025"/>
                <a:gd name="connsiteX4" fmla="*/ 1105965 w 1977411"/>
                <a:gd name="connsiteY4" fmla="*/ 175543 h 1011025"/>
                <a:gd name="connsiteX5" fmla="*/ 1424518 w 1977411"/>
                <a:gd name="connsiteY5" fmla="*/ 82714 h 1011025"/>
                <a:gd name="connsiteX6" fmla="*/ 1753640 w 1977411"/>
                <a:gd name="connsiteY6" fmla="*/ 0 h 1011025"/>
                <a:gd name="connsiteX7" fmla="*/ 1977411 w 1977411"/>
                <a:gd name="connsiteY7" fmla="*/ 213623 h 1011025"/>
                <a:gd name="connsiteX8" fmla="*/ 1771643 w 1977411"/>
                <a:gd name="connsiteY8" fmla="*/ 569870 h 1011025"/>
                <a:gd name="connsiteX9" fmla="*/ 1479613 w 1977411"/>
                <a:gd name="connsiteY9" fmla="*/ 649251 h 1011025"/>
                <a:gd name="connsiteX10" fmla="*/ 1146562 w 1977411"/>
                <a:gd name="connsiteY10" fmla="*/ 752526 h 1011025"/>
                <a:gd name="connsiteX11" fmla="*/ 803975 w 1977411"/>
                <a:gd name="connsiteY11" fmla="*/ 875381 h 1011025"/>
                <a:gd name="connsiteX12" fmla="*/ 475361 w 1977411"/>
                <a:gd name="connsiteY12" fmla="*/ 1011025 h 1011025"/>
                <a:gd name="connsiteX13" fmla="*/ 433204 w 1977411"/>
                <a:gd name="connsiteY13" fmla="*/ 686257 h 1011025"/>
                <a:gd name="connsiteX14" fmla="*/ 0 w 1977411"/>
                <a:gd name="connsiteY14" fmla="*/ 590981 h 1011025"/>
                <a:gd name="connsiteX0" fmla="*/ 0 w 1977411"/>
                <a:gd name="connsiteY0" fmla="*/ 594249 h 1014293"/>
                <a:gd name="connsiteX1" fmla="*/ 263626 w 1977411"/>
                <a:gd name="connsiteY1" fmla="*/ 484893 h 1014293"/>
                <a:gd name="connsiteX2" fmla="*/ 560823 w 1977411"/>
                <a:gd name="connsiteY2" fmla="*/ 367028 h 1014293"/>
                <a:gd name="connsiteX3" fmla="*/ 826171 w 1977411"/>
                <a:gd name="connsiteY3" fmla="*/ 272375 h 1014293"/>
                <a:gd name="connsiteX4" fmla="*/ 1105965 w 1977411"/>
                <a:gd name="connsiteY4" fmla="*/ 178811 h 1014293"/>
                <a:gd name="connsiteX5" fmla="*/ 1424518 w 1977411"/>
                <a:gd name="connsiteY5" fmla="*/ 85982 h 1014293"/>
                <a:gd name="connsiteX6" fmla="*/ 1761329 w 1977411"/>
                <a:gd name="connsiteY6" fmla="*/ 0 h 1014293"/>
                <a:gd name="connsiteX7" fmla="*/ 1977411 w 1977411"/>
                <a:gd name="connsiteY7" fmla="*/ 216891 h 1014293"/>
                <a:gd name="connsiteX8" fmla="*/ 1771643 w 1977411"/>
                <a:gd name="connsiteY8" fmla="*/ 573138 h 1014293"/>
                <a:gd name="connsiteX9" fmla="*/ 1479613 w 1977411"/>
                <a:gd name="connsiteY9" fmla="*/ 652519 h 1014293"/>
                <a:gd name="connsiteX10" fmla="*/ 1146562 w 1977411"/>
                <a:gd name="connsiteY10" fmla="*/ 755794 h 1014293"/>
                <a:gd name="connsiteX11" fmla="*/ 803975 w 1977411"/>
                <a:gd name="connsiteY11" fmla="*/ 878649 h 1014293"/>
                <a:gd name="connsiteX12" fmla="*/ 475361 w 1977411"/>
                <a:gd name="connsiteY12" fmla="*/ 1014293 h 1014293"/>
                <a:gd name="connsiteX13" fmla="*/ 433204 w 1977411"/>
                <a:gd name="connsiteY13" fmla="*/ 689525 h 1014293"/>
                <a:gd name="connsiteX14" fmla="*/ 0 w 1977411"/>
                <a:gd name="connsiteY14" fmla="*/ 594249 h 1014293"/>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1643 w 1977411"/>
                <a:gd name="connsiteY8" fmla="*/ 573138 h 1083212"/>
                <a:gd name="connsiteX9" fmla="*/ 1479613 w 1977411"/>
                <a:gd name="connsiteY9" fmla="*/ 652519 h 1083212"/>
                <a:gd name="connsiteX10" fmla="*/ 1146562 w 1977411"/>
                <a:gd name="connsiteY10" fmla="*/ 755794 h 1083212"/>
                <a:gd name="connsiteX11" fmla="*/ 803975 w 1977411"/>
                <a:gd name="connsiteY11" fmla="*/ 878649 h 1083212"/>
                <a:gd name="connsiteX12" fmla="*/ 332933 w 1977411"/>
                <a:gd name="connsiteY12" fmla="*/ 1083212 h 1083212"/>
                <a:gd name="connsiteX13" fmla="*/ 433204 w 1977411"/>
                <a:gd name="connsiteY13" fmla="*/ 689525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1643 w 1977411"/>
                <a:gd name="connsiteY8" fmla="*/ 573138 h 1083212"/>
                <a:gd name="connsiteX9" fmla="*/ 1479613 w 1977411"/>
                <a:gd name="connsiteY9" fmla="*/ 652519 h 1083212"/>
                <a:gd name="connsiteX10" fmla="*/ 1146562 w 1977411"/>
                <a:gd name="connsiteY10" fmla="*/ 755794 h 1083212"/>
                <a:gd name="connsiteX11" fmla="*/ 803975 w 1977411"/>
                <a:gd name="connsiteY11" fmla="*/ 878649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1643 w 1977411"/>
                <a:gd name="connsiteY8" fmla="*/ 573138 h 1083212"/>
                <a:gd name="connsiteX9" fmla="*/ 1479613 w 1977411"/>
                <a:gd name="connsiteY9" fmla="*/ 652519 h 1083212"/>
                <a:gd name="connsiteX10" fmla="*/ 1148251 w 1977411"/>
                <a:gd name="connsiteY10" fmla="*/ 767648 h 1083212"/>
                <a:gd name="connsiteX11" fmla="*/ 803975 w 1977411"/>
                <a:gd name="connsiteY11" fmla="*/ 878649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1643 w 1977411"/>
                <a:gd name="connsiteY8" fmla="*/ 573138 h 1083212"/>
                <a:gd name="connsiteX9" fmla="*/ 1496683 w 1977411"/>
                <a:gd name="connsiteY9" fmla="*/ 657836 h 1083212"/>
                <a:gd name="connsiteX10" fmla="*/ 1148251 w 1977411"/>
                <a:gd name="connsiteY10" fmla="*/ 767648 h 1083212"/>
                <a:gd name="connsiteX11" fmla="*/ 803975 w 1977411"/>
                <a:gd name="connsiteY11" fmla="*/ 878649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1643 w 1977411"/>
                <a:gd name="connsiteY8" fmla="*/ 573138 h 1083212"/>
                <a:gd name="connsiteX9" fmla="*/ 1477613 w 1977411"/>
                <a:gd name="connsiteY9" fmla="*/ 657559 h 1083212"/>
                <a:gd name="connsiteX10" fmla="*/ 1148251 w 1977411"/>
                <a:gd name="connsiteY10" fmla="*/ 767648 h 1083212"/>
                <a:gd name="connsiteX11" fmla="*/ 803975 w 1977411"/>
                <a:gd name="connsiteY11" fmla="*/ 878649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8251 w 1977411"/>
                <a:gd name="connsiteY10" fmla="*/ 767648 h 1083212"/>
                <a:gd name="connsiteX11" fmla="*/ 803975 w 1977411"/>
                <a:gd name="connsiteY11" fmla="*/ 878649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8251 w 1977411"/>
                <a:gd name="connsiteY10" fmla="*/ 767648 h 1083212"/>
                <a:gd name="connsiteX11" fmla="*/ 801975 w 1977411"/>
                <a:gd name="connsiteY11" fmla="*/ 883691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4561 w 1977411"/>
                <a:gd name="connsiteY10" fmla="*/ 760834 h 1083212"/>
                <a:gd name="connsiteX11" fmla="*/ 801975 w 1977411"/>
                <a:gd name="connsiteY11" fmla="*/ 883691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4560 w 1977411"/>
                <a:gd name="connsiteY10" fmla="*/ 760834 h 1083212"/>
                <a:gd name="connsiteX11" fmla="*/ 801975 w 1977411"/>
                <a:gd name="connsiteY11" fmla="*/ 883691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33024 w 1977411"/>
                <a:gd name="connsiteY10" fmla="*/ 765737 h 1083212"/>
                <a:gd name="connsiteX11" fmla="*/ 801975 w 1977411"/>
                <a:gd name="connsiteY11" fmla="*/ 883691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33024 w 1977411"/>
                <a:gd name="connsiteY10" fmla="*/ 765737 h 1083212"/>
                <a:gd name="connsiteX11" fmla="*/ 786594 w 1977411"/>
                <a:gd name="connsiteY11" fmla="*/ 890228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2559 w 1977411"/>
                <a:gd name="connsiteY10" fmla="*/ 765876 h 1083212"/>
                <a:gd name="connsiteX11" fmla="*/ 786594 w 1977411"/>
                <a:gd name="connsiteY11" fmla="*/ 890228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2559 w 1977411"/>
                <a:gd name="connsiteY10" fmla="*/ 765876 h 1083212"/>
                <a:gd name="connsiteX11" fmla="*/ 786594 w 1977411"/>
                <a:gd name="connsiteY11" fmla="*/ 890228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6342"/>
                <a:gd name="connsiteX1" fmla="*/ 263626 w 1977411"/>
                <a:gd name="connsiteY1" fmla="*/ 484893 h 1086342"/>
                <a:gd name="connsiteX2" fmla="*/ 560823 w 1977411"/>
                <a:gd name="connsiteY2" fmla="*/ 367028 h 1086342"/>
                <a:gd name="connsiteX3" fmla="*/ 826171 w 1977411"/>
                <a:gd name="connsiteY3" fmla="*/ 272375 h 1086342"/>
                <a:gd name="connsiteX4" fmla="*/ 1105965 w 1977411"/>
                <a:gd name="connsiteY4" fmla="*/ 178811 h 1086342"/>
                <a:gd name="connsiteX5" fmla="*/ 1424518 w 1977411"/>
                <a:gd name="connsiteY5" fmla="*/ 85982 h 1086342"/>
                <a:gd name="connsiteX6" fmla="*/ 1761329 w 1977411"/>
                <a:gd name="connsiteY6" fmla="*/ 0 h 1086342"/>
                <a:gd name="connsiteX7" fmla="*/ 1977411 w 1977411"/>
                <a:gd name="connsiteY7" fmla="*/ 216891 h 1086342"/>
                <a:gd name="connsiteX8" fmla="*/ 1775333 w 1977411"/>
                <a:gd name="connsiteY8" fmla="*/ 579951 h 1086342"/>
                <a:gd name="connsiteX9" fmla="*/ 1477613 w 1977411"/>
                <a:gd name="connsiteY9" fmla="*/ 657559 h 1086342"/>
                <a:gd name="connsiteX10" fmla="*/ 1142559 w 1977411"/>
                <a:gd name="connsiteY10" fmla="*/ 765876 h 1086342"/>
                <a:gd name="connsiteX11" fmla="*/ 786594 w 1977411"/>
                <a:gd name="connsiteY11" fmla="*/ 890228 h 1086342"/>
                <a:gd name="connsiteX12" fmla="*/ 315707 w 1977411"/>
                <a:gd name="connsiteY12" fmla="*/ 1086342 h 1086342"/>
                <a:gd name="connsiteX13" fmla="*/ 346453 w 1977411"/>
                <a:gd name="connsiteY13" fmla="*/ 738969 h 1086342"/>
                <a:gd name="connsiteX14" fmla="*/ 0 w 1977411"/>
                <a:gd name="connsiteY14" fmla="*/ 594249 h 1086342"/>
                <a:gd name="connsiteX0" fmla="*/ 0 w 1931612"/>
                <a:gd name="connsiteY0" fmla="*/ 594249 h 1086342"/>
                <a:gd name="connsiteX1" fmla="*/ 263626 w 1931612"/>
                <a:gd name="connsiteY1" fmla="*/ 484893 h 1086342"/>
                <a:gd name="connsiteX2" fmla="*/ 560823 w 1931612"/>
                <a:gd name="connsiteY2" fmla="*/ 367028 h 1086342"/>
                <a:gd name="connsiteX3" fmla="*/ 826171 w 1931612"/>
                <a:gd name="connsiteY3" fmla="*/ 272375 h 1086342"/>
                <a:gd name="connsiteX4" fmla="*/ 1105965 w 1931612"/>
                <a:gd name="connsiteY4" fmla="*/ 178811 h 1086342"/>
                <a:gd name="connsiteX5" fmla="*/ 1424518 w 1931612"/>
                <a:gd name="connsiteY5" fmla="*/ 85982 h 1086342"/>
                <a:gd name="connsiteX6" fmla="*/ 1761329 w 1931612"/>
                <a:gd name="connsiteY6" fmla="*/ 0 h 1086342"/>
                <a:gd name="connsiteX7" fmla="*/ 1931612 w 1931612"/>
                <a:gd name="connsiteY7" fmla="*/ 336844 h 1086342"/>
                <a:gd name="connsiteX8" fmla="*/ 1775333 w 1931612"/>
                <a:gd name="connsiteY8" fmla="*/ 579951 h 1086342"/>
                <a:gd name="connsiteX9" fmla="*/ 1477613 w 1931612"/>
                <a:gd name="connsiteY9" fmla="*/ 657559 h 1086342"/>
                <a:gd name="connsiteX10" fmla="*/ 1142559 w 1931612"/>
                <a:gd name="connsiteY10" fmla="*/ 765876 h 1086342"/>
                <a:gd name="connsiteX11" fmla="*/ 786594 w 1931612"/>
                <a:gd name="connsiteY11" fmla="*/ 890228 h 1086342"/>
                <a:gd name="connsiteX12" fmla="*/ 315707 w 1931612"/>
                <a:gd name="connsiteY12" fmla="*/ 1086342 h 1086342"/>
                <a:gd name="connsiteX13" fmla="*/ 346453 w 1931612"/>
                <a:gd name="connsiteY13" fmla="*/ 738969 h 1086342"/>
                <a:gd name="connsiteX14" fmla="*/ 0 w 1931612"/>
                <a:gd name="connsiteY14" fmla="*/ 594249 h 1086342"/>
                <a:gd name="connsiteX0" fmla="*/ 0 w 1931612"/>
                <a:gd name="connsiteY0" fmla="*/ 594249 h 1086342"/>
                <a:gd name="connsiteX1" fmla="*/ 263626 w 1931612"/>
                <a:gd name="connsiteY1" fmla="*/ 484893 h 1086342"/>
                <a:gd name="connsiteX2" fmla="*/ 560823 w 1931612"/>
                <a:gd name="connsiteY2" fmla="*/ 367028 h 1086342"/>
                <a:gd name="connsiteX3" fmla="*/ 826171 w 1931612"/>
                <a:gd name="connsiteY3" fmla="*/ 272375 h 1086342"/>
                <a:gd name="connsiteX4" fmla="*/ 1105965 w 1931612"/>
                <a:gd name="connsiteY4" fmla="*/ 178811 h 1086342"/>
                <a:gd name="connsiteX5" fmla="*/ 1424518 w 1931612"/>
                <a:gd name="connsiteY5" fmla="*/ 85982 h 1086342"/>
                <a:gd name="connsiteX6" fmla="*/ 1761329 w 1931612"/>
                <a:gd name="connsiteY6" fmla="*/ 0 h 1086342"/>
                <a:gd name="connsiteX7" fmla="*/ 1931612 w 1931612"/>
                <a:gd name="connsiteY7" fmla="*/ 336844 h 1086342"/>
                <a:gd name="connsiteX8" fmla="*/ 1775333 w 1931612"/>
                <a:gd name="connsiteY8" fmla="*/ 579951 h 1086342"/>
                <a:gd name="connsiteX9" fmla="*/ 1477613 w 1931612"/>
                <a:gd name="connsiteY9" fmla="*/ 657559 h 1086342"/>
                <a:gd name="connsiteX10" fmla="*/ 1142559 w 1931612"/>
                <a:gd name="connsiteY10" fmla="*/ 765876 h 1086342"/>
                <a:gd name="connsiteX11" fmla="*/ 786594 w 1931612"/>
                <a:gd name="connsiteY11" fmla="*/ 890228 h 1086342"/>
                <a:gd name="connsiteX12" fmla="*/ 315707 w 1931612"/>
                <a:gd name="connsiteY12" fmla="*/ 1086342 h 1086342"/>
                <a:gd name="connsiteX13" fmla="*/ 346453 w 1931612"/>
                <a:gd name="connsiteY13" fmla="*/ 738969 h 1086342"/>
                <a:gd name="connsiteX14" fmla="*/ 0 w 1931612"/>
                <a:gd name="connsiteY14" fmla="*/ 594249 h 1086342"/>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775333 w 1931612"/>
                <a:gd name="connsiteY8" fmla="*/ 519355 h 1025746"/>
                <a:gd name="connsiteX9" fmla="*/ 1477613 w 1931612"/>
                <a:gd name="connsiteY9" fmla="*/ 59696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775333 w 1931612"/>
                <a:gd name="connsiteY8" fmla="*/ 519355 h 1025746"/>
                <a:gd name="connsiteX9" fmla="*/ 1477613 w 1931612"/>
                <a:gd name="connsiteY9" fmla="*/ 59696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477613 w 1931612"/>
                <a:gd name="connsiteY9" fmla="*/ 59696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477613 w 1931612"/>
                <a:gd name="connsiteY9" fmla="*/ 59696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477613 w 1931612"/>
                <a:gd name="connsiteY9" fmla="*/ 59696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33338 w 1931612"/>
                <a:gd name="connsiteY10" fmla="*/ 744849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33338 w 1931612"/>
                <a:gd name="connsiteY10" fmla="*/ 744849 h 1025746"/>
                <a:gd name="connsiteX11" fmla="*/ 757570 w 1931612"/>
                <a:gd name="connsiteY11" fmla="*/ 856879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33338 w 1931612"/>
                <a:gd name="connsiteY10" fmla="*/ 744849 h 1025746"/>
                <a:gd name="connsiteX11" fmla="*/ 722953 w 1931612"/>
                <a:gd name="connsiteY11" fmla="*/ 872933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33338 w 1931612"/>
                <a:gd name="connsiteY10" fmla="*/ 744849 h 1025746"/>
                <a:gd name="connsiteX11" fmla="*/ 683650 w 1931612"/>
                <a:gd name="connsiteY11" fmla="*/ 896675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33338 w 1931612"/>
                <a:gd name="connsiteY10" fmla="*/ 744849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062884 w 1931612"/>
                <a:gd name="connsiteY4" fmla="*/ 168524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01835 w 1931612"/>
                <a:gd name="connsiteY3" fmla="*/ 231338 h 1025746"/>
                <a:gd name="connsiteX4" fmla="*/ 1062884 w 1931612"/>
                <a:gd name="connsiteY4" fmla="*/ 168524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32556 w 1931612"/>
                <a:gd name="connsiteY2" fmla="*/ 328364 h 1025746"/>
                <a:gd name="connsiteX3" fmla="*/ 801835 w 1931612"/>
                <a:gd name="connsiteY3" fmla="*/ 231338 h 1025746"/>
                <a:gd name="connsiteX4" fmla="*/ 1062884 w 1931612"/>
                <a:gd name="connsiteY4" fmla="*/ 168524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32556 w 1931612"/>
                <a:gd name="connsiteY2" fmla="*/ 328364 h 1025746"/>
                <a:gd name="connsiteX3" fmla="*/ 812113 w 1931612"/>
                <a:gd name="connsiteY3" fmla="*/ 234843 h 1025746"/>
                <a:gd name="connsiteX4" fmla="*/ 1062884 w 1931612"/>
                <a:gd name="connsiteY4" fmla="*/ 168524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499453 w 1931612"/>
                <a:gd name="connsiteY2" fmla="*/ 333791 h 1025746"/>
                <a:gd name="connsiteX3" fmla="*/ 812113 w 1931612"/>
                <a:gd name="connsiteY3" fmla="*/ 234843 h 1025746"/>
                <a:gd name="connsiteX4" fmla="*/ 1062884 w 1931612"/>
                <a:gd name="connsiteY4" fmla="*/ 168524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499453 w 1931612"/>
                <a:gd name="connsiteY2" fmla="*/ 333791 h 1025746"/>
                <a:gd name="connsiteX3" fmla="*/ 812113 w 1931612"/>
                <a:gd name="connsiteY3" fmla="*/ 234843 h 1025746"/>
                <a:gd name="connsiteX4" fmla="*/ 1071499 w 1931612"/>
                <a:gd name="connsiteY4" fmla="*/ 158461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499453 w 1931612"/>
                <a:gd name="connsiteY2" fmla="*/ 333791 h 1025746"/>
                <a:gd name="connsiteX3" fmla="*/ 812113 w 1931612"/>
                <a:gd name="connsiteY3" fmla="*/ 234843 h 1025746"/>
                <a:gd name="connsiteX4" fmla="*/ 1071499 w 1931612"/>
                <a:gd name="connsiteY4" fmla="*/ 158461 h 1025746"/>
                <a:gd name="connsiteX5" fmla="*/ 1413788 w 1931612"/>
                <a:gd name="connsiteY5" fmla="*/ 75584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499453 w 1931612"/>
                <a:gd name="connsiteY2" fmla="*/ 333791 h 1025746"/>
                <a:gd name="connsiteX3" fmla="*/ 812113 w 1931612"/>
                <a:gd name="connsiteY3" fmla="*/ 234843 h 1025746"/>
                <a:gd name="connsiteX4" fmla="*/ 1071499 w 1931612"/>
                <a:gd name="connsiteY4" fmla="*/ 158461 h 1025746"/>
                <a:gd name="connsiteX5" fmla="*/ 1413788 w 1931612"/>
                <a:gd name="connsiteY5" fmla="*/ 75584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74128 w 1931612"/>
                <a:gd name="connsiteY11" fmla="*/ 887856 h 1103079"/>
                <a:gd name="connsiteX12" fmla="*/ 139450 w 1931612"/>
                <a:gd name="connsiteY12" fmla="*/ 1103079 h 1103079"/>
                <a:gd name="connsiteX13" fmla="*/ 346453 w 1931612"/>
                <a:gd name="connsiteY13" fmla="*/ 67837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74128 w 1931612"/>
                <a:gd name="connsiteY11" fmla="*/ 887856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92316 w 1931612"/>
                <a:gd name="connsiteY8" fmla="*/ 650252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88413"/>
                <a:gd name="connsiteY0" fmla="*/ 562391 h 1131817"/>
                <a:gd name="connsiteX1" fmla="*/ 263626 w 1988413"/>
                <a:gd name="connsiteY1" fmla="*/ 453035 h 1131817"/>
                <a:gd name="connsiteX2" fmla="*/ 499453 w 1988413"/>
                <a:gd name="connsiteY2" fmla="*/ 362529 h 1131817"/>
                <a:gd name="connsiteX3" fmla="*/ 812113 w 1988413"/>
                <a:gd name="connsiteY3" fmla="*/ 263581 h 1131817"/>
                <a:gd name="connsiteX4" fmla="*/ 1071499 w 1988413"/>
                <a:gd name="connsiteY4" fmla="*/ 187199 h 1131817"/>
                <a:gd name="connsiteX5" fmla="*/ 1413788 w 1988413"/>
                <a:gd name="connsiteY5" fmla="*/ 104322 h 1131817"/>
                <a:gd name="connsiteX6" fmla="*/ 1961112 w 1988413"/>
                <a:gd name="connsiteY6" fmla="*/ 0 h 1131817"/>
                <a:gd name="connsiteX7" fmla="*/ 1931612 w 1988413"/>
                <a:gd name="connsiteY7" fmla="*/ 304986 h 1131817"/>
                <a:gd name="connsiteX8" fmla="*/ 1592316 w 1988413"/>
                <a:gd name="connsiteY8" fmla="*/ 678990 h 1131817"/>
                <a:gd name="connsiteX9" fmla="*/ 1367717 w 1988413"/>
                <a:gd name="connsiteY9" fmla="*/ 716374 h 1131817"/>
                <a:gd name="connsiteX10" fmla="*/ 1077408 w 1988413"/>
                <a:gd name="connsiteY10" fmla="*/ 787946 h 1131817"/>
                <a:gd name="connsiteX11" fmla="*/ 689092 w 1988413"/>
                <a:gd name="connsiteY11" fmla="*/ 912410 h 1131817"/>
                <a:gd name="connsiteX12" fmla="*/ 139450 w 1988413"/>
                <a:gd name="connsiteY12" fmla="*/ 1131817 h 1131817"/>
                <a:gd name="connsiteX13" fmla="*/ 292337 w 1988413"/>
                <a:gd name="connsiteY13" fmla="*/ 759231 h 1131817"/>
                <a:gd name="connsiteX14" fmla="*/ 0 w 1988413"/>
                <a:gd name="connsiteY14" fmla="*/ 562391 h 1131817"/>
                <a:gd name="connsiteX0" fmla="*/ 0 w 1961113"/>
                <a:gd name="connsiteY0" fmla="*/ 562391 h 1131817"/>
                <a:gd name="connsiteX1" fmla="*/ 263626 w 1961113"/>
                <a:gd name="connsiteY1" fmla="*/ 453035 h 1131817"/>
                <a:gd name="connsiteX2" fmla="*/ 499453 w 1961113"/>
                <a:gd name="connsiteY2" fmla="*/ 362529 h 1131817"/>
                <a:gd name="connsiteX3" fmla="*/ 812113 w 1961113"/>
                <a:gd name="connsiteY3" fmla="*/ 263581 h 1131817"/>
                <a:gd name="connsiteX4" fmla="*/ 1071499 w 1961113"/>
                <a:gd name="connsiteY4" fmla="*/ 187199 h 1131817"/>
                <a:gd name="connsiteX5" fmla="*/ 1413788 w 1961113"/>
                <a:gd name="connsiteY5" fmla="*/ 104322 h 1131817"/>
                <a:gd name="connsiteX6" fmla="*/ 1961112 w 1961113"/>
                <a:gd name="connsiteY6" fmla="*/ 0 h 1131817"/>
                <a:gd name="connsiteX7" fmla="*/ 1931612 w 1961113"/>
                <a:gd name="connsiteY7" fmla="*/ 304986 h 1131817"/>
                <a:gd name="connsiteX8" fmla="*/ 1592316 w 1961113"/>
                <a:gd name="connsiteY8" fmla="*/ 678990 h 1131817"/>
                <a:gd name="connsiteX9" fmla="*/ 1367717 w 1961113"/>
                <a:gd name="connsiteY9" fmla="*/ 716374 h 1131817"/>
                <a:gd name="connsiteX10" fmla="*/ 1077408 w 1961113"/>
                <a:gd name="connsiteY10" fmla="*/ 787946 h 1131817"/>
                <a:gd name="connsiteX11" fmla="*/ 689092 w 1961113"/>
                <a:gd name="connsiteY11" fmla="*/ 912410 h 1131817"/>
                <a:gd name="connsiteX12" fmla="*/ 139450 w 1961113"/>
                <a:gd name="connsiteY12" fmla="*/ 1131817 h 1131817"/>
                <a:gd name="connsiteX13" fmla="*/ 292337 w 1961113"/>
                <a:gd name="connsiteY13" fmla="*/ 759231 h 1131817"/>
                <a:gd name="connsiteX14" fmla="*/ 0 w 1961113"/>
                <a:gd name="connsiteY14" fmla="*/ 562391 h 1131817"/>
                <a:gd name="connsiteX0" fmla="*/ 0 w 1961111"/>
                <a:gd name="connsiteY0" fmla="*/ 562391 h 1131817"/>
                <a:gd name="connsiteX1" fmla="*/ 263626 w 1961111"/>
                <a:gd name="connsiteY1" fmla="*/ 453035 h 1131817"/>
                <a:gd name="connsiteX2" fmla="*/ 499453 w 1961111"/>
                <a:gd name="connsiteY2" fmla="*/ 362529 h 1131817"/>
                <a:gd name="connsiteX3" fmla="*/ 812113 w 1961111"/>
                <a:gd name="connsiteY3" fmla="*/ 263581 h 1131817"/>
                <a:gd name="connsiteX4" fmla="*/ 1071499 w 1961111"/>
                <a:gd name="connsiteY4" fmla="*/ 187199 h 1131817"/>
                <a:gd name="connsiteX5" fmla="*/ 1413788 w 1961111"/>
                <a:gd name="connsiteY5" fmla="*/ 104322 h 1131817"/>
                <a:gd name="connsiteX6" fmla="*/ 1961112 w 1961111"/>
                <a:gd name="connsiteY6" fmla="*/ 0 h 1131817"/>
                <a:gd name="connsiteX7" fmla="*/ 1931612 w 1961111"/>
                <a:gd name="connsiteY7" fmla="*/ 304986 h 1131817"/>
                <a:gd name="connsiteX8" fmla="*/ 1592316 w 1961111"/>
                <a:gd name="connsiteY8" fmla="*/ 678990 h 1131817"/>
                <a:gd name="connsiteX9" fmla="*/ 1367717 w 1961111"/>
                <a:gd name="connsiteY9" fmla="*/ 716374 h 1131817"/>
                <a:gd name="connsiteX10" fmla="*/ 1077408 w 1961111"/>
                <a:gd name="connsiteY10" fmla="*/ 787946 h 1131817"/>
                <a:gd name="connsiteX11" fmla="*/ 689092 w 1961111"/>
                <a:gd name="connsiteY11" fmla="*/ 912410 h 1131817"/>
                <a:gd name="connsiteX12" fmla="*/ 139450 w 1961111"/>
                <a:gd name="connsiteY12" fmla="*/ 1131817 h 1131817"/>
                <a:gd name="connsiteX13" fmla="*/ 292337 w 1961111"/>
                <a:gd name="connsiteY13" fmla="*/ 759231 h 1131817"/>
                <a:gd name="connsiteX14" fmla="*/ 0 w 1961111"/>
                <a:gd name="connsiteY14" fmla="*/ 562391 h 1131817"/>
                <a:gd name="connsiteX0" fmla="*/ 0 w 1961113"/>
                <a:gd name="connsiteY0" fmla="*/ 562391 h 1131817"/>
                <a:gd name="connsiteX1" fmla="*/ 263626 w 1961113"/>
                <a:gd name="connsiteY1" fmla="*/ 453035 h 1131817"/>
                <a:gd name="connsiteX2" fmla="*/ 499453 w 1961113"/>
                <a:gd name="connsiteY2" fmla="*/ 362529 h 1131817"/>
                <a:gd name="connsiteX3" fmla="*/ 812113 w 1961113"/>
                <a:gd name="connsiteY3" fmla="*/ 263581 h 1131817"/>
                <a:gd name="connsiteX4" fmla="*/ 1071499 w 1961113"/>
                <a:gd name="connsiteY4" fmla="*/ 187199 h 1131817"/>
                <a:gd name="connsiteX5" fmla="*/ 1413788 w 1961113"/>
                <a:gd name="connsiteY5" fmla="*/ 104322 h 1131817"/>
                <a:gd name="connsiteX6" fmla="*/ 1961112 w 1961113"/>
                <a:gd name="connsiteY6" fmla="*/ 0 h 1131817"/>
                <a:gd name="connsiteX7" fmla="*/ 1931612 w 1961113"/>
                <a:gd name="connsiteY7" fmla="*/ 304986 h 1131817"/>
                <a:gd name="connsiteX8" fmla="*/ 1592316 w 1961113"/>
                <a:gd name="connsiteY8" fmla="*/ 678990 h 1131817"/>
                <a:gd name="connsiteX9" fmla="*/ 1367717 w 1961113"/>
                <a:gd name="connsiteY9" fmla="*/ 716374 h 1131817"/>
                <a:gd name="connsiteX10" fmla="*/ 1077408 w 1961113"/>
                <a:gd name="connsiteY10" fmla="*/ 787946 h 1131817"/>
                <a:gd name="connsiteX11" fmla="*/ 689092 w 1961113"/>
                <a:gd name="connsiteY11" fmla="*/ 912410 h 1131817"/>
                <a:gd name="connsiteX12" fmla="*/ 139450 w 1961113"/>
                <a:gd name="connsiteY12" fmla="*/ 1131817 h 1131817"/>
                <a:gd name="connsiteX13" fmla="*/ 292337 w 1961113"/>
                <a:gd name="connsiteY13" fmla="*/ 759231 h 1131817"/>
                <a:gd name="connsiteX14" fmla="*/ 0 w 1961113"/>
                <a:gd name="connsiteY14" fmla="*/ 562391 h 1131817"/>
                <a:gd name="connsiteX0" fmla="*/ 0 w 1961111"/>
                <a:gd name="connsiteY0" fmla="*/ 562391 h 1131817"/>
                <a:gd name="connsiteX1" fmla="*/ 263626 w 1961111"/>
                <a:gd name="connsiteY1" fmla="*/ 453035 h 1131817"/>
                <a:gd name="connsiteX2" fmla="*/ 499453 w 1961111"/>
                <a:gd name="connsiteY2" fmla="*/ 362529 h 1131817"/>
                <a:gd name="connsiteX3" fmla="*/ 812113 w 1961111"/>
                <a:gd name="connsiteY3" fmla="*/ 263581 h 1131817"/>
                <a:gd name="connsiteX4" fmla="*/ 1071499 w 1961111"/>
                <a:gd name="connsiteY4" fmla="*/ 187199 h 1131817"/>
                <a:gd name="connsiteX5" fmla="*/ 1413788 w 1961111"/>
                <a:gd name="connsiteY5" fmla="*/ 104322 h 1131817"/>
                <a:gd name="connsiteX6" fmla="*/ 1961112 w 1961111"/>
                <a:gd name="connsiteY6" fmla="*/ 0 h 1131817"/>
                <a:gd name="connsiteX7" fmla="*/ 1931612 w 1961111"/>
                <a:gd name="connsiteY7" fmla="*/ 304986 h 1131817"/>
                <a:gd name="connsiteX8" fmla="*/ 1592316 w 1961111"/>
                <a:gd name="connsiteY8" fmla="*/ 678990 h 1131817"/>
                <a:gd name="connsiteX9" fmla="*/ 1367717 w 1961111"/>
                <a:gd name="connsiteY9" fmla="*/ 716374 h 1131817"/>
                <a:gd name="connsiteX10" fmla="*/ 1077408 w 1961111"/>
                <a:gd name="connsiteY10" fmla="*/ 787946 h 1131817"/>
                <a:gd name="connsiteX11" fmla="*/ 689092 w 1961111"/>
                <a:gd name="connsiteY11" fmla="*/ 912410 h 1131817"/>
                <a:gd name="connsiteX12" fmla="*/ 139450 w 1961111"/>
                <a:gd name="connsiteY12" fmla="*/ 1131817 h 1131817"/>
                <a:gd name="connsiteX13" fmla="*/ 292337 w 1961111"/>
                <a:gd name="connsiteY13" fmla="*/ 759231 h 1131817"/>
                <a:gd name="connsiteX14" fmla="*/ 0 w 1961111"/>
                <a:gd name="connsiteY14" fmla="*/ 562391 h 1131817"/>
                <a:gd name="connsiteX0" fmla="*/ 0 w 1961113"/>
                <a:gd name="connsiteY0" fmla="*/ 562391 h 1131817"/>
                <a:gd name="connsiteX1" fmla="*/ 263626 w 1961113"/>
                <a:gd name="connsiteY1" fmla="*/ 453035 h 1131817"/>
                <a:gd name="connsiteX2" fmla="*/ 499453 w 1961113"/>
                <a:gd name="connsiteY2" fmla="*/ 362529 h 1131817"/>
                <a:gd name="connsiteX3" fmla="*/ 812113 w 1961113"/>
                <a:gd name="connsiteY3" fmla="*/ 263581 h 1131817"/>
                <a:gd name="connsiteX4" fmla="*/ 1071499 w 1961113"/>
                <a:gd name="connsiteY4" fmla="*/ 187199 h 1131817"/>
                <a:gd name="connsiteX5" fmla="*/ 1413788 w 1961113"/>
                <a:gd name="connsiteY5" fmla="*/ 104322 h 1131817"/>
                <a:gd name="connsiteX6" fmla="*/ 1961112 w 1961113"/>
                <a:gd name="connsiteY6" fmla="*/ 0 h 1131817"/>
                <a:gd name="connsiteX7" fmla="*/ 1931612 w 1961113"/>
                <a:gd name="connsiteY7" fmla="*/ 304986 h 1131817"/>
                <a:gd name="connsiteX8" fmla="*/ 1592316 w 1961113"/>
                <a:gd name="connsiteY8" fmla="*/ 678990 h 1131817"/>
                <a:gd name="connsiteX9" fmla="*/ 1367717 w 1961113"/>
                <a:gd name="connsiteY9" fmla="*/ 716374 h 1131817"/>
                <a:gd name="connsiteX10" fmla="*/ 1077408 w 1961113"/>
                <a:gd name="connsiteY10" fmla="*/ 787946 h 1131817"/>
                <a:gd name="connsiteX11" fmla="*/ 689092 w 1961113"/>
                <a:gd name="connsiteY11" fmla="*/ 912410 h 1131817"/>
                <a:gd name="connsiteX12" fmla="*/ 139450 w 1961113"/>
                <a:gd name="connsiteY12" fmla="*/ 1131817 h 1131817"/>
                <a:gd name="connsiteX13" fmla="*/ 292337 w 1961113"/>
                <a:gd name="connsiteY13" fmla="*/ 759231 h 1131817"/>
                <a:gd name="connsiteX14" fmla="*/ 0 w 1961113"/>
                <a:gd name="connsiteY14" fmla="*/ 562391 h 1131817"/>
                <a:gd name="connsiteX0" fmla="*/ 0 w 1961111"/>
                <a:gd name="connsiteY0" fmla="*/ 562391 h 1131817"/>
                <a:gd name="connsiteX1" fmla="*/ 263626 w 1961111"/>
                <a:gd name="connsiteY1" fmla="*/ 453035 h 1131817"/>
                <a:gd name="connsiteX2" fmla="*/ 499453 w 1961111"/>
                <a:gd name="connsiteY2" fmla="*/ 362529 h 1131817"/>
                <a:gd name="connsiteX3" fmla="*/ 812113 w 1961111"/>
                <a:gd name="connsiteY3" fmla="*/ 263581 h 1131817"/>
                <a:gd name="connsiteX4" fmla="*/ 1071499 w 1961111"/>
                <a:gd name="connsiteY4" fmla="*/ 187199 h 1131817"/>
                <a:gd name="connsiteX5" fmla="*/ 1380532 w 1961111"/>
                <a:gd name="connsiteY5" fmla="*/ 88287 h 1131817"/>
                <a:gd name="connsiteX6" fmla="*/ 1961112 w 1961111"/>
                <a:gd name="connsiteY6" fmla="*/ 0 h 1131817"/>
                <a:gd name="connsiteX7" fmla="*/ 1931612 w 1961111"/>
                <a:gd name="connsiteY7" fmla="*/ 304986 h 1131817"/>
                <a:gd name="connsiteX8" fmla="*/ 1592316 w 1961111"/>
                <a:gd name="connsiteY8" fmla="*/ 678990 h 1131817"/>
                <a:gd name="connsiteX9" fmla="*/ 1367717 w 1961111"/>
                <a:gd name="connsiteY9" fmla="*/ 716374 h 1131817"/>
                <a:gd name="connsiteX10" fmla="*/ 1077408 w 1961111"/>
                <a:gd name="connsiteY10" fmla="*/ 787946 h 1131817"/>
                <a:gd name="connsiteX11" fmla="*/ 689092 w 1961111"/>
                <a:gd name="connsiteY11" fmla="*/ 912410 h 1131817"/>
                <a:gd name="connsiteX12" fmla="*/ 139450 w 1961111"/>
                <a:gd name="connsiteY12" fmla="*/ 1131817 h 1131817"/>
                <a:gd name="connsiteX13" fmla="*/ 292337 w 1961111"/>
                <a:gd name="connsiteY13" fmla="*/ 759231 h 1131817"/>
                <a:gd name="connsiteX14" fmla="*/ 0 w 1961111"/>
                <a:gd name="connsiteY14" fmla="*/ 562391 h 1131817"/>
                <a:gd name="connsiteX0" fmla="*/ 0 w 1961113"/>
                <a:gd name="connsiteY0" fmla="*/ 562391 h 1131817"/>
                <a:gd name="connsiteX1" fmla="*/ 263626 w 1961113"/>
                <a:gd name="connsiteY1" fmla="*/ 453035 h 1131817"/>
                <a:gd name="connsiteX2" fmla="*/ 499453 w 1961113"/>
                <a:gd name="connsiteY2" fmla="*/ 362529 h 1131817"/>
                <a:gd name="connsiteX3" fmla="*/ 812113 w 1961113"/>
                <a:gd name="connsiteY3" fmla="*/ 263581 h 1131817"/>
                <a:gd name="connsiteX4" fmla="*/ 1038245 w 1961113"/>
                <a:gd name="connsiteY4" fmla="*/ 171163 h 1131817"/>
                <a:gd name="connsiteX5" fmla="*/ 1380532 w 1961113"/>
                <a:gd name="connsiteY5" fmla="*/ 88287 h 1131817"/>
                <a:gd name="connsiteX6" fmla="*/ 1961112 w 1961113"/>
                <a:gd name="connsiteY6" fmla="*/ 0 h 1131817"/>
                <a:gd name="connsiteX7" fmla="*/ 1931612 w 1961113"/>
                <a:gd name="connsiteY7" fmla="*/ 304986 h 1131817"/>
                <a:gd name="connsiteX8" fmla="*/ 1592316 w 1961113"/>
                <a:gd name="connsiteY8" fmla="*/ 678990 h 1131817"/>
                <a:gd name="connsiteX9" fmla="*/ 1367717 w 1961113"/>
                <a:gd name="connsiteY9" fmla="*/ 716374 h 1131817"/>
                <a:gd name="connsiteX10" fmla="*/ 1077408 w 1961113"/>
                <a:gd name="connsiteY10" fmla="*/ 787946 h 1131817"/>
                <a:gd name="connsiteX11" fmla="*/ 689092 w 1961113"/>
                <a:gd name="connsiteY11" fmla="*/ 912410 h 1131817"/>
                <a:gd name="connsiteX12" fmla="*/ 139450 w 1961113"/>
                <a:gd name="connsiteY12" fmla="*/ 1131817 h 1131817"/>
                <a:gd name="connsiteX13" fmla="*/ 292337 w 1961113"/>
                <a:gd name="connsiteY13" fmla="*/ 759231 h 1131817"/>
                <a:gd name="connsiteX14" fmla="*/ 0 w 1961113"/>
                <a:gd name="connsiteY14" fmla="*/ 562391 h 1131817"/>
                <a:gd name="connsiteX0" fmla="*/ 0 w 1961111"/>
                <a:gd name="connsiteY0" fmla="*/ 562391 h 1131817"/>
                <a:gd name="connsiteX1" fmla="*/ 263626 w 1961111"/>
                <a:gd name="connsiteY1" fmla="*/ 453035 h 1131817"/>
                <a:gd name="connsiteX2" fmla="*/ 499453 w 1961111"/>
                <a:gd name="connsiteY2" fmla="*/ 362529 h 1131817"/>
                <a:gd name="connsiteX3" fmla="*/ 784738 w 1961111"/>
                <a:gd name="connsiteY3" fmla="*/ 255131 h 1131817"/>
                <a:gd name="connsiteX4" fmla="*/ 1038245 w 1961111"/>
                <a:gd name="connsiteY4" fmla="*/ 171163 h 1131817"/>
                <a:gd name="connsiteX5" fmla="*/ 1380532 w 1961111"/>
                <a:gd name="connsiteY5" fmla="*/ 88287 h 1131817"/>
                <a:gd name="connsiteX6" fmla="*/ 1961112 w 1961111"/>
                <a:gd name="connsiteY6" fmla="*/ 0 h 1131817"/>
                <a:gd name="connsiteX7" fmla="*/ 1931612 w 1961111"/>
                <a:gd name="connsiteY7" fmla="*/ 304986 h 1131817"/>
                <a:gd name="connsiteX8" fmla="*/ 1592316 w 1961111"/>
                <a:gd name="connsiteY8" fmla="*/ 678990 h 1131817"/>
                <a:gd name="connsiteX9" fmla="*/ 1367717 w 1961111"/>
                <a:gd name="connsiteY9" fmla="*/ 716374 h 1131817"/>
                <a:gd name="connsiteX10" fmla="*/ 1077408 w 1961111"/>
                <a:gd name="connsiteY10" fmla="*/ 787946 h 1131817"/>
                <a:gd name="connsiteX11" fmla="*/ 689092 w 1961111"/>
                <a:gd name="connsiteY11" fmla="*/ 912410 h 1131817"/>
                <a:gd name="connsiteX12" fmla="*/ 139450 w 1961111"/>
                <a:gd name="connsiteY12" fmla="*/ 1131817 h 1131817"/>
                <a:gd name="connsiteX13" fmla="*/ 292337 w 1961111"/>
                <a:gd name="connsiteY13" fmla="*/ 759231 h 1131817"/>
                <a:gd name="connsiteX14" fmla="*/ 0 w 1961111"/>
                <a:gd name="connsiteY14" fmla="*/ 562391 h 1131817"/>
                <a:gd name="connsiteX0" fmla="*/ 0 w 1961113"/>
                <a:gd name="connsiteY0" fmla="*/ 562391 h 1131817"/>
                <a:gd name="connsiteX1" fmla="*/ 263626 w 1961113"/>
                <a:gd name="connsiteY1" fmla="*/ 453035 h 1131817"/>
                <a:gd name="connsiteX2" fmla="*/ 485200 w 1961113"/>
                <a:gd name="connsiteY2" fmla="*/ 355657 h 1131817"/>
                <a:gd name="connsiteX3" fmla="*/ 784738 w 1961113"/>
                <a:gd name="connsiteY3" fmla="*/ 255131 h 1131817"/>
                <a:gd name="connsiteX4" fmla="*/ 1038245 w 1961113"/>
                <a:gd name="connsiteY4" fmla="*/ 171163 h 1131817"/>
                <a:gd name="connsiteX5" fmla="*/ 1380532 w 1961113"/>
                <a:gd name="connsiteY5" fmla="*/ 88287 h 1131817"/>
                <a:gd name="connsiteX6" fmla="*/ 1961112 w 1961113"/>
                <a:gd name="connsiteY6" fmla="*/ 0 h 1131817"/>
                <a:gd name="connsiteX7" fmla="*/ 1931612 w 1961113"/>
                <a:gd name="connsiteY7" fmla="*/ 304986 h 1131817"/>
                <a:gd name="connsiteX8" fmla="*/ 1592316 w 1961113"/>
                <a:gd name="connsiteY8" fmla="*/ 678990 h 1131817"/>
                <a:gd name="connsiteX9" fmla="*/ 1367717 w 1961113"/>
                <a:gd name="connsiteY9" fmla="*/ 716374 h 1131817"/>
                <a:gd name="connsiteX10" fmla="*/ 1077408 w 1961113"/>
                <a:gd name="connsiteY10" fmla="*/ 787946 h 1131817"/>
                <a:gd name="connsiteX11" fmla="*/ 689092 w 1961113"/>
                <a:gd name="connsiteY11" fmla="*/ 912410 h 1131817"/>
                <a:gd name="connsiteX12" fmla="*/ 139450 w 1961113"/>
                <a:gd name="connsiteY12" fmla="*/ 1131817 h 1131817"/>
                <a:gd name="connsiteX13" fmla="*/ 292337 w 1961113"/>
                <a:gd name="connsiteY13" fmla="*/ 759231 h 1131817"/>
                <a:gd name="connsiteX14" fmla="*/ 0 w 1961113"/>
                <a:gd name="connsiteY14" fmla="*/ 562391 h 1131817"/>
                <a:gd name="connsiteX0" fmla="*/ 0 w 1961111"/>
                <a:gd name="connsiteY0" fmla="*/ 562391 h 1131817"/>
                <a:gd name="connsiteX1" fmla="*/ 299847 w 1961111"/>
                <a:gd name="connsiteY1" fmla="*/ 422988 h 1131817"/>
                <a:gd name="connsiteX2" fmla="*/ 485200 w 1961111"/>
                <a:gd name="connsiteY2" fmla="*/ 355657 h 1131817"/>
                <a:gd name="connsiteX3" fmla="*/ 784738 w 1961111"/>
                <a:gd name="connsiteY3" fmla="*/ 255131 h 1131817"/>
                <a:gd name="connsiteX4" fmla="*/ 1038245 w 1961111"/>
                <a:gd name="connsiteY4" fmla="*/ 171163 h 1131817"/>
                <a:gd name="connsiteX5" fmla="*/ 1380532 w 1961111"/>
                <a:gd name="connsiteY5" fmla="*/ 88287 h 1131817"/>
                <a:gd name="connsiteX6" fmla="*/ 1961112 w 1961111"/>
                <a:gd name="connsiteY6" fmla="*/ 0 h 1131817"/>
                <a:gd name="connsiteX7" fmla="*/ 1931612 w 1961111"/>
                <a:gd name="connsiteY7" fmla="*/ 304986 h 1131817"/>
                <a:gd name="connsiteX8" fmla="*/ 1592316 w 1961111"/>
                <a:gd name="connsiteY8" fmla="*/ 678990 h 1131817"/>
                <a:gd name="connsiteX9" fmla="*/ 1367717 w 1961111"/>
                <a:gd name="connsiteY9" fmla="*/ 716374 h 1131817"/>
                <a:gd name="connsiteX10" fmla="*/ 1077408 w 1961111"/>
                <a:gd name="connsiteY10" fmla="*/ 787946 h 1131817"/>
                <a:gd name="connsiteX11" fmla="*/ 689092 w 1961111"/>
                <a:gd name="connsiteY11" fmla="*/ 912410 h 1131817"/>
                <a:gd name="connsiteX12" fmla="*/ 139450 w 1961111"/>
                <a:gd name="connsiteY12" fmla="*/ 1131817 h 1131817"/>
                <a:gd name="connsiteX13" fmla="*/ 292337 w 1961111"/>
                <a:gd name="connsiteY13" fmla="*/ 759231 h 1131817"/>
                <a:gd name="connsiteX14" fmla="*/ 0 w 1961111"/>
                <a:gd name="connsiteY14" fmla="*/ 562391 h 1131817"/>
                <a:gd name="connsiteX0" fmla="*/ -1 w 1869433"/>
                <a:gd name="connsiteY0" fmla="*/ 492566 h 1131817"/>
                <a:gd name="connsiteX1" fmla="*/ 208167 w 1869433"/>
                <a:gd name="connsiteY1" fmla="*/ 422988 h 1131817"/>
                <a:gd name="connsiteX2" fmla="*/ 393520 w 1869433"/>
                <a:gd name="connsiteY2" fmla="*/ 355657 h 1131817"/>
                <a:gd name="connsiteX3" fmla="*/ 693058 w 1869433"/>
                <a:gd name="connsiteY3" fmla="*/ 255131 h 1131817"/>
                <a:gd name="connsiteX4" fmla="*/ 946565 w 1869433"/>
                <a:gd name="connsiteY4" fmla="*/ 171163 h 1131817"/>
                <a:gd name="connsiteX5" fmla="*/ 1288852 w 1869433"/>
                <a:gd name="connsiteY5" fmla="*/ 88287 h 1131817"/>
                <a:gd name="connsiteX6" fmla="*/ 1869432 w 1869433"/>
                <a:gd name="connsiteY6" fmla="*/ 0 h 1131817"/>
                <a:gd name="connsiteX7" fmla="*/ 1839932 w 1869433"/>
                <a:gd name="connsiteY7" fmla="*/ 304986 h 1131817"/>
                <a:gd name="connsiteX8" fmla="*/ 1500636 w 1869433"/>
                <a:gd name="connsiteY8" fmla="*/ 678990 h 1131817"/>
                <a:gd name="connsiteX9" fmla="*/ 1276037 w 1869433"/>
                <a:gd name="connsiteY9" fmla="*/ 716374 h 1131817"/>
                <a:gd name="connsiteX10" fmla="*/ 985728 w 1869433"/>
                <a:gd name="connsiteY10" fmla="*/ 787946 h 1131817"/>
                <a:gd name="connsiteX11" fmla="*/ 597412 w 1869433"/>
                <a:gd name="connsiteY11" fmla="*/ 912410 h 1131817"/>
                <a:gd name="connsiteX12" fmla="*/ 47770 w 1869433"/>
                <a:gd name="connsiteY12" fmla="*/ 1131817 h 1131817"/>
                <a:gd name="connsiteX13" fmla="*/ 200657 w 1869433"/>
                <a:gd name="connsiteY13" fmla="*/ 759231 h 1131817"/>
                <a:gd name="connsiteX14" fmla="*/ -1 w 1869433"/>
                <a:gd name="connsiteY14" fmla="*/ 492566 h 1131817"/>
                <a:gd name="connsiteX0" fmla="*/ 0 w 1880298"/>
                <a:gd name="connsiteY0" fmla="*/ 501581 h 1131817"/>
                <a:gd name="connsiteX1" fmla="*/ 219034 w 1880298"/>
                <a:gd name="connsiteY1" fmla="*/ 422988 h 1131817"/>
                <a:gd name="connsiteX2" fmla="*/ 404387 w 1880298"/>
                <a:gd name="connsiteY2" fmla="*/ 355657 h 1131817"/>
                <a:gd name="connsiteX3" fmla="*/ 703925 w 1880298"/>
                <a:gd name="connsiteY3" fmla="*/ 255131 h 1131817"/>
                <a:gd name="connsiteX4" fmla="*/ 957432 w 1880298"/>
                <a:gd name="connsiteY4" fmla="*/ 171163 h 1131817"/>
                <a:gd name="connsiteX5" fmla="*/ 1299719 w 1880298"/>
                <a:gd name="connsiteY5" fmla="*/ 88287 h 1131817"/>
                <a:gd name="connsiteX6" fmla="*/ 1880299 w 1880298"/>
                <a:gd name="connsiteY6" fmla="*/ 0 h 1131817"/>
                <a:gd name="connsiteX7" fmla="*/ 1850799 w 1880298"/>
                <a:gd name="connsiteY7" fmla="*/ 304986 h 1131817"/>
                <a:gd name="connsiteX8" fmla="*/ 1511503 w 1880298"/>
                <a:gd name="connsiteY8" fmla="*/ 678990 h 1131817"/>
                <a:gd name="connsiteX9" fmla="*/ 1286904 w 1880298"/>
                <a:gd name="connsiteY9" fmla="*/ 716374 h 1131817"/>
                <a:gd name="connsiteX10" fmla="*/ 996595 w 1880298"/>
                <a:gd name="connsiteY10" fmla="*/ 787946 h 1131817"/>
                <a:gd name="connsiteX11" fmla="*/ 608279 w 1880298"/>
                <a:gd name="connsiteY11" fmla="*/ 912410 h 1131817"/>
                <a:gd name="connsiteX12" fmla="*/ 58637 w 1880298"/>
                <a:gd name="connsiteY12" fmla="*/ 1131817 h 1131817"/>
                <a:gd name="connsiteX13" fmla="*/ 211524 w 1880298"/>
                <a:gd name="connsiteY13" fmla="*/ 759231 h 1131817"/>
                <a:gd name="connsiteX14" fmla="*/ 0 w 1880298"/>
                <a:gd name="connsiteY14" fmla="*/ 501581 h 1131817"/>
                <a:gd name="connsiteX0" fmla="*/ 0 w 1880300"/>
                <a:gd name="connsiteY0" fmla="*/ 501581 h 1131817"/>
                <a:gd name="connsiteX1" fmla="*/ 219034 w 1880300"/>
                <a:gd name="connsiteY1" fmla="*/ 422988 h 1131817"/>
                <a:gd name="connsiteX2" fmla="*/ 404387 w 1880300"/>
                <a:gd name="connsiteY2" fmla="*/ 355657 h 1131817"/>
                <a:gd name="connsiteX3" fmla="*/ 703925 w 1880300"/>
                <a:gd name="connsiteY3" fmla="*/ 255131 h 1131817"/>
                <a:gd name="connsiteX4" fmla="*/ 957432 w 1880300"/>
                <a:gd name="connsiteY4" fmla="*/ 171163 h 1131817"/>
                <a:gd name="connsiteX5" fmla="*/ 1299719 w 1880300"/>
                <a:gd name="connsiteY5" fmla="*/ 88287 h 1131817"/>
                <a:gd name="connsiteX6" fmla="*/ 1880299 w 1880300"/>
                <a:gd name="connsiteY6" fmla="*/ 0 h 1131817"/>
                <a:gd name="connsiteX7" fmla="*/ 1850799 w 1880300"/>
                <a:gd name="connsiteY7" fmla="*/ 304986 h 1131817"/>
                <a:gd name="connsiteX8" fmla="*/ 1511503 w 1880300"/>
                <a:gd name="connsiteY8" fmla="*/ 678990 h 1131817"/>
                <a:gd name="connsiteX9" fmla="*/ 1286904 w 1880300"/>
                <a:gd name="connsiteY9" fmla="*/ 716374 h 1131817"/>
                <a:gd name="connsiteX10" fmla="*/ 996595 w 1880300"/>
                <a:gd name="connsiteY10" fmla="*/ 787946 h 1131817"/>
                <a:gd name="connsiteX11" fmla="*/ 608279 w 1880300"/>
                <a:gd name="connsiteY11" fmla="*/ 912410 h 1131817"/>
                <a:gd name="connsiteX12" fmla="*/ 58637 w 1880300"/>
                <a:gd name="connsiteY12" fmla="*/ 1131817 h 1131817"/>
                <a:gd name="connsiteX13" fmla="*/ 211524 w 1880300"/>
                <a:gd name="connsiteY13" fmla="*/ 759231 h 1131817"/>
                <a:gd name="connsiteX14" fmla="*/ 0 w 1880300"/>
                <a:gd name="connsiteY14" fmla="*/ 501581 h 1131817"/>
                <a:gd name="connsiteX0" fmla="*/ 0 w 1880298"/>
                <a:gd name="connsiteY0" fmla="*/ 501581 h 1131817"/>
                <a:gd name="connsiteX1" fmla="*/ 219034 w 1880298"/>
                <a:gd name="connsiteY1" fmla="*/ 422988 h 1131817"/>
                <a:gd name="connsiteX2" fmla="*/ 404387 w 1880298"/>
                <a:gd name="connsiteY2" fmla="*/ 355657 h 1131817"/>
                <a:gd name="connsiteX3" fmla="*/ 703925 w 1880298"/>
                <a:gd name="connsiteY3" fmla="*/ 255131 h 1131817"/>
                <a:gd name="connsiteX4" fmla="*/ 957432 w 1880298"/>
                <a:gd name="connsiteY4" fmla="*/ 171163 h 1131817"/>
                <a:gd name="connsiteX5" fmla="*/ 1299719 w 1880298"/>
                <a:gd name="connsiteY5" fmla="*/ 88287 h 1131817"/>
                <a:gd name="connsiteX6" fmla="*/ 1880299 w 1880298"/>
                <a:gd name="connsiteY6" fmla="*/ 0 h 1131817"/>
                <a:gd name="connsiteX7" fmla="*/ 1850799 w 1880298"/>
                <a:gd name="connsiteY7" fmla="*/ 304986 h 1131817"/>
                <a:gd name="connsiteX8" fmla="*/ 1511503 w 1880298"/>
                <a:gd name="connsiteY8" fmla="*/ 678990 h 1131817"/>
                <a:gd name="connsiteX9" fmla="*/ 1286904 w 1880298"/>
                <a:gd name="connsiteY9" fmla="*/ 716374 h 1131817"/>
                <a:gd name="connsiteX10" fmla="*/ 996595 w 1880298"/>
                <a:gd name="connsiteY10" fmla="*/ 787946 h 1131817"/>
                <a:gd name="connsiteX11" fmla="*/ 608279 w 1880298"/>
                <a:gd name="connsiteY11" fmla="*/ 912410 h 1131817"/>
                <a:gd name="connsiteX12" fmla="*/ 58637 w 1880298"/>
                <a:gd name="connsiteY12" fmla="*/ 1131817 h 1131817"/>
                <a:gd name="connsiteX13" fmla="*/ 211524 w 1880298"/>
                <a:gd name="connsiteY13" fmla="*/ 759231 h 1131817"/>
                <a:gd name="connsiteX14" fmla="*/ 0 w 1880298"/>
                <a:gd name="connsiteY14" fmla="*/ 501581 h 1131817"/>
                <a:gd name="connsiteX0" fmla="*/ 0 w 1880300"/>
                <a:gd name="connsiteY0" fmla="*/ 501581 h 1137262"/>
                <a:gd name="connsiteX1" fmla="*/ 219034 w 1880300"/>
                <a:gd name="connsiteY1" fmla="*/ 422988 h 1137262"/>
                <a:gd name="connsiteX2" fmla="*/ 404387 w 1880300"/>
                <a:gd name="connsiteY2" fmla="*/ 355657 h 1137262"/>
                <a:gd name="connsiteX3" fmla="*/ 703925 w 1880300"/>
                <a:gd name="connsiteY3" fmla="*/ 255131 h 1137262"/>
                <a:gd name="connsiteX4" fmla="*/ 957432 w 1880300"/>
                <a:gd name="connsiteY4" fmla="*/ 171163 h 1137262"/>
                <a:gd name="connsiteX5" fmla="*/ 1299719 w 1880300"/>
                <a:gd name="connsiteY5" fmla="*/ 88287 h 1137262"/>
                <a:gd name="connsiteX6" fmla="*/ 1880299 w 1880300"/>
                <a:gd name="connsiteY6" fmla="*/ 0 h 1137262"/>
                <a:gd name="connsiteX7" fmla="*/ 1850799 w 1880300"/>
                <a:gd name="connsiteY7" fmla="*/ 304986 h 1137262"/>
                <a:gd name="connsiteX8" fmla="*/ 1511503 w 1880300"/>
                <a:gd name="connsiteY8" fmla="*/ 678990 h 1137262"/>
                <a:gd name="connsiteX9" fmla="*/ 1286904 w 1880300"/>
                <a:gd name="connsiteY9" fmla="*/ 716374 h 1137262"/>
                <a:gd name="connsiteX10" fmla="*/ 996595 w 1880300"/>
                <a:gd name="connsiteY10" fmla="*/ 787946 h 1137262"/>
                <a:gd name="connsiteX11" fmla="*/ 608279 w 1880300"/>
                <a:gd name="connsiteY11" fmla="*/ 912410 h 1137262"/>
                <a:gd name="connsiteX12" fmla="*/ 89636 w 1880300"/>
                <a:gd name="connsiteY12" fmla="*/ 1137262 h 1137262"/>
                <a:gd name="connsiteX13" fmla="*/ 211524 w 1880300"/>
                <a:gd name="connsiteY13" fmla="*/ 759231 h 1137262"/>
                <a:gd name="connsiteX14" fmla="*/ 0 w 1880300"/>
                <a:gd name="connsiteY14" fmla="*/ 501581 h 1137262"/>
                <a:gd name="connsiteX0" fmla="*/ 0 w 1880298"/>
                <a:gd name="connsiteY0" fmla="*/ 501581 h 1137262"/>
                <a:gd name="connsiteX1" fmla="*/ 219034 w 1880298"/>
                <a:gd name="connsiteY1" fmla="*/ 422988 h 1137262"/>
                <a:gd name="connsiteX2" fmla="*/ 404387 w 1880298"/>
                <a:gd name="connsiteY2" fmla="*/ 355657 h 1137262"/>
                <a:gd name="connsiteX3" fmla="*/ 703925 w 1880298"/>
                <a:gd name="connsiteY3" fmla="*/ 255131 h 1137262"/>
                <a:gd name="connsiteX4" fmla="*/ 957432 w 1880298"/>
                <a:gd name="connsiteY4" fmla="*/ 171163 h 1137262"/>
                <a:gd name="connsiteX5" fmla="*/ 1299719 w 1880298"/>
                <a:gd name="connsiteY5" fmla="*/ 88287 h 1137262"/>
                <a:gd name="connsiteX6" fmla="*/ 1880299 w 1880298"/>
                <a:gd name="connsiteY6" fmla="*/ 0 h 1137262"/>
                <a:gd name="connsiteX7" fmla="*/ 1850799 w 1880298"/>
                <a:gd name="connsiteY7" fmla="*/ 304986 h 1137262"/>
                <a:gd name="connsiteX8" fmla="*/ 1511503 w 1880298"/>
                <a:gd name="connsiteY8" fmla="*/ 678990 h 1137262"/>
                <a:gd name="connsiteX9" fmla="*/ 1286904 w 1880298"/>
                <a:gd name="connsiteY9" fmla="*/ 716374 h 1137262"/>
                <a:gd name="connsiteX10" fmla="*/ 996595 w 1880298"/>
                <a:gd name="connsiteY10" fmla="*/ 787946 h 1137262"/>
                <a:gd name="connsiteX11" fmla="*/ 608279 w 1880298"/>
                <a:gd name="connsiteY11" fmla="*/ 912410 h 1137262"/>
                <a:gd name="connsiteX12" fmla="*/ 89636 w 1880298"/>
                <a:gd name="connsiteY12" fmla="*/ 1137262 h 1137262"/>
                <a:gd name="connsiteX13" fmla="*/ 212654 w 1880298"/>
                <a:gd name="connsiteY13" fmla="*/ 764527 h 1137262"/>
                <a:gd name="connsiteX14" fmla="*/ 0 w 1880298"/>
                <a:gd name="connsiteY14" fmla="*/ 501581 h 1137262"/>
                <a:gd name="connsiteX0" fmla="*/ 0 w 1880300"/>
                <a:gd name="connsiteY0" fmla="*/ 501581 h 1137262"/>
                <a:gd name="connsiteX1" fmla="*/ 219034 w 1880300"/>
                <a:gd name="connsiteY1" fmla="*/ 422988 h 1137262"/>
                <a:gd name="connsiteX2" fmla="*/ 404387 w 1880300"/>
                <a:gd name="connsiteY2" fmla="*/ 355657 h 1137262"/>
                <a:gd name="connsiteX3" fmla="*/ 703925 w 1880300"/>
                <a:gd name="connsiteY3" fmla="*/ 255131 h 1137262"/>
                <a:gd name="connsiteX4" fmla="*/ 957432 w 1880300"/>
                <a:gd name="connsiteY4" fmla="*/ 171163 h 1137262"/>
                <a:gd name="connsiteX5" fmla="*/ 1299719 w 1880300"/>
                <a:gd name="connsiteY5" fmla="*/ 88287 h 1137262"/>
                <a:gd name="connsiteX6" fmla="*/ 1880299 w 1880300"/>
                <a:gd name="connsiteY6" fmla="*/ 0 h 1137262"/>
                <a:gd name="connsiteX7" fmla="*/ 1850799 w 1880300"/>
                <a:gd name="connsiteY7" fmla="*/ 304986 h 1137262"/>
                <a:gd name="connsiteX8" fmla="*/ 1511503 w 1880300"/>
                <a:gd name="connsiteY8" fmla="*/ 678990 h 1137262"/>
                <a:gd name="connsiteX9" fmla="*/ 1286904 w 1880300"/>
                <a:gd name="connsiteY9" fmla="*/ 716374 h 1137262"/>
                <a:gd name="connsiteX10" fmla="*/ 996595 w 1880300"/>
                <a:gd name="connsiteY10" fmla="*/ 787946 h 1137262"/>
                <a:gd name="connsiteX11" fmla="*/ 608279 w 1880300"/>
                <a:gd name="connsiteY11" fmla="*/ 912410 h 1137262"/>
                <a:gd name="connsiteX12" fmla="*/ 89636 w 1880300"/>
                <a:gd name="connsiteY12" fmla="*/ 1137262 h 1137262"/>
                <a:gd name="connsiteX13" fmla="*/ 212654 w 1880300"/>
                <a:gd name="connsiteY13" fmla="*/ 764527 h 1137262"/>
                <a:gd name="connsiteX14" fmla="*/ 0 w 1880300"/>
                <a:gd name="connsiteY14" fmla="*/ 501581 h 1137262"/>
                <a:gd name="connsiteX0" fmla="*/ 0 w 1880298"/>
                <a:gd name="connsiteY0" fmla="*/ 501581 h 1137262"/>
                <a:gd name="connsiteX1" fmla="*/ 219034 w 1880298"/>
                <a:gd name="connsiteY1" fmla="*/ 422988 h 1137262"/>
                <a:gd name="connsiteX2" fmla="*/ 404387 w 1880298"/>
                <a:gd name="connsiteY2" fmla="*/ 355657 h 1137262"/>
                <a:gd name="connsiteX3" fmla="*/ 703925 w 1880298"/>
                <a:gd name="connsiteY3" fmla="*/ 255131 h 1137262"/>
                <a:gd name="connsiteX4" fmla="*/ 957432 w 1880298"/>
                <a:gd name="connsiteY4" fmla="*/ 171163 h 1137262"/>
                <a:gd name="connsiteX5" fmla="*/ 1299719 w 1880298"/>
                <a:gd name="connsiteY5" fmla="*/ 88287 h 1137262"/>
                <a:gd name="connsiteX6" fmla="*/ 1880299 w 1880298"/>
                <a:gd name="connsiteY6" fmla="*/ 0 h 1137262"/>
                <a:gd name="connsiteX7" fmla="*/ 1850799 w 1880298"/>
                <a:gd name="connsiteY7" fmla="*/ 304986 h 1137262"/>
                <a:gd name="connsiteX8" fmla="*/ 1511503 w 1880298"/>
                <a:gd name="connsiteY8" fmla="*/ 678990 h 1137262"/>
                <a:gd name="connsiteX9" fmla="*/ 1286904 w 1880298"/>
                <a:gd name="connsiteY9" fmla="*/ 716374 h 1137262"/>
                <a:gd name="connsiteX10" fmla="*/ 996595 w 1880298"/>
                <a:gd name="connsiteY10" fmla="*/ 787946 h 1137262"/>
                <a:gd name="connsiteX11" fmla="*/ 608279 w 1880298"/>
                <a:gd name="connsiteY11" fmla="*/ 912410 h 1137262"/>
                <a:gd name="connsiteX12" fmla="*/ 89636 w 1880298"/>
                <a:gd name="connsiteY12" fmla="*/ 1137262 h 1137262"/>
                <a:gd name="connsiteX13" fmla="*/ 212654 w 1880298"/>
                <a:gd name="connsiteY13" fmla="*/ 764527 h 1137262"/>
                <a:gd name="connsiteX14" fmla="*/ 0 w 1880298"/>
                <a:gd name="connsiteY14" fmla="*/ 501581 h 1137262"/>
                <a:gd name="connsiteX0" fmla="*/ 0 w 1880300"/>
                <a:gd name="connsiteY0" fmla="*/ 501581 h 1137262"/>
                <a:gd name="connsiteX1" fmla="*/ 219034 w 1880300"/>
                <a:gd name="connsiteY1" fmla="*/ 422988 h 1137262"/>
                <a:gd name="connsiteX2" fmla="*/ 404387 w 1880300"/>
                <a:gd name="connsiteY2" fmla="*/ 355657 h 1137262"/>
                <a:gd name="connsiteX3" fmla="*/ 703925 w 1880300"/>
                <a:gd name="connsiteY3" fmla="*/ 255131 h 1137262"/>
                <a:gd name="connsiteX4" fmla="*/ 957432 w 1880300"/>
                <a:gd name="connsiteY4" fmla="*/ 171163 h 1137262"/>
                <a:gd name="connsiteX5" fmla="*/ 1299719 w 1880300"/>
                <a:gd name="connsiteY5" fmla="*/ 88287 h 1137262"/>
                <a:gd name="connsiteX6" fmla="*/ 1880299 w 1880300"/>
                <a:gd name="connsiteY6" fmla="*/ 0 h 1137262"/>
                <a:gd name="connsiteX7" fmla="*/ 1850799 w 1880300"/>
                <a:gd name="connsiteY7" fmla="*/ 304986 h 1137262"/>
                <a:gd name="connsiteX8" fmla="*/ 1511503 w 1880300"/>
                <a:gd name="connsiteY8" fmla="*/ 678990 h 1137262"/>
                <a:gd name="connsiteX9" fmla="*/ 1286904 w 1880300"/>
                <a:gd name="connsiteY9" fmla="*/ 716374 h 1137262"/>
                <a:gd name="connsiteX10" fmla="*/ 996595 w 1880300"/>
                <a:gd name="connsiteY10" fmla="*/ 787946 h 1137262"/>
                <a:gd name="connsiteX11" fmla="*/ 608279 w 1880300"/>
                <a:gd name="connsiteY11" fmla="*/ 912410 h 1137262"/>
                <a:gd name="connsiteX12" fmla="*/ 89636 w 1880300"/>
                <a:gd name="connsiteY12" fmla="*/ 1137262 h 1137262"/>
                <a:gd name="connsiteX13" fmla="*/ 212654 w 1880300"/>
                <a:gd name="connsiteY13" fmla="*/ 764527 h 1137262"/>
                <a:gd name="connsiteX14" fmla="*/ 0 w 1880300"/>
                <a:gd name="connsiteY14" fmla="*/ 501581 h 1137262"/>
                <a:gd name="connsiteX0" fmla="*/ 0 w 1880298"/>
                <a:gd name="connsiteY0" fmla="*/ 501581 h 1137262"/>
                <a:gd name="connsiteX1" fmla="*/ 219034 w 1880298"/>
                <a:gd name="connsiteY1" fmla="*/ 422988 h 1137262"/>
                <a:gd name="connsiteX2" fmla="*/ 404387 w 1880298"/>
                <a:gd name="connsiteY2" fmla="*/ 355657 h 1137262"/>
                <a:gd name="connsiteX3" fmla="*/ 703925 w 1880298"/>
                <a:gd name="connsiteY3" fmla="*/ 255131 h 1137262"/>
                <a:gd name="connsiteX4" fmla="*/ 957432 w 1880298"/>
                <a:gd name="connsiteY4" fmla="*/ 171163 h 1137262"/>
                <a:gd name="connsiteX5" fmla="*/ 1299719 w 1880298"/>
                <a:gd name="connsiteY5" fmla="*/ 88287 h 1137262"/>
                <a:gd name="connsiteX6" fmla="*/ 1880299 w 1880298"/>
                <a:gd name="connsiteY6" fmla="*/ 0 h 1137262"/>
                <a:gd name="connsiteX7" fmla="*/ 1850799 w 1880298"/>
                <a:gd name="connsiteY7" fmla="*/ 304986 h 1137262"/>
                <a:gd name="connsiteX8" fmla="*/ 1511503 w 1880298"/>
                <a:gd name="connsiteY8" fmla="*/ 678990 h 1137262"/>
                <a:gd name="connsiteX9" fmla="*/ 1286904 w 1880298"/>
                <a:gd name="connsiteY9" fmla="*/ 716374 h 1137262"/>
                <a:gd name="connsiteX10" fmla="*/ 996595 w 1880298"/>
                <a:gd name="connsiteY10" fmla="*/ 787946 h 1137262"/>
                <a:gd name="connsiteX11" fmla="*/ 608279 w 1880298"/>
                <a:gd name="connsiteY11" fmla="*/ 912410 h 1137262"/>
                <a:gd name="connsiteX12" fmla="*/ 89636 w 1880298"/>
                <a:gd name="connsiteY12" fmla="*/ 1137262 h 1137262"/>
                <a:gd name="connsiteX13" fmla="*/ 212654 w 1880298"/>
                <a:gd name="connsiteY13" fmla="*/ 764527 h 1137262"/>
                <a:gd name="connsiteX14" fmla="*/ 0 w 1880298"/>
                <a:gd name="connsiteY14" fmla="*/ 501581 h 1137262"/>
                <a:gd name="connsiteX0" fmla="*/ 0 w 1880300"/>
                <a:gd name="connsiteY0" fmla="*/ 501581 h 1137262"/>
                <a:gd name="connsiteX1" fmla="*/ 219034 w 1880300"/>
                <a:gd name="connsiteY1" fmla="*/ 422988 h 1137262"/>
                <a:gd name="connsiteX2" fmla="*/ 404387 w 1880300"/>
                <a:gd name="connsiteY2" fmla="*/ 355657 h 1137262"/>
                <a:gd name="connsiteX3" fmla="*/ 703925 w 1880300"/>
                <a:gd name="connsiteY3" fmla="*/ 255131 h 1137262"/>
                <a:gd name="connsiteX4" fmla="*/ 957432 w 1880300"/>
                <a:gd name="connsiteY4" fmla="*/ 171163 h 1137262"/>
                <a:gd name="connsiteX5" fmla="*/ 1299719 w 1880300"/>
                <a:gd name="connsiteY5" fmla="*/ 88287 h 1137262"/>
                <a:gd name="connsiteX6" fmla="*/ 1880299 w 1880300"/>
                <a:gd name="connsiteY6" fmla="*/ 0 h 1137262"/>
                <a:gd name="connsiteX7" fmla="*/ 1850799 w 1880300"/>
                <a:gd name="connsiteY7" fmla="*/ 304986 h 1137262"/>
                <a:gd name="connsiteX8" fmla="*/ 1511503 w 1880300"/>
                <a:gd name="connsiteY8" fmla="*/ 678990 h 1137262"/>
                <a:gd name="connsiteX9" fmla="*/ 1286904 w 1880300"/>
                <a:gd name="connsiteY9" fmla="*/ 716374 h 1137262"/>
                <a:gd name="connsiteX10" fmla="*/ 996595 w 1880300"/>
                <a:gd name="connsiteY10" fmla="*/ 787946 h 1137262"/>
                <a:gd name="connsiteX11" fmla="*/ 608279 w 1880300"/>
                <a:gd name="connsiteY11" fmla="*/ 912410 h 1137262"/>
                <a:gd name="connsiteX12" fmla="*/ 89636 w 1880300"/>
                <a:gd name="connsiteY12" fmla="*/ 1137262 h 1137262"/>
                <a:gd name="connsiteX13" fmla="*/ 212654 w 1880300"/>
                <a:gd name="connsiteY13" fmla="*/ 764527 h 1137262"/>
                <a:gd name="connsiteX14" fmla="*/ 0 w 1880300"/>
                <a:gd name="connsiteY14" fmla="*/ 501581 h 1137262"/>
                <a:gd name="connsiteX0" fmla="*/ 0 w 1880298"/>
                <a:gd name="connsiteY0" fmla="*/ 501581 h 1137262"/>
                <a:gd name="connsiteX1" fmla="*/ 219034 w 1880298"/>
                <a:gd name="connsiteY1" fmla="*/ 422988 h 1137262"/>
                <a:gd name="connsiteX2" fmla="*/ 404387 w 1880298"/>
                <a:gd name="connsiteY2" fmla="*/ 355657 h 1137262"/>
                <a:gd name="connsiteX3" fmla="*/ 703925 w 1880298"/>
                <a:gd name="connsiteY3" fmla="*/ 255131 h 1137262"/>
                <a:gd name="connsiteX4" fmla="*/ 957432 w 1880298"/>
                <a:gd name="connsiteY4" fmla="*/ 171163 h 1137262"/>
                <a:gd name="connsiteX5" fmla="*/ 1299719 w 1880298"/>
                <a:gd name="connsiteY5" fmla="*/ 88287 h 1137262"/>
                <a:gd name="connsiteX6" fmla="*/ 1880299 w 1880298"/>
                <a:gd name="connsiteY6" fmla="*/ 0 h 1137262"/>
                <a:gd name="connsiteX7" fmla="*/ 1850799 w 1880298"/>
                <a:gd name="connsiteY7" fmla="*/ 304986 h 1137262"/>
                <a:gd name="connsiteX8" fmla="*/ 1511503 w 1880298"/>
                <a:gd name="connsiteY8" fmla="*/ 678990 h 1137262"/>
                <a:gd name="connsiteX9" fmla="*/ 1286904 w 1880298"/>
                <a:gd name="connsiteY9" fmla="*/ 716374 h 1137262"/>
                <a:gd name="connsiteX10" fmla="*/ 996595 w 1880298"/>
                <a:gd name="connsiteY10" fmla="*/ 787946 h 1137262"/>
                <a:gd name="connsiteX11" fmla="*/ 621403 w 1880298"/>
                <a:gd name="connsiteY11" fmla="*/ 913987 h 1137262"/>
                <a:gd name="connsiteX12" fmla="*/ 89636 w 1880298"/>
                <a:gd name="connsiteY12" fmla="*/ 1137262 h 1137262"/>
                <a:gd name="connsiteX13" fmla="*/ 212654 w 1880298"/>
                <a:gd name="connsiteY13" fmla="*/ 764527 h 1137262"/>
                <a:gd name="connsiteX14" fmla="*/ 0 w 1880298"/>
                <a:gd name="connsiteY14" fmla="*/ 501581 h 1137262"/>
                <a:gd name="connsiteX0" fmla="*/ 0 w 1880300"/>
                <a:gd name="connsiteY0" fmla="*/ 501581 h 1137262"/>
                <a:gd name="connsiteX1" fmla="*/ 219034 w 1880300"/>
                <a:gd name="connsiteY1" fmla="*/ 422988 h 1137262"/>
                <a:gd name="connsiteX2" fmla="*/ 404387 w 1880300"/>
                <a:gd name="connsiteY2" fmla="*/ 355657 h 1137262"/>
                <a:gd name="connsiteX3" fmla="*/ 690802 w 1880300"/>
                <a:gd name="connsiteY3" fmla="*/ 253553 h 1137262"/>
                <a:gd name="connsiteX4" fmla="*/ 957432 w 1880300"/>
                <a:gd name="connsiteY4" fmla="*/ 171163 h 1137262"/>
                <a:gd name="connsiteX5" fmla="*/ 1299719 w 1880300"/>
                <a:gd name="connsiteY5" fmla="*/ 88287 h 1137262"/>
                <a:gd name="connsiteX6" fmla="*/ 1880299 w 1880300"/>
                <a:gd name="connsiteY6" fmla="*/ 0 h 1137262"/>
                <a:gd name="connsiteX7" fmla="*/ 1850799 w 1880300"/>
                <a:gd name="connsiteY7" fmla="*/ 304986 h 1137262"/>
                <a:gd name="connsiteX8" fmla="*/ 1511503 w 1880300"/>
                <a:gd name="connsiteY8" fmla="*/ 678990 h 1137262"/>
                <a:gd name="connsiteX9" fmla="*/ 1286904 w 1880300"/>
                <a:gd name="connsiteY9" fmla="*/ 716374 h 1137262"/>
                <a:gd name="connsiteX10" fmla="*/ 996595 w 1880300"/>
                <a:gd name="connsiteY10" fmla="*/ 787946 h 1137262"/>
                <a:gd name="connsiteX11" fmla="*/ 621403 w 1880300"/>
                <a:gd name="connsiteY11" fmla="*/ 913987 h 1137262"/>
                <a:gd name="connsiteX12" fmla="*/ 89636 w 1880300"/>
                <a:gd name="connsiteY12" fmla="*/ 1137262 h 1137262"/>
                <a:gd name="connsiteX13" fmla="*/ 212654 w 1880300"/>
                <a:gd name="connsiteY13" fmla="*/ 764527 h 1137262"/>
                <a:gd name="connsiteX14" fmla="*/ 0 w 1880300"/>
                <a:gd name="connsiteY14" fmla="*/ 501581 h 1137262"/>
                <a:gd name="connsiteX0" fmla="*/ 0 w 2392801"/>
                <a:gd name="connsiteY0" fmla="*/ 501581 h 1137262"/>
                <a:gd name="connsiteX1" fmla="*/ 219034 w 2392801"/>
                <a:gd name="connsiteY1" fmla="*/ 422988 h 1137262"/>
                <a:gd name="connsiteX2" fmla="*/ 404387 w 2392801"/>
                <a:gd name="connsiteY2" fmla="*/ 355657 h 1137262"/>
                <a:gd name="connsiteX3" fmla="*/ 690802 w 2392801"/>
                <a:gd name="connsiteY3" fmla="*/ 253553 h 1137262"/>
                <a:gd name="connsiteX4" fmla="*/ 957432 w 2392801"/>
                <a:gd name="connsiteY4" fmla="*/ 171163 h 1137262"/>
                <a:gd name="connsiteX5" fmla="*/ 1299719 w 2392801"/>
                <a:gd name="connsiteY5" fmla="*/ 88287 h 1137262"/>
                <a:gd name="connsiteX6" fmla="*/ 1880299 w 2392801"/>
                <a:gd name="connsiteY6" fmla="*/ 0 h 1137262"/>
                <a:gd name="connsiteX7" fmla="*/ 2391529 w 2392801"/>
                <a:gd name="connsiteY7" fmla="*/ 277563 h 1137262"/>
                <a:gd name="connsiteX8" fmla="*/ 1511503 w 2392801"/>
                <a:gd name="connsiteY8" fmla="*/ 678990 h 1137262"/>
                <a:gd name="connsiteX9" fmla="*/ 1286904 w 2392801"/>
                <a:gd name="connsiteY9" fmla="*/ 716374 h 1137262"/>
                <a:gd name="connsiteX10" fmla="*/ 996595 w 2392801"/>
                <a:gd name="connsiteY10" fmla="*/ 787946 h 1137262"/>
                <a:gd name="connsiteX11" fmla="*/ 621403 w 2392801"/>
                <a:gd name="connsiteY11" fmla="*/ 913987 h 1137262"/>
                <a:gd name="connsiteX12" fmla="*/ 89636 w 2392801"/>
                <a:gd name="connsiteY12" fmla="*/ 1137262 h 1137262"/>
                <a:gd name="connsiteX13" fmla="*/ 212654 w 2392801"/>
                <a:gd name="connsiteY13" fmla="*/ 764527 h 1137262"/>
                <a:gd name="connsiteX14" fmla="*/ 0 w 2392801"/>
                <a:gd name="connsiteY14" fmla="*/ 501581 h 1137262"/>
                <a:gd name="connsiteX0" fmla="*/ 0 w 2391529"/>
                <a:gd name="connsiteY0" fmla="*/ 501581 h 1137262"/>
                <a:gd name="connsiteX1" fmla="*/ 219034 w 2391529"/>
                <a:gd name="connsiteY1" fmla="*/ 422988 h 1137262"/>
                <a:gd name="connsiteX2" fmla="*/ 404387 w 2391529"/>
                <a:gd name="connsiteY2" fmla="*/ 355657 h 1137262"/>
                <a:gd name="connsiteX3" fmla="*/ 690802 w 2391529"/>
                <a:gd name="connsiteY3" fmla="*/ 253553 h 1137262"/>
                <a:gd name="connsiteX4" fmla="*/ 957432 w 2391529"/>
                <a:gd name="connsiteY4" fmla="*/ 171163 h 1137262"/>
                <a:gd name="connsiteX5" fmla="*/ 1299719 w 2391529"/>
                <a:gd name="connsiteY5" fmla="*/ 88287 h 1137262"/>
                <a:gd name="connsiteX6" fmla="*/ 1880299 w 2391529"/>
                <a:gd name="connsiteY6" fmla="*/ 0 h 1137262"/>
                <a:gd name="connsiteX7" fmla="*/ 2391529 w 2391529"/>
                <a:gd name="connsiteY7" fmla="*/ 277563 h 1137262"/>
                <a:gd name="connsiteX8" fmla="*/ 1511503 w 2391529"/>
                <a:gd name="connsiteY8" fmla="*/ 678990 h 1137262"/>
                <a:gd name="connsiteX9" fmla="*/ 1286904 w 2391529"/>
                <a:gd name="connsiteY9" fmla="*/ 716374 h 1137262"/>
                <a:gd name="connsiteX10" fmla="*/ 996595 w 2391529"/>
                <a:gd name="connsiteY10" fmla="*/ 787946 h 1137262"/>
                <a:gd name="connsiteX11" fmla="*/ 621403 w 2391529"/>
                <a:gd name="connsiteY11" fmla="*/ 913987 h 1137262"/>
                <a:gd name="connsiteX12" fmla="*/ 89636 w 2391529"/>
                <a:gd name="connsiteY12" fmla="*/ 1137262 h 1137262"/>
                <a:gd name="connsiteX13" fmla="*/ 212654 w 2391529"/>
                <a:gd name="connsiteY13" fmla="*/ 764527 h 1137262"/>
                <a:gd name="connsiteX14" fmla="*/ 0 w 2391529"/>
                <a:gd name="connsiteY14" fmla="*/ 501581 h 1137262"/>
                <a:gd name="connsiteX0" fmla="*/ 0 w 2414465"/>
                <a:gd name="connsiteY0" fmla="*/ 501581 h 1137262"/>
                <a:gd name="connsiteX1" fmla="*/ 219034 w 2414465"/>
                <a:gd name="connsiteY1" fmla="*/ 422988 h 1137262"/>
                <a:gd name="connsiteX2" fmla="*/ 404387 w 2414465"/>
                <a:gd name="connsiteY2" fmla="*/ 355657 h 1137262"/>
                <a:gd name="connsiteX3" fmla="*/ 690802 w 2414465"/>
                <a:gd name="connsiteY3" fmla="*/ 253553 h 1137262"/>
                <a:gd name="connsiteX4" fmla="*/ 957432 w 2414465"/>
                <a:gd name="connsiteY4" fmla="*/ 171163 h 1137262"/>
                <a:gd name="connsiteX5" fmla="*/ 1299719 w 2414465"/>
                <a:gd name="connsiteY5" fmla="*/ 88287 h 1137262"/>
                <a:gd name="connsiteX6" fmla="*/ 1880299 w 2414465"/>
                <a:gd name="connsiteY6" fmla="*/ 0 h 1137262"/>
                <a:gd name="connsiteX7" fmla="*/ 2414465 w 2414465"/>
                <a:gd name="connsiteY7" fmla="*/ 267471 h 1137262"/>
                <a:gd name="connsiteX8" fmla="*/ 1511503 w 2414465"/>
                <a:gd name="connsiteY8" fmla="*/ 678990 h 1137262"/>
                <a:gd name="connsiteX9" fmla="*/ 1286904 w 2414465"/>
                <a:gd name="connsiteY9" fmla="*/ 716374 h 1137262"/>
                <a:gd name="connsiteX10" fmla="*/ 996595 w 2414465"/>
                <a:gd name="connsiteY10" fmla="*/ 787946 h 1137262"/>
                <a:gd name="connsiteX11" fmla="*/ 621403 w 2414465"/>
                <a:gd name="connsiteY11" fmla="*/ 913987 h 1137262"/>
                <a:gd name="connsiteX12" fmla="*/ 89636 w 2414465"/>
                <a:gd name="connsiteY12" fmla="*/ 1137262 h 1137262"/>
                <a:gd name="connsiteX13" fmla="*/ 212654 w 2414465"/>
                <a:gd name="connsiteY13" fmla="*/ 764527 h 1137262"/>
                <a:gd name="connsiteX14" fmla="*/ 0 w 2414465"/>
                <a:gd name="connsiteY14" fmla="*/ 501581 h 1137262"/>
                <a:gd name="connsiteX0" fmla="*/ 0 w 2414465"/>
                <a:gd name="connsiteY0" fmla="*/ 501581 h 1137262"/>
                <a:gd name="connsiteX1" fmla="*/ 219034 w 2414465"/>
                <a:gd name="connsiteY1" fmla="*/ 422988 h 1137262"/>
                <a:gd name="connsiteX2" fmla="*/ 404387 w 2414465"/>
                <a:gd name="connsiteY2" fmla="*/ 355657 h 1137262"/>
                <a:gd name="connsiteX3" fmla="*/ 690802 w 2414465"/>
                <a:gd name="connsiteY3" fmla="*/ 253553 h 1137262"/>
                <a:gd name="connsiteX4" fmla="*/ 957432 w 2414465"/>
                <a:gd name="connsiteY4" fmla="*/ 171163 h 1137262"/>
                <a:gd name="connsiteX5" fmla="*/ 1299719 w 2414465"/>
                <a:gd name="connsiteY5" fmla="*/ 88287 h 1137262"/>
                <a:gd name="connsiteX6" fmla="*/ 1880299 w 2414465"/>
                <a:gd name="connsiteY6" fmla="*/ 0 h 1137262"/>
                <a:gd name="connsiteX7" fmla="*/ 2414465 w 2414465"/>
                <a:gd name="connsiteY7" fmla="*/ 267471 h 1137262"/>
                <a:gd name="connsiteX8" fmla="*/ 1511503 w 2414465"/>
                <a:gd name="connsiteY8" fmla="*/ 678990 h 1137262"/>
                <a:gd name="connsiteX9" fmla="*/ 1286904 w 2414465"/>
                <a:gd name="connsiteY9" fmla="*/ 716374 h 1137262"/>
                <a:gd name="connsiteX10" fmla="*/ 996595 w 2414465"/>
                <a:gd name="connsiteY10" fmla="*/ 787946 h 1137262"/>
                <a:gd name="connsiteX11" fmla="*/ 621403 w 2414465"/>
                <a:gd name="connsiteY11" fmla="*/ 913987 h 1137262"/>
                <a:gd name="connsiteX12" fmla="*/ 89636 w 2414465"/>
                <a:gd name="connsiteY12" fmla="*/ 1137262 h 1137262"/>
                <a:gd name="connsiteX13" fmla="*/ 212654 w 2414465"/>
                <a:gd name="connsiteY13" fmla="*/ 764527 h 1137262"/>
                <a:gd name="connsiteX14" fmla="*/ 0 w 2414465"/>
                <a:gd name="connsiteY14" fmla="*/ 501581 h 1137262"/>
                <a:gd name="connsiteX0" fmla="*/ 0 w 2414465"/>
                <a:gd name="connsiteY0" fmla="*/ 492363 h 1128044"/>
                <a:gd name="connsiteX1" fmla="*/ 219034 w 2414465"/>
                <a:gd name="connsiteY1" fmla="*/ 413770 h 1128044"/>
                <a:gd name="connsiteX2" fmla="*/ 404387 w 2414465"/>
                <a:gd name="connsiteY2" fmla="*/ 346439 h 1128044"/>
                <a:gd name="connsiteX3" fmla="*/ 690802 w 2414465"/>
                <a:gd name="connsiteY3" fmla="*/ 244335 h 1128044"/>
                <a:gd name="connsiteX4" fmla="*/ 957432 w 2414465"/>
                <a:gd name="connsiteY4" fmla="*/ 161945 h 1128044"/>
                <a:gd name="connsiteX5" fmla="*/ 1299719 w 2414465"/>
                <a:gd name="connsiteY5" fmla="*/ 79069 h 1128044"/>
                <a:gd name="connsiteX6" fmla="*/ 1867550 w 2414465"/>
                <a:gd name="connsiteY6" fmla="*/ 0 h 1128044"/>
                <a:gd name="connsiteX7" fmla="*/ 2414465 w 2414465"/>
                <a:gd name="connsiteY7" fmla="*/ 258253 h 1128044"/>
                <a:gd name="connsiteX8" fmla="*/ 1511503 w 2414465"/>
                <a:gd name="connsiteY8" fmla="*/ 669772 h 1128044"/>
                <a:gd name="connsiteX9" fmla="*/ 1286904 w 2414465"/>
                <a:gd name="connsiteY9" fmla="*/ 707156 h 1128044"/>
                <a:gd name="connsiteX10" fmla="*/ 996595 w 2414465"/>
                <a:gd name="connsiteY10" fmla="*/ 778728 h 1128044"/>
                <a:gd name="connsiteX11" fmla="*/ 621403 w 2414465"/>
                <a:gd name="connsiteY11" fmla="*/ 904769 h 1128044"/>
                <a:gd name="connsiteX12" fmla="*/ 89636 w 2414465"/>
                <a:gd name="connsiteY12" fmla="*/ 1128044 h 1128044"/>
                <a:gd name="connsiteX13" fmla="*/ 212654 w 2414465"/>
                <a:gd name="connsiteY13" fmla="*/ 755309 h 1128044"/>
                <a:gd name="connsiteX14" fmla="*/ 0 w 2414465"/>
                <a:gd name="connsiteY14" fmla="*/ 492363 h 1128044"/>
                <a:gd name="connsiteX0" fmla="*/ 0 w 2414465"/>
                <a:gd name="connsiteY0" fmla="*/ 492363 h 1128044"/>
                <a:gd name="connsiteX1" fmla="*/ 219034 w 2414465"/>
                <a:gd name="connsiteY1" fmla="*/ 413770 h 1128044"/>
                <a:gd name="connsiteX2" fmla="*/ 404387 w 2414465"/>
                <a:gd name="connsiteY2" fmla="*/ 346439 h 1128044"/>
                <a:gd name="connsiteX3" fmla="*/ 690802 w 2414465"/>
                <a:gd name="connsiteY3" fmla="*/ 244335 h 1128044"/>
                <a:gd name="connsiteX4" fmla="*/ 957432 w 2414465"/>
                <a:gd name="connsiteY4" fmla="*/ 161945 h 1128044"/>
                <a:gd name="connsiteX5" fmla="*/ 1299719 w 2414465"/>
                <a:gd name="connsiteY5" fmla="*/ 79069 h 1128044"/>
                <a:gd name="connsiteX6" fmla="*/ 1867550 w 2414465"/>
                <a:gd name="connsiteY6" fmla="*/ 0 h 1128044"/>
                <a:gd name="connsiteX7" fmla="*/ 2414465 w 2414465"/>
                <a:gd name="connsiteY7" fmla="*/ 258253 h 1128044"/>
                <a:gd name="connsiteX8" fmla="*/ 1511503 w 2414465"/>
                <a:gd name="connsiteY8" fmla="*/ 669772 h 1128044"/>
                <a:gd name="connsiteX9" fmla="*/ 1286904 w 2414465"/>
                <a:gd name="connsiteY9" fmla="*/ 707156 h 1128044"/>
                <a:gd name="connsiteX10" fmla="*/ 996595 w 2414465"/>
                <a:gd name="connsiteY10" fmla="*/ 778728 h 1128044"/>
                <a:gd name="connsiteX11" fmla="*/ 621403 w 2414465"/>
                <a:gd name="connsiteY11" fmla="*/ 904769 h 1128044"/>
                <a:gd name="connsiteX12" fmla="*/ 89636 w 2414465"/>
                <a:gd name="connsiteY12" fmla="*/ 1128044 h 1128044"/>
                <a:gd name="connsiteX13" fmla="*/ 212654 w 2414465"/>
                <a:gd name="connsiteY13" fmla="*/ 755309 h 1128044"/>
                <a:gd name="connsiteX14" fmla="*/ 0 w 2414465"/>
                <a:gd name="connsiteY14" fmla="*/ 492363 h 1128044"/>
                <a:gd name="connsiteX0" fmla="*/ 0 w 2405966"/>
                <a:gd name="connsiteY0" fmla="*/ 492363 h 1128044"/>
                <a:gd name="connsiteX1" fmla="*/ 219034 w 2405966"/>
                <a:gd name="connsiteY1" fmla="*/ 413770 h 1128044"/>
                <a:gd name="connsiteX2" fmla="*/ 404387 w 2405966"/>
                <a:gd name="connsiteY2" fmla="*/ 346439 h 1128044"/>
                <a:gd name="connsiteX3" fmla="*/ 690802 w 2405966"/>
                <a:gd name="connsiteY3" fmla="*/ 244335 h 1128044"/>
                <a:gd name="connsiteX4" fmla="*/ 957432 w 2405966"/>
                <a:gd name="connsiteY4" fmla="*/ 161945 h 1128044"/>
                <a:gd name="connsiteX5" fmla="*/ 1299719 w 2405966"/>
                <a:gd name="connsiteY5" fmla="*/ 79069 h 1128044"/>
                <a:gd name="connsiteX6" fmla="*/ 1867550 w 2405966"/>
                <a:gd name="connsiteY6" fmla="*/ 0 h 1128044"/>
                <a:gd name="connsiteX7" fmla="*/ 2405967 w 2405966"/>
                <a:gd name="connsiteY7" fmla="*/ 264398 h 1128044"/>
                <a:gd name="connsiteX8" fmla="*/ 1511503 w 2405966"/>
                <a:gd name="connsiteY8" fmla="*/ 669772 h 1128044"/>
                <a:gd name="connsiteX9" fmla="*/ 1286904 w 2405966"/>
                <a:gd name="connsiteY9" fmla="*/ 707156 h 1128044"/>
                <a:gd name="connsiteX10" fmla="*/ 996595 w 2405966"/>
                <a:gd name="connsiteY10" fmla="*/ 778728 h 1128044"/>
                <a:gd name="connsiteX11" fmla="*/ 621403 w 2405966"/>
                <a:gd name="connsiteY11" fmla="*/ 904769 h 1128044"/>
                <a:gd name="connsiteX12" fmla="*/ 89636 w 2405966"/>
                <a:gd name="connsiteY12" fmla="*/ 1128044 h 1128044"/>
                <a:gd name="connsiteX13" fmla="*/ 212654 w 2405966"/>
                <a:gd name="connsiteY13" fmla="*/ 755309 h 1128044"/>
                <a:gd name="connsiteX14" fmla="*/ 0 w 2405966"/>
                <a:gd name="connsiteY14" fmla="*/ 492363 h 1128044"/>
                <a:gd name="connsiteX0" fmla="*/ 0 w 2405968"/>
                <a:gd name="connsiteY0" fmla="*/ 492363 h 1128044"/>
                <a:gd name="connsiteX1" fmla="*/ 219034 w 2405968"/>
                <a:gd name="connsiteY1" fmla="*/ 413770 h 1128044"/>
                <a:gd name="connsiteX2" fmla="*/ 404387 w 2405968"/>
                <a:gd name="connsiteY2" fmla="*/ 346439 h 1128044"/>
                <a:gd name="connsiteX3" fmla="*/ 690802 w 2405968"/>
                <a:gd name="connsiteY3" fmla="*/ 244335 h 1128044"/>
                <a:gd name="connsiteX4" fmla="*/ 957432 w 2405968"/>
                <a:gd name="connsiteY4" fmla="*/ 161945 h 1128044"/>
                <a:gd name="connsiteX5" fmla="*/ 1299719 w 2405968"/>
                <a:gd name="connsiteY5" fmla="*/ 79069 h 1128044"/>
                <a:gd name="connsiteX6" fmla="*/ 1867550 w 2405968"/>
                <a:gd name="connsiteY6" fmla="*/ 0 h 1128044"/>
                <a:gd name="connsiteX7" fmla="*/ 2405967 w 2405968"/>
                <a:gd name="connsiteY7" fmla="*/ 264398 h 1128044"/>
                <a:gd name="connsiteX8" fmla="*/ 1511503 w 2405968"/>
                <a:gd name="connsiteY8" fmla="*/ 669772 h 1128044"/>
                <a:gd name="connsiteX9" fmla="*/ 1286904 w 2405968"/>
                <a:gd name="connsiteY9" fmla="*/ 707156 h 1128044"/>
                <a:gd name="connsiteX10" fmla="*/ 996595 w 2405968"/>
                <a:gd name="connsiteY10" fmla="*/ 778728 h 1128044"/>
                <a:gd name="connsiteX11" fmla="*/ 621403 w 2405968"/>
                <a:gd name="connsiteY11" fmla="*/ 904769 h 1128044"/>
                <a:gd name="connsiteX12" fmla="*/ 89636 w 2405968"/>
                <a:gd name="connsiteY12" fmla="*/ 1128044 h 1128044"/>
                <a:gd name="connsiteX13" fmla="*/ 212654 w 2405968"/>
                <a:gd name="connsiteY13" fmla="*/ 755309 h 1128044"/>
                <a:gd name="connsiteX14" fmla="*/ 0 w 2405968"/>
                <a:gd name="connsiteY14" fmla="*/ 492363 h 1128044"/>
                <a:gd name="connsiteX0" fmla="*/ 0 w 2405966"/>
                <a:gd name="connsiteY0" fmla="*/ 492363 h 1128044"/>
                <a:gd name="connsiteX1" fmla="*/ 219034 w 2405966"/>
                <a:gd name="connsiteY1" fmla="*/ 413770 h 1128044"/>
                <a:gd name="connsiteX2" fmla="*/ 404387 w 2405966"/>
                <a:gd name="connsiteY2" fmla="*/ 346439 h 1128044"/>
                <a:gd name="connsiteX3" fmla="*/ 690802 w 2405966"/>
                <a:gd name="connsiteY3" fmla="*/ 244335 h 1128044"/>
                <a:gd name="connsiteX4" fmla="*/ 957432 w 2405966"/>
                <a:gd name="connsiteY4" fmla="*/ 161945 h 1128044"/>
                <a:gd name="connsiteX5" fmla="*/ 1299719 w 2405966"/>
                <a:gd name="connsiteY5" fmla="*/ 79069 h 1128044"/>
                <a:gd name="connsiteX6" fmla="*/ 1867550 w 2405966"/>
                <a:gd name="connsiteY6" fmla="*/ 0 h 1128044"/>
                <a:gd name="connsiteX7" fmla="*/ 2405967 w 2405966"/>
                <a:gd name="connsiteY7" fmla="*/ 264398 h 1128044"/>
                <a:gd name="connsiteX8" fmla="*/ 1511503 w 2405966"/>
                <a:gd name="connsiteY8" fmla="*/ 669772 h 1128044"/>
                <a:gd name="connsiteX9" fmla="*/ 1286904 w 2405966"/>
                <a:gd name="connsiteY9" fmla="*/ 707156 h 1128044"/>
                <a:gd name="connsiteX10" fmla="*/ 996595 w 2405966"/>
                <a:gd name="connsiteY10" fmla="*/ 778728 h 1128044"/>
                <a:gd name="connsiteX11" fmla="*/ 621403 w 2405966"/>
                <a:gd name="connsiteY11" fmla="*/ 904769 h 1128044"/>
                <a:gd name="connsiteX12" fmla="*/ 89636 w 2405966"/>
                <a:gd name="connsiteY12" fmla="*/ 1128044 h 1128044"/>
                <a:gd name="connsiteX13" fmla="*/ 212654 w 2405966"/>
                <a:gd name="connsiteY13" fmla="*/ 755309 h 1128044"/>
                <a:gd name="connsiteX14" fmla="*/ 0 w 2405966"/>
                <a:gd name="connsiteY14" fmla="*/ 492363 h 1128044"/>
                <a:gd name="connsiteX0" fmla="*/ 0 w 2486487"/>
                <a:gd name="connsiteY0" fmla="*/ 492363 h 1128044"/>
                <a:gd name="connsiteX1" fmla="*/ 219034 w 2486487"/>
                <a:gd name="connsiteY1" fmla="*/ 413770 h 1128044"/>
                <a:gd name="connsiteX2" fmla="*/ 404387 w 2486487"/>
                <a:gd name="connsiteY2" fmla="*/ 346439 h 1128044"/>
                <a:gd name="connsiteX3" fmla="*/ 690802 w 2486487"/>
                <a:gd name="connsiteY3" fmla="*/ 244335 h 1128044"/>
                <a:gd name="connsiteX4" fmla="*/ 957432 w 2486487"/>
                <a:gd name="connsiteY4" fmla="*/ 161945 h 1128044"/>
                <a:gd name="connsiteX5" fmla="*/ 1299719 w 2486487"/>
                <a:gd name="connsiteY5" fmla="*/ 79069 h 1128044"/>
                <a:gd name="connsiteX6" fmla="*/ 1867550 w 2486487"/>
                <a:gd name="connsiteY6" fmla="*/ 0 h 1128044"/>
                <a:gd name="connsiteX7" fmla="*/ 2405967 w 2486487"/>
                <a:gd name="connsiteY7" fmla="*/ 264398 h 1128044"/>
                <a:gd name="connsiteX8" fmla="*/ 2399520 w 2486487"/>
                <a:gd name="connsiteY8" fmla="*/ 566523 h 1128044"/>
                <a:gd name="connsiteX9" fmla="*/ 1286904 w 2486487"/>
                <a:gd name="connsiteY9" fmla="*/ 707156 h 1128044"/>
                <a:gd name="connsiteX10" fmla="*/ 996595 w 2486487"/>
                <a:gd name="connsiteY10" fmla="*/ 778728 h 1128044"/>
                <a:gd name="connsiteX11" fmla="*/ 621403 w 2486487"/>
                <a:gd name="connsiteY11" fmla="*/ 904769 h 1128044"/>
                <a:gd name="connsiteX12" fmla="*/ 89636 w 2486487"/>
                <a:gd name="connsiteY12" fmla="*/ 1128044 h 1128044"/>
                <a:gd name="connsiteX13" fmla="*/ 212654 w 2486487"/>
                <a:gd name="connsiteY13" fmla="*/ 755309 h 1128044"/>
                <a:gd name="connsiteX14" fmla="*/ 0 w 2486487"/>
                <a:gd name="connsiteY14" fmla="*/ 492363 h 1128044"/>
                <a:gd name="connsiteX0" fmla="*/ 0 w 2405968"/>
                <a:gd name="connsiteY0" fmla="*/ 492363 h 1128044"/>
                <a:gd name="connsiteX1" fmla="*/ 219034 w 2405968"/>
                <a:gd name="connsiteY1" fmla="*/ 413770 h 1128044"/>
                <a:gd name="connsiteX2" fmla="*/ 404387 w 2405968"/>
                <a:gd name="connsiteY2" fmla="*/ 346439 h 1128044"/>
                <a:gd name="connsiteX3" fmla="*/ 690802 w 2405968"/>
                <a:gd name="connsiteY3" fmla="*/ 244335 h 1128044"/>
                <a:gd name="connsiteX4" fmla="*/ 957432 w 2405968"/>
                <a:gd name="connsiteY4" fmla="*/ 161945 h 1128044"/>
                <a:gd name="connsiteX5" fmla="*/ 1299719 w 2405968"/>
                <a:gd name="connsiteY5" fmla="*/ 79069 h 1128044"/>
                <a:gd name="connsiteX6" fmla="*/ 1867550 w 2405968"/>
                <a:gd name="connsiteY6" fmla="*/ 0 h 1128044"/>
                <a:gd name="connsiteX7" fmla="*/ 2405967 w 2405968"/>
                <a:gd name="connsiteY7" fmla="*/ 264398 h 1128044"/>
                <a:gd name="connsiteX8" fmla="*/ 2399520 w 2405968"/>
                <a:gd name="connsiteY8" fmla="*/ 566523 h 1128044"/>
                <a:gd name="connsiteX9" fmla="*/ 1286904 w 2405968"/>
                <a:gd name="connsiteY9" fmla="*/ 707156 h 1128044"/>
                <a:gd name="connsiteX10" fmla="*/ 996595 w 2405968"/>
                <a:gd name="connsiteY10" fmla="*/ 778728 h 1128044"/>
                <a:gd name="connsiteX11" fmla="*/ 621403 w 2405968"/>
                <a:gd name="connsiteY11" fmla="*/ 904769 h 1128044"/>
                <a:gd name="connsiteX12" fmla="*/ 89636 w 2405968"/>
                <a:gd name="connsiteY12" fmla="*/ 1128044 h 1128044"/>
                <a:gd name="connsiteX13" fmla="*/ 212654 w 2405968"/>
                <a:gd name="connsiteY13" fmla="*/ 755309 h 1128044"/>
                <a:gd name="connsiteX14" fmla="*/ 0 w 2405968"/>
                <a:gd name="connsiteY14" fmla="*/ 492363 h 1128044"/>
                <a:gd name="connsiteX0" fmla="*/ 0 w 2405966"/>
                <a:gd name="connsiteY0" fmla="*/ 492363 h 1128044"/>
                <a:gd name="connsiteX1" fmla="*/ 219034 w 2405966"/>
                <a:gd name="connsiteY1" fmla="*/ 413770 h 1128044"/>
                <a:gd name="connsiteX2" fmla="*/ 404387 w 2405966"/>
                <a:gd name="connsiteY2" fmla="*/ 346439 h 1128044"/>
                <a:gd name="connsiteX3" fmla="*/ 690802 w 2405966"/>
                <a:gd name="connsiteY3" fmla="*/ 244335 h 1128044"/>
                <a:gd name="connsiteX4" fmla="*/ 957432 w 2405966"/>
                <a:gd name="connsiteY4" fmla="*/ 161945 h 1128044"/>
                <a:gd name="connsiteX5" fmla="*/ 1299719 w 2405966"/>
                <a:gd name="connsiteY5" fmla="*/ 79069 h 1128044"/>
                <a:gd name="connsiteX6" fmla="*/ 1867550 w 2405966"/>
                <a:gd name="connsiteY6" fmla="*/ 0 h 1128044"/>
                <a:gd name="connsiteX7" fmla="*/ 2405967 w 2405966"/>
                <a:gd name="connsiteY7" fmla="*/ 264398 h 1128044"/>
                <a:gd name="connsiteX8" fmla="*/ 2399520 w 2405966"/>
                <a:gd name="connsiteY8" fmla="*/ 566523 h 1128044"/>
                <a:gd name="connsiteX9" fmla="*/ 1286904 w 2405966"/>
                <a:gd name="connsiteY9" fmla="*/ 707156 h 1128044"/>
                <a:gd name="connsiteX10" fmla="*/ 996595 w 2405966"/>
                <a:gd name="connsiteY10" fmla="*/ 778728 h 1128044"/>
                <a:gd name="connsiteX11" fmla="*/ 621403 w 2405966"/>
                <a:gd name="connsiteY11" fmla="*/ 904769 h 1128044"/>
                <a:gd name="connsiteX12" fmla="*/ 89636 w 2405966"/>
                <a:gd name="connsiteY12" fmla="*/ 1128044 h 1128044"/>
                <a:gd name="connsiteX13" fmla="*/ 212654 w 2405966"/>
                <a:gd name="connsiteY13" fmla="*/ 755309 h 1128044"/>
                <a:gd name="connsiteX14" fmla="*/ 0 w 2405966"/>
                <a:gd name="connsiteY14" fmla="*/ 492363 h 1128044"/>
                <a:gd name="connsiteX0" fmla="*/ 0 w 2405968"/>
                <a:gd name="connsiteY0" fmla="*/ 492363 h 1128044"/>
                <a:gd name="connsiteX1" fmla="*/ 219034 w 2405968"/>
                <a:gd name="connsiteY1" fmla="*/ 413770 h 1128044"/>
                <a:gd name="connsiteX2" fmla="*/ 404387 w 2405968"/>
                <a:gd name="connsiteY2" fmla="*/ 346439 h 1128044"/>
                <a:gd name="connsiteX3" fmla="*/ 690802 w 2405968"/>
                <a:gd name="connsiteY3" fmla="*/ 244335 h 1128044"/>
                <a:gd name="connsiteX4" fmla="*/ 957432 w 2405968"/>
                <a:gd name="connsiteY4" fmla="*/ 161945 h 1128044"/>
                <a:gd name="connsiteX5" fmla="*/ 1299719 w 2405968"/>
                <a:gd name="connsiteY5" fmla="*/ 79069 h 1128044"/>
                <a:gd name="connsiteX6" fmla="*/ 1867550 w 2405968"/>
                <a:gd name="connsiteY6" fmla="*/ 0 h 1128044"/>
                <a:gd name="connsiteX7" fmla="*/ 2405967 w 2405968"/>
                <a:gd name="connsiteY7" fmla="*/ 264398 h 1128044"/>
                <a:gd name="connsiteX8" fmla="*/ 2399520 w 2405968"/>
                <a:gd name="connsiteY8" fmla="*/ 566523 h 1128044"/>
                <a:gd name="connsiteX9" fmla="*/ 1811619 w 2405968"/>
                <a:gd name="connsiteY9" fmla="*/ 613401 h 1128044"/>
                <a:gd name="connsiteX10" fmla="*/ 996595 w 2405968"/>
                <a:gd name="connsiteY10" fmla="*/ 778728 h 1128044"/>
                <a:gd name="connsiteX11" fmla="*/ 621403 w 2405968"/>
                <a:gd name="connsiteY11" fmla="*/ 904769 h 1128044"/>
                <a:gd name="connsiteX12" fmla="*/ 89636 w 2405968"/>
                <a:gd name="connsiteY12" fmla="*/ 1128044 h 1128044"/>
                <a:gd name="connsiteX13" fmla="*/ 212654 w 2405968"/>
                <a:gd name="connsiteY13" fmla="*/ 755309 h 1128044"/>
                <a:gd name="connsiteX14" fmla="*/ 0 w 2405968"/>
                <a:gd name="connsiteY14" fmla="*/ 492363 h 1128044"/>
                <a:gd name="connsiteX0" fmla="*/ 0 w 2405966"/>
                <a:gd name="connsiteY0" fmla="*/ 492363 h 1128044"/>
                <a:gd name="connsiteX1" fmla="*/ 219034 w 2405966"/>
                <a:gd name="connsiteY1" fmla="*/ 413770 h 1128044"/>
                <a:gd name="connsiteX2" fmla="*/ 404387 w 2405966"/>
                <a:gd name="connsiteY2" fmla="*/ 346439 h 1128044"/>
                <a:gd name="connsiteX3" fmla="*/ 690802 w 2405966"/>
                <a:gd name="connsiteY3" fmla="*/ 244335 h 1128044"/>
                <a:gd name="connsiteX4" fmla="*/ 957432 w 2405966"/>
                <a:gd name="connsiteY4" fmla="*/ 161945 h 1128044"/>
                <a:gd name="connsiteX5" fmla="*/ 1299719 w 2405966"/>
                <a:gd name="connsiteY5" fmla="*/ 79069 h 1128044"/>
                <a:gd name="connsiteX6" fmla="*/ 1867550 w 2405966"/>
                <a:gd name="connsiteY6" fmla="*/ 0 h 1128044"/>
                <a:gd name="connsiteX7" fmla="*/ 2405967 w 2405966"/>
                <a:gd name="connsiteY7" fmla="*/ 264398 h 1128044"/>
                <a:gd name="connsiteX8" fmla="*/ 2399520 w 2405966"/>
                <a:gd name="connsiteY8" fmla="*/ 566523 h 1128044"/>
                <a:gd name="connsiteX9" fmla="*/ 1811619 w 2405966"/>
                <a:gd name="connsiteY9" fmla="*/ 613401 h 1128044"/>
                <a:gd name="connsiteX10" fmla="*/ 1517936 w 2405966"/>
                <a:gd name="connsiteY10" fmla="*/ 674430 h 1128044"/>
                <a:gd name="connsiteX11" fmla="*/ 621403 w 2405966"/>
                <a:gd name="connsiteY11" fmla="*/ 904769 h 1128044"/>
                <a:gd name="connsiteX12" fmla="*/ 89636 w 2405966"/>
                <a:gd name="connsiteY12" fmla="*/ 1128044 h 1128044"/>
                <a:gd name="connsiteX13" fmla="*/ 212654 w 2405966"/>
                <a:gd name="connsiteY13" fmla="*/ 755309 h 1128044"/>
                <a:gd name="connsiteX14" fmla="*/ 0 w 2405966"/>
                <a:gd name="connsiteY14" fmla="*/ 492363 h 1128044"/>
                <a:gd name="connsiteX0" fmla="*/ 0 w 2405968"/>
                <a:gd name="connsiteY0" fmla="*/ 492363 h 1128044"/>
                <a:gd name="connsiteX1" fmla="*/ 219034 w 2405968"/>
                <a:gd name="connsiteY1" fmla="*/ 413770 h 1128044"/>
                <a:gd name="connsiteX2" fmla="*/ 404387 w 2405968"/>
                <a:gd name="connsiteY2" fmla="*/ 346439 h 1128044"/>
                <a:gd name="connsiteX3" fmla="*/ 690802 w 2405968"/>
                <a:gd name="connsiteY3" fmla="*/ 244335 h 1128044"/>
                <a:gd name="connsiteX4" fmla="*/ 957432 w 2405968"/>
                <a:gd name="connsiteY4" fmla="*/ 161945 h 1128044"/>
                <a:gd name="connsiteX5" fmla="*/ 1299719 w 2405968"/>
                <a:gd name="connsiteY5" fmla="*/ 79069 h 1128044"/>
                <a:gd name="connsiteX6" fmla="*/ 1867550 w 2405968"/>
                <a:gd name="connsiteY6" fmla="*/ 0 h 1128044"/>
                <a:gd name="connsiteX7" fmla="*/ 2405967 w 2405968"/>
                <a:gd name="connsiteY7" fmla="*/ 264398 h 1128044"/>
                <a:gd name="connsiteX8" fmla="*/ 2399520 w 2405968"/>
                <a:gd name="connsiteY8" fmla="*/ 566523 h 1128044"/>
                <a:gd name="connsiteX9" fmla="*/ 1811619 w 2405968"/>
                <a:gd name="connsiteY9" fmla="*/ 613401 h 1128044"/>
                <a:gd name="connsiteX10" fmla="*/ 1517936 w 2405968"/>
                <a:gd name="connsiteY10" fmla="*/ 674430 h 1128044"/>
                <a:gd name="connsiteX11" fmla="*/ 1314235 w 2405968"/>
                <a:gd name="connsiteY11" fmla="*/ 780345 h 1128044"/>
                <a:gd name="connsiteX12" fmla="*/ 89636 w 2405968"/>
                <a:gd name="connsiteY12" fmla="*/ 1128044 h 1128044"/>
                <a:gd name="connsiteX13" fmla="*/ 212654 w 2405968"/>
                <a:gd name="connsiteY13" fmla="*/ 755309 h 1128044"/>
                <a:gd name="connsiteX14" fmla="*/ 0 w 2405968"/>
                <a:gd name="connsiteY14" fmla="*/ 492363 h 1128044"/>
                <a:gd name="connsiteX0" fmla="*/ 0 w 2405966"/>
                <a:gd name="connsiteY0" fmla="*/ 492363 h 891822"/>
                <a:gd name="connsiteX1" fmla="*/ 219034 w 2405966"/>
                <a:gd name="connsiteY1" fmla="*/ 413770 h 891822"/>
                <a:gd name="connsiteX2" fmla="*/ 404387 w 2405966"/>
                <a:gd name="connsiteY2" fmla="*/ 346439 h 891822"/>
                <a:gd name="connsiteX3" fmla="*/ 690802 w 2405966"/>
                <a:gd name="connsiteY3" fmla="*/ 244335 h 891822"/>
                <a:gd name="connsiteX4" fmla="*/ 957432 w 2405966"/>
                <a:gd name="connsiteY4" fmla="*/ 161945 h 891822"/>
                <a:gd name="connsiteX5" fmla="*/ 1299719 w 2405966"/>
                <a:gd name="connsiteY5" fmla="*/ 79069 h 891822"/>
                <a:gd name="connsiteX6" fmla="*/ 1867550 w 2405966"/>
                <a:gd name="connsiteY6" fmla="*/ 0 h 891822"/>
                <a:gd name="connsiteX7" fmla="*/ 2405967 w 2405966"/>
                <a:gd name="connsiteY7" fmla="*/ 264398 h 891822"/>
                <a:gd name="connsiteX8" fmla="*/ 2399520 w 2405966"/>
                <a:gd name="connsiteY8" fmla="*/ 566523 h 891822"/>
                <a:gd name="connsiteX9" fmla="*/ 1811619 w 2405966"/>
                <a:gd name="connsiteY9" fmla="*/ 613401 h 891822"/>
                <a:gd name="connsiteX10" fmla="*/ 1517936 w 2405966"/>
                <a:gd name="connsiteY10" fmla="*/ 674430 h 891822"/>
                <a:gd name="connsiteX11" fmla="*/ 1314235 w 2405966"/>
                <a:gd name="connsiteY11" fmla="*/ 780345 h 891822"/>
                <a:gd name="connsiteX12" fmla="*/ 1233370 w 2405966"/>
                <a:gd name="connsiteY12" fmla="*/ 891822 h 891822"/>
                <a:gd name="connsiteX13" fmla="*/ 212654 w 2405966"/>
                <a:gd name="connsiteY13" fmla="*/ 755309 h 891822"/>
                <a:gd name="connsiteX14" fmla="*/ 0 w 2405966"/>
                <a:gd name="connsiteY14" fmla="*/ 492363 h 891822"/>
                <a:gd name="connsiteX0" fmla="*/ 0 w 2405968"/>
                <a:gd name="connsiteY0" fmla="*/ 492363 h 891822"/>
                <a:gd name="connsiteX1" fmla="*/ 219034 w 2405968"/>
                <a:gd name="connsiteY1" fmla="*/ 413770 h 891822"/>
                <a:gd name="connsiteX2" fmla="*/ 404387 w 2405968"/>
                <a:gd name="connsiteY2" fmla="*/ 346439 h 891822"/>
                <a:gd name="connsiteX3" fmla="*/ 690802 w 2405968"/>
                <a:gd name="connsiteY3" fmla="*/ 244335 h 891822"/>
                <a:gd name="connsiteX4" fmla="*/ 957432 w 2405968"/>
                <a:gd name="connsiteY4" fmla="*/ 161945 h 891822"/>
                <a:gd name="connsiteX5" fmla="*/ 1299719 w 2405968"/>
                <a:gd name="connsiteY5" fmla="*/ 79069 h 891822"/>
                <a:gd name="connsiteX6" fmla="*/ 1867550 w 2405968"/>
                <a:gd name="connsiteY6" fmla="*/ 0 h 891822"/>
                <a:gd name="connsiteX7" fmla="*/ 2405967 w 2405968"/>
                <a:gd name="connsiteY7" fmla="*/ 264398 h 891822"/>
                <a:gd name="connsiteX8" fmla="*/ 2399520 w 2405968"/>
                <a:gd name="connsiteY8" fmla="*/ 566523 h 891822"/>
                <a:gd name="connsiteX9" fmla="*/ 1811619 w 2405968"/>
                <a:gd name="connsiteY9" fmla="*/ 613401 h 891822"/>
                <a:gd name="connsiteX10" fmla="*/ 1517936 w 2405968"/>
                <a:gd name="connsiteY10" fmla="*/ 674430 h 891822"/>
                <a:gd name="connsiteX11" fmla="*/ 1314235 w 2405968"/>
                <a:gd name="connsiteY11" fmla="*/ 780345 h 891822"/>
                <a:gd name="connsiteX12" fmla="*/ 1233370 w 2405968"/>
                <a:gd name="connsiteY12" fmla="*/ 891822 h 891822"/>
                <a:gd name="connsiteX13" fmla="*/ 212654 w 2405968"/>
                <a:gd name="connsiteY13" fmla="*/ 755309 h 891822"/>
                <a:gd name="connsiteX14" fmla="*/ 0 w 2405968"/>
                <a:gd name="connsiteY14" fmla="*/ 492363 h 891822"/>
                <a:gd name="connsiteX0" fmla="*/ 0 w 2405966"/>
                <a:gd name="connsiteY0" fmla="*/ 492363 h 891822"/>
                <a:gd name="connsiteX1" fmla="*/ 219034 w 2405966"/>
                <a:gd name="connsiteY1" fmla="*/ 413770 h 891822"/>
                <a:gd name="connsiteX2" fmla="*/ 404387 w 2405966"/>
                <a:gd name="connsiteY2" fmla="*/ 346439 h 891822"/>
                <a:gd name="connsiteX3" fmla="*/ 690802 w 2405966"/>
                <a:gd name="connsiteY3" fmla="*/ 244335 h 891822"/>
                <a:gd name="connsiteX4" fmla="*/ 957432 w 2405966"/>
                <a:gd name="connsiteY4" fmla="*/ 161945 h 891822"/>
                <a:gd name="connsiteX5" fmla="*/ 1299719 w 2405966"/>
                <a:gd name="connsiteY5" fmla="*/ 79069 h 891822"/>
                <a:gd name="connsiteX6" fmla="*/ 1867550 w 2405966"/>
                <a:gd name="connsiteY6" fmla="*/ 0 h 891822"/>
                <a:gd name="connsiteX7" fmla="*/ 2405967 w 2405966"/>
                <a:gd name="connsiteY7" fmla="*/ 264398 h 891822"/>
                <a:gd name="connsiteX8" fmla="*/ 2399520 w 2405966"/>
                <a:gd name="connsiteY8" fmla="*/ 566523 h 891822"/>
                <a:gd name="connsiteX9" fmla="*/ 1811619 w 2405966"/>
                <a:gd name="connsiteY9" fmla="*/ 613401 h 891822"/>
                <a:gd name="connsiteX10" fmla="*/ 1517936 w 2405966"/>
                <a:gd name="connsiteY10" fmla="*/ 674430 h 891822"/>
                <a:gd name="connsiteX11" fmla="*/ 1314235 w 2405966"/>
                <a:gd name="connsiteY11" fmla="*/ 780345 h 891822"/>
                <a:gd name="connsiteX12" fmla="*/ 1233370 w 2405966"/>
                <a:gd name="connsiteY12" fmla="*/ 891822 h 891822"/>
                <a:gd name="connsiteX13" fmla="*/ 212654 w 2405966"/>
                <a:gd name="connsiteY13" fmla="*/ 755309 h 891822"/>
                <a:gd name="connsiteX14" fmla="*/ 0 w 2405966"/>
                <a:gd name="connsiteY14" fmla="*/ 492363 h 891822"/>
                <a:gd name="connsiteX0" fmla="*/ 0 w 2405968"/>
                <a:gd name="connsiteY0" fmla="*/ 492363 h 891822"/>
                <a:gd name="connsiteX1" fmla="*/ 219034 w 2405968"/>
                <a:gd name="connsiteY1" fmla="*/ 413770 h 891822"/>
                <a:gd name="connsiteX2" fmla="*/ 404387 w 2405968"/>
                <a:gd name="connsiteY2" fmla="*/ 346439 h 891822"/>
                <a:gd name="connsiteX3" fmla="*/ 690802 w 2405968"/>
                <a:gd name="connsiteY3" fmla="*/ 244335 h 891822"/>
                <a:gd name="connsiteX4" fmla="*/ 957432 w 2405968"/>
                <a:gd name="connsiteY4" fmla="*/ 161945 h 891822"/>
                <a:gd name="connsiteX5" fmla="*/ 1299719 w 2405968"/>
                <a:gd name="connsiteY5" fmla="*/ 79069 h 891822"/>
                <a:gd name="connsiteX6" fmla="*/ 1867550 w 2405968"/>
                <a:gd name="connsiteY6" fmla="*/ 0 h 891822"/>
                <a:gd name="connsiteX7" fmla="*/ 2405967 w 2405968"/>
                <a:gd name="connsiteY7" fmla="*/ 264398 h 891822"/>
                <a:gd name="connsiteX8" fmla="*/ 2399520 w 2405968"/>
                <a:gd name="connsiteY8" fmla="*/ 566523 h 891822"/>
                <a:gd name="connsiteX9" fmla="*/ 1811619 w 2405968"/>
                <a:gd name="connsiteY9" fmla="*/ 613401 h 891822"/>
                <a:gd name="connsiteX10" fmla="*/ 1517936 w 2405968"/>
                <a:gd name="connsiteY10" fmla="*/ 674430 h 891822"/>
                <a:gd name="connsiteX11" fmla="*/ 1314235 w 2405968"/>
                <a:gd name="connsiteY11" fmla="*/ 780345 h 891822"/>
                <a:gd name="connsiteX12" fmla="*/ 1233370 w 2405968"/>
                <a:gd name="connsiteY12" fmla="*/ 891822 h 891822"/>
                <a:gd name="connsiteX13" fmla="*/ 529271 w 2405968"/>
                <a:gd name="connsiteY13" fmla="*/ 747110 h 891822"/>
                <a:gd name="connsiteX14" fmla="*/ 0 w 2405968"/>
                <a:gd name="connsiteY14" fmla="*/ 492363 h 891822"/>
                <a:gd name="connsiteX0" fmla="*/ 0 w 2405966"/>
                <a:gd name="connsiteY0" fmla="*/ 492363 h 891822"/>
                <a:gd name="connsiteX1" fmla="*/ 219034 w 2405966"/>
                <a:gd name="connsiteY1" fmla="*/ 413770 h 891822"/>
                <a:gd name="connsiteX2" fmla="*/ 404387 w 2405966"/>
                <a:gd name="connsiteY2" fmla="*/ 346439 h 891822"/>
                <a:gd name="connsiteX3" fmla="*/ 690802 w 2405966"/>
                <a:gd name="connsiteY3" fmla="*/ 244335 h 891822"/>
                <a:gd name="connsiteX4" fmla="*/ 957432 w 2405966"/>
                <a:gd name="connsiteY4" fmla="*/ 161945 h 891822"/>
                <a:gd name="connsiteX5" fmla="*/ 1299719 w 2405966"/>
                <a:gd name="connsiteY5" fmla="*/ 79069 h 891822"/>
                <a:gd name="connsiteX6" fmla="*/ 1867550 w 2405966"/>
                <a:gd name="connsiteY6" fmla="*/ 0 h 891822"/>
                <a:gd name="connsiteX7" fmla="*/ 2405967 w 2405966"/>
                <a:gd name="connsiteY7" fmla="*/ 264398 h 891822"/>
                <a:gd name="connsiteX8" fmla="*/ 2399520 w 2405966"/>
                <a:gd name="connsiteY8" fmla="*/ 566523 h 891822"/>
                <a:gd name="connsiteX9" fmla="*/ 1811619 w 2405966"/>
                <a:gd name="connsiteY9" fmla="*/ 613401 h 891822"/>
                <a:gd name="connsiteX10" fmla="*/ 1517936 w 2405966"/>
                <a:gd name="connsiteY10" fmla="*/ 674430 h 891822"/>
                <a:gd name="connsiteX11" fmla="*/ 1314235 w 2405966"/>
                <a:gd name="connsiteY11" fmla="*/ 780345 h 891822"/>
                <a:gd name="connsiteX12" fmla="*/ 1233370 w 2405966"/>
                <a:gd name="connsiteY12" fmla="*/ 891822 h 891822"/>
                <a:gd name="connsiteX13" fmla="*/ 566641 w 2405966"/>
                <a:gd name="connsiteY13" fmla="*/ 733072 h 891822"/>
                <a:gd name="connsiteX14" fmla="*/ 0 w 2405966"/>
                <a:gd name="connsiteY14" fmla="*/ 492363 h 891822"/>
                <a:gd name="connsiteX0" fmla="*/ 0 w 2405968"/>
                <a:gd name="connsiteY0" fmla="*/ 492363 h 891822"/>
                <a:gd name="connsiteX1" fmla="*/ 219034 w 2405968"/>
                <a:gd name="connsiteY1" fmla="*/ 413770 h 891822"/>
                <a:gd name="connsiteX2" fmla="*/ 404387 w 2405968"/>
                <a:gd name="connsiteY2" fmla="*/ 346439 h 891822"/>
                <a:gd name="connsiteX3" fmla="*/ 690802 w 2405968"/>
                <a:gd name="connsiteY3" fmla="*/ 244335 h 891822"/>
                <a:gd name="connsiteX4" fmla="*/ 957432 w 2405968"/>
                <a:gd name="connsiteY4" fmla="*/ 161945 h 891822"/>
                <a:gd name="connsiteX5" fmla="*/ 1299719 w 2405968"/>
                <a:gd name="connsiteY5" fmla="*/ 79069 h 891822"/>
                <a:gd name="connsiteX6" fmla="*/ 1867550 w 2405968"/>
                <a:gd name="connsiteY6" fmla="*/ 0 h 891822"/>
                <a:gd name="connsiteX7" fmla="*/ 2405967 w 2405968"/>
                <a:gd name="connsiteY7" fmla="*/ 264398 h 891822"/>
                <a:gd name="connsiteX8" fmla="*/ 2399520 w 2405968"/>
                <a:gd name="connsiteY8" fmla="*/ 566523 h 891822"/>
                <a:gd name="connsiteX9" fmla="*/ 1811619 w 2405968"/>
                <a:gd name="connsiteY9" fmla="*/ 613401 h 891822"/>
                <a:gd name="connsiteX10" fmla="*/ 1517936 w 2405968"/>
                <a:gd name="connsiteY10" fmla="*/ 674430 h 891822"/>
                <a:gd name="connsiteX11" fmla="*/ 1314235 w 2405968"/>
                <a:gd name="connsiteY11" fmla="*/ 780345 h 891822"/>
                <a:gd name="connsiteX12" fmla="*/ 1233370 w 2405968"/>
                <a:gd name="connsiteY12" fmla="*/ 891822 h 891822"/>
                <a:gd name="connsiteX13" fmla="*/ 566641 w 2405968"/>
                <a:gd name="connsiteY13" fmla="*/ 733072 h 891822"/>
                <a:gd name="connsiteX14" fmla="*/ 0 w 2405968"/>
                <a:gd name="connsiteY14" fmla="*/ 492363 h 891822"/>
                <a:gd name="connsiteX0" fmla="*/ 0 w 2405966"/>
                <a:gd name="connsiteY0" fmla="*/ 492363 h 891822"/>
                <a:gd name="connsiteX1" fmla="*/ 219034 w 2405966"/>
                <a:gd name="connsiteY1" fmla="*/ 413770 h 891822"/>
                <a:gd name="connsiteX2" fmla="*/ 404387 w 2405966"/>
                <a:gd name="connsiteY2" fmla="*/ 346439 h 891822"/>
                <a:gd name="connsiteX3" fmla="*/ 690802 w 2405966"/>
                <a:gd name="connsiteY3" fmla="*/ 244335 h 891822"/>
                <a:gd name="connsiteX4" fmla="*/ 957432 w 2405966"/>
                <a:gd name="connsiteY4" fmla="*/ 161945 h 891822"/>
                <a:gd name="connsiteX5" fmla="*/ 1299719 w 2405966"/>
                <a:gd name="connsiteY5" fmla="*/ 79069 h 891822"/>
                <a:gd name="connsiteX6" fmla="*/ 1867550 w 2405966"/>
                <a:gd name="connsiteY6" fmla="*/ 0 h 891822"/>
                <a:gd name="connsiteX7" fmla="*/ 2405967 w 2405966"/>
                <a:gd name="connsiteY7" fmla="*/ 264398 h 891822"/>
                <a:gd name="connsiteX8" fmla="*/ 2399520 w 2405966"/>
                <a:gd name="connsiteY8" fmla="*/ 566523 h 891822"/>
                <a:gd name="connsiteX9" fmla="*/ 1811619 w 2405966"/>
                <a:gd name="connsiteY9" fmla="*/ 613401 h 891822"/>
                <a:gd name="connsiteX10" fmla="*/ 1517936 w 2405966"/>
                <a:gd name="connsiteY10" fmla="*/ 674430 h 891822"/>
                <a:gd name="connsiteX11" fmla="*/ 1314235 w 2405966"/>
                <a:gd name="connsiteY11" fmla="*/ 780345 h 891822"/>
                <a:gd name="connsiteX12" fmla="*/ 1233370 w 2405966"/>
                <a:gd name="connsiteY12" fmla="*/ 891822 h 891822"/>
                <a:gd name="connsiteX13" fmla="*/ 566641 w 2405966"/>
                <a:gd name="connsiteY13" fmla="*/ 733072 h 891822"/>
                <a:gd name="connsiteX14" fmla="*/ 0 w 2405966"/>
                <a:gd name="connsiteY14" fmla="*/ 492363 h 891822"/>
                <a:gd name="connsiteX0" fmla="*/ 0 w 2556492"/>
                <a:gd name="connsiteY0" fmla="*/ 659645 h 891822"/>
                <a:gd name="connsiteX1" fmla="*/ 369558 w 2556492"/>
                <a:gd name="connsiteY1" fmla="*/ 413770 h 891822"/>
                <a:gd name="connsiteX2" fmla="*/ 554911 w 2556492"/>
                <a:gd name="connsiteY2" fmla="*/ 346439 h 891822"/>
                <a:gd name="connsiteX3" fmla="*/ 841326 w 2556492"/>
                <a:gd name="connsiteY3" fmla="*/ 244335 h 891822"/>
                <a:gd name="connsiteX4" fmla="*/ 1107956 w 2556492"/>
                <a:gd name="connsiteY4" fmla="*/ 161945 h 891822"/>
                <a:gd name="connsiteX5" fmla="*/ 1450243 w 2556492"/>
                <a:gd name="connsiteY5" fmla="*/ 79069 h 891822"/>
                <a:gd name="connsiteX6" fmla="*/ 2018074 w 2556492"/>
                <a:gd name="connsiteY6" fmla="*/ 0 h 891822"/>
                <a:gd name="connsiteX7" fmla="*/ 2556491 w 2556492"/>
                <a:gd name="connsiteY7" fmla="*/ 264398 h 891822"/>
                <a:gd name="connsiteX8" fmla="*/ 2550044 w 2556492"/>
                <a:gd name="connsiteY8" fmla="*/ 566523 h 891822"/>
                <a:gd name="connsiteX9" fmla="*/ 1962143 w 2556492"/>
                <a:gd name="connsiteY9" fmla="*/ 613401 h 891822"/>
                <a:gd name="connsiteX10" fmla="*/ 1668460 w 2556492"/>
                <a:gd name="connsiteY10" fmla="*/ 674430 h 891822"/>
                <a:gd name="connsiteX11" fmla="*/ 1464759 w 2556492"/>
                <a:gd name="connsiteY11" fmla="*/ 780345 h 891822"/>
                <a:gd name="connsiteX12" fmla="*/ 1383894 w 2556492"/>
                <a:gd name="connsiteY12" fmla="*/ 891822 h 891822"/>
                <a:gd name="connsiteX13" fmla="*/ 717165 w 2556492"/>
                <a:gd name="connsiteY13" fmla="*/ 733072 h 891822"/>
                <a:gd name="connsiteX14" fmla="*/ 0 w 2556492"/>
                <a:gd name="connsiteY14" fmla="*/ 659645 h 891822"/>
                <a:gd name="connsiteX0" fmla="*/ 0 w 2556490"/>
                <a:gd name="connsiteY0" fmla="*/ 659645 h 891822"/>
                <a:gd name="connsiteX1" fmla="*/ 369558 w 2556490"/>
                <a:gd name="connsiteY1" fmla="*/ 413770 h 891822"/>
                <a:gd name="connsiteX2" fmla="*/ 554911 w 2556490"/>
                <a:gd name="connsiteY2" fmla="*/ 346439 h 891822"/>
                <a:gd name="connsiteX3" fmla="*/ 841326 w 2556490"/>
                <a:gd name="connsiteY3" fmla="*/ 244335 h 891822"/>
                <a:gd name="connsiteX4" fmla="*/ 1107956 w 2556490"/>
                <a:gd name="connsiteY4" fmla="*/ 161945 h 891822"/>
                <a:gd name="connsiteX5" fmla="*/ 1450243 w 2556490"/>
                <a:gd name="connsiteY5" fmla="*/ 79069 h 891822"/>
                <a:gd name="connsiteX6" fmla="*/ 2018074 w 2556490"/>
                <a:gd name="connsiteY6" fmla="*/ 0 h 891822"/>
                <a:gd name="connsiteX7" fmla="*/ 2556491 w 2556490"/>
                <a:gd name="connsiteY7" fmla="*/ 264398 h 891822"/>
                <a:gd name="connsiteX8" fmla="*/ 2550044 w 2556490"/>
                <a:gd name="connsiteY8" fmla="*/ 566523 h 891822"/>
                <a:gd name="connsiteX9" fmla="*/ 1962143 w 2556490"/>
                <a:gd name="connsiteY9" fmla="*/ 613401 h 891822"/>
                <a:gd name="connsiteX10" fmla="*/ 1668460 w 2556490"/>
                <a:gd name="connsiteY10" fmla="*/ 674430 h 891822"/>
                <a:gd name="connsiteX11" fmla="*/ 1464759 w 2556490"/>
                <a:gd name="connsiteY11" fmla="*/ 780345 h 891822"/>
                <a:gd name="connsiteX12" fmla="*/ 1383894 w 2556490"/>
                <a:gd name="connsiteY12" fmla="*/ 891822 h 891822"/>
                <a:gd name="connsiteX13" fmla="*/ 717165 w 2556490"/>
                <a:gd name="connsiteY13" fmla="*/ 733072 h 891822"/>
                <a:gd name="connsiteX14" fmla="*/ 0 w 2556490"/>
                <a:gd name="connsiteY14" fmla="*/ 659645 h 891822"/>
                <a:gd name="connsiteX0" fmla="*/ 0 w 2556492"/>
                <a:gd name="connsiteY0" fmla="*/ 659645 h 891822"/>
                <a:gd name="connsiteX1" fmla="*/ 369558 w 2556492"/>
                <a:gd name="connsiteY1" fmla="*/ 413770 h 891822"/>
                <a:gd name="connsiteX2" fmla="*/ 554911 w 2556492"/>
                <a:gd name="connsiteY2" fmla="*/ 346439 h 891822"/>
                <a:gd name="connsiteX3" fmla="*/ 841326 w 2556492"/>
                <a:gd name="connsiteY3" fmla="*/ 244335 h 891822"/>
                <a:gd name="connsiteX4" fmla="*/ 1107956 w 2556492"/>
                <a:gd name="connsiteY4" fmla="*/ 161945 h 891822"/>
                <a:gd name="connsiteX5" fmla="*/ 1450243 w 2556492"/>
                <a:gd name="connsiteY5" fmla="*/ 79069 h 891822"/>
                <a:gd name="connsiteX6" fmla="*/ 2018074 w 2556492"/>
                <a:gd name="connsiteY6" fmla="*/ 0 h 891822"/>
                <a:gd name="connsiteX7" fmla="*/ 2556491 w 2556492"/>
                <a:gd name="connsiteY7" fmla="*/ 264398 h 891822"/>
                <a:gd name="connsiteX8" fmla="*/ 2550044 w 2556492"/>
                <a:gd name="connsiteY8" fmla="*/ 566523 h 891822"/>
                <a:gd name="connsiteX9" fmla="*/ 1962143 w 2556492"/>
                <a:gd name="connsiteY9" fmla="*/ 613401 h 891822"/>
                <a:gd name="connsiteX10" fmla="*/ 1668460 w 2556492"/>
                <a:gd name="connsiteY10" fmla="*/ 674430 h 891822"/>
                <a:gd name="connsiteX11" fmla="*/ 1464759 w 2556492"/>
                <a:gd name="connsiteY11" fmla="*/ 780345 h 891822"/>
                <a:gd name="connsiteX12" fmla="*/ 1383894 w 2556492"/>
                <a:gd name="connsiteY12" fmla="*/ 891822 h 891822"/>
                <a:gd name="connsiteX13" fmla="*/ 717165 w 2556492"/>
                <a:gd name="connsiteY13" fmla="*/ 733072 h 891822"/>
                <a:gd name="connsiteX14" fmla="*/ 0 w 2556492"/>
                <a:gd name="connsiteY14" fmla="*/ 659645 h 891822"/>
                <a:gd name="connsiteX0" fmla="*/ 0 w 2557362"/>
                <a:gd name="connsiteY0" fmla="*/ 673261 h 891822"/>
                <a:gd name="connsiteX1" fmla="*/ 370430 w 2557362"/>
                <a:gd name="connsiteY1" fmla="*/ 413770 h 891822"/>
                <a:gd name="connsiteX2" fmla="*/ 555783 w 2557362"/>
                <a:gd name="connsiteY2" fmla="*/ 346439 h 891822"/>
                <a:gd name="connsiteX3" fmla="*/ 842198 w 2557362"/>
                <a:gd name="connsiteY3" fmla="*/ 244335 h 891822"/>
                <a:gd name="connsiteX4" fmla="*/ 1108828 w 2557362"/>
                <a:gd name="connsiteY4" fmla="*/ 161945 h 891822"/>
                <a:gd name="connsiteX5" fmla="*/ 1451115 w 2557362"/>
                <a:gd name="connsiteY5" fmla="*/ 79069 h 891822"/>
                <a:gd name="connsiteX6" fmla="*/ 2018946 w 2557362"/>
                <a:gd name="connsiteY6" fmla="*/ 0 h 891822"/>
                <a:gd name="connsiteX7" fmla="*/ 2557363 w 2557362"/>
                <a:gd name="connsiteY7" fmla="*/ 264398 h 891822"/>
                <a:gd name="connsiteX8" fmla="*/ 2550916 w 2557362"/>
                <a:gd name="connsiteY8" fmla="*/ 566523 h 891822"/>
                <a:gd name="connsiteX9" fmla="*/ 1963015 w 2557362"/>
                <a:gd name="connsiteY9" fmla="*/ 613401 h 891822"/>
                <a:gd name="connsiteX10" fmla="*/ 1669332 w 2557362"/>
                <a:gd name="connsiteY10" fmla="*/ 674430 h 891822"/>
                <a:gd name="connsiteX11" fmla="*/ 1465631 w 2557362"/>
                <a:gd name="connsiteY11" fmla="*/ 780345 h 891822"/>
                <a:gd name="connsiteX12" fmla="*/ 1384766 w 2557362"/>
                <a:gd name="connsiteY12" fmla="*/ 891822 h 891822"/>
                <a:gd name="connsiteX13" fmla="*/ 718037 w 2557362"/>
                <a:gd name="connsiteY13" fmla="*/ 733072 h 891822"/>
                <a:gd name="connsiteX14" fmla="*/ 0 w 2557362"/>
                <a:gd name="connsiteY14" fmla="*/ 673261 h 891822"/>
                <a:gd name="connsiteX0" fmla="*/ 0 w 2557364"/>
                <a:gd name="connsiteY0" fmla="*/ 673261 h 891822"/>
                <a:gd name="connsiteX1" fmla="*/ 370430 w 2557364"/>
                <a:gd name="connsiteY1" fmla="*/ 413770 h 891822"/>
                <a:gd name="connsiteX2" fmla="*/ 555783 w 2557364"/>
                <a:gd name="connsiteY2" fmla="*/ 346439 h 891822"/>
                <a:gd name="connsiteX3" fmla="*/ 842198 w 2557364"/>
                <a:gd name="connsiteY3" fmla="*/ 244335 h 891822"/>
                <a:gd name="connsiteX4" fmla="*/ 1108828 w 2557364"/>
                <a:gd name="connsiteY4" fmla="*/ 161945 h 891822"/>
                <a:gd name="connsiteX5" fmla="*/ 1451115 w 2557364"/>
                <a:gd name="connsiteY5" fmla="*/ 79069 h 891822"/>
                <a:gd name="connsiteX6" fmla="*/ 2018946 w 2557364"/>
                <a:gd name="connsiteY6" fmla="*/ 0 h 891822"/>
                <a:gd name="connsiteX7" fmla="*/ 2557363 w 2557364"/>
                <a:gd name="connsiteY7" fmla="*/ 264398 h 891822"/>
                <a:gd name="connsiteX8" fmla="*/ 2550916 w 2557364"/>
                <a:gd name="connsiteY8" fmla="*/ 566523 h 891822"/>
                <a:gd name="connsiteX9" fmla="*/ 1963015 w 2557364"/>
                <a:gd name="connsiteY9" fmla="*/ 613401 h 891822"/>
                <a:gd name="connsiteX10" fmla="*/ 1669332 w 2557364"/>
                <a:gd name="connsiteY10" fmla="*/ 674430 h 891822"/>
                <a:gd name="connsiteX11" fmla="*/ 1465631 w 2557364"/>
                <a:gd name="connsiteY11" fmla="*/ 780345 h 891822"/>
                <a:gd name="connsiteX12" fmla="*/ 1384766 w 2557364"/>
                <a:gd name="connsiteY12" fmla="*/ 891822 h 891822"/>
                <a:gd name="connsiteX13" fmla="*/ 718037 w 2557364"/>
                <a:gd name="connsiteY13" fmla="*/ 733072 h 891822"/>
                <a:gd name="connsiteX14" fmla="*/ 0 w 2557364"/>
                <a:gd name="connsiteY14" fmla="*/ 673261 h 891822"/>
                <a:gd name="connsiteX0" fmla="*/ 0 w 2557362"/>
                <a:gd name="connsiteY0" fmla="*/ 673261 h 891822"/>
                <a:gd name="connsiteX1" fmla="*/ 370430 w 2557362"/>
                <a:gd name="connsiteY1" fmla="*/ 413770 h 891822"/>
                <a:gd name="connsiteX2" fmla="*/ 555783 w 2557362"/>
                <a:gd name="connsiteY2" fmla="*/ 346439 h 891822"/>
                <a:gd name="connsiteX3" fmla="*/ 842198 w 2557362"/>
                <a:gd name="connsiteY3" fmla="*/ 244335 h 891822"/>
                <a:gd name="connsiteX4" fmla="*/ 1108828 w 2557362"/>
                <a:gd name="connsiteY4" fmla="*/ 161945 h 891822"/>
                <a:gd name="connsiteX5" fmla="*/ 1451115 w 2557362"/>
                <a:gd name="connsiteY5" fmla="*/ 79069 h 891822"/>
                <a:gd name="connsiteX6" fmla="*/ 2018946 w 2557362"/>
                <a:gd name="connsiteY6" fmla="*/ 0 h 891822"/>
                <a:gd name="connsiteX7" fmla="*/ 2557363 w 2557362"/>
                <a:gd name="connsiteY7" fmla="*/ 264398 h 891822"/>
                <a:gd name="connsiteX8" fmla="*/ 2550916 w 2557362"/>
                <a:gd name="connsiteY8" fmla="*/ 566523 h 891822"/>
                <a:gd name="connsiteX9" fmla="*/ 1963015 w 2557362"/>
                <a:gd name="connsiteY9" fmla="*/ 613401 h 891822"/>
                <a:gd name="connsiteX10" fmla="*/ 1669332 w 2557362"/>
                <a:gd name="connsiteY10" fmla="*/ 674430 h 891822"/>
                <a:gd name="connsiteX11" fmla="*/ 1465631 w 2557362"/>
                <a:gd name="connsiteY11" fmla="*/ 780345 h 891822"/>
                <a:gd name="connsiteX12" fmla="*/ 1384766 w 2557362"/>
                <a:gd name="connsiteY12" fmla="*/ 891822 h 891822"/>
                <a:gd name="connsiteX13" fmla="*/ 718037 w 2557362"/>
                <a:gd name="connsiteY13" fmla="*/ 733072 h 891822"/>
                <a:gd name="connsiteX14" fmla="*/ 0 w 2557362"/>
                <a:gd name="connsiteY14" fmla="*/ 673261 h 891822"/>
                <a:gd name="connsiteX0" fmla="*/ 0 w 2557364"/>
                <a:gd name="connsiteY0" fmla="*/ 673261 h 891822"/>
                <a:gd name="connsiteX1" fmla="*/ 169309 w 2557364"/>
                <a:gd name="connsiteY1" fmla="*/ 390397 h 891822"/>
                <a:gd name="connsiteX2" fmla="*/ 555783 w 2557364"/>
                <a:gd name="connsiteY2" fmla="*/ 346439 h 891822"/>
                <a:gd name="connsiteX3" fmla="*/ 842198 w 2557364"/>
                <a:gd name="connsiteY3" fmla="*/ 244335 h 891822"/>
                <a:gd name="connsiteX4" fmla="*/ 1108828 w 2557364"/>
                <a:gd name="connsiteY4" fmla="*/ 161945 h 891822"/>
                <a:gd name="connsiteX5" fmla="*/ 1451115 w 2557364"/>
                <a:gd name="connsiteY5" fmla="*/ 79069 h 891822"/>
                <a:gd name="connsiteX6" fmla="*/ 2018946 w 2557364"/>
                <a:gd name="connsiteY6" fmla="*/ 0 h 891822"/>
                <a:gd name="connsiteX7" fmla="*/ 2557363 w 2557364"/>
                <a:gd name="connsiteY7" fmla="*/ 264398 h 891822"/>
                <a:gd name="connsiteX8" fmla="*/ 2550916 w 2557364"/>
                <a:gd name="connsiteY8" fmla="*/ 566523 h 891822"/>
                <a:gd name="connsiteX9" fmla="*/ 1963015 w 2557364"/>
                <a:gd name="connsiteY9" fmla="*/ 613401 h 891822"/>
                <a:gd name="connsiteX10" fmla="*/ 1669332 w 2557364"/>
                <a:gd name="connsiteY10" fmla="*/ 674430 h 891822"/>
                <a:gd name="connsiteX11" fmla="*/ 1465631 w 2557364"/>
                <a:gd name="connsiteY11" fmla="*/ 780345 h 891822"/>
                <a:gd name="connsiteX12" fmla="*/ 1384766 w 2557364"/>
                <a:gd name="connsiteY12" fmla="*/ 891822 h 891822"/>
                <a:gd name="connsiteX13" fmla="*/ 718037 w 2557364"/>
                <a:gd name="connsiteY13" fmla="*/ 733072 h 891822"/>
                <a:gd name="connsiteX14" fmla="*/ 0 w 2557364"/>
                <a:gd name="connsiteY14" fmla="*/ 673261 h 891822"/>
                <a:gd name="connsiteX0" fmla="*/ 0 w 2557362"/>
                <a:gd name="connsiteY0" fmla="*/ 673261 h 891822"/>
                <a:gd name="connsiteX1" fmla="*/ 169309 w 2557362"/>
                <a:gd name="connsiteY1" fmla="*/ 390397 h 891822"/>
                <a:gd name="connsiteX2" fmla="*/ 348893 w 2557362"/>
                <a:gd name="connsiteY2" fmla="*/ 223356 h 891822"/>
                <a:gd name="connsiteX3" fmla="*/ 842198 w 2557362"/>
                <a:gd name="connsiteY3" fmla="*/ 244335 h 891822"/>
                <a:gd name="connsiteX4" fmla="*/ 1108828 w 2557362"/>
                <a:gd name="connsiteY4" fmla="*/ 161945 h 891822"/>
                <a:gd name="connsiteX5" fmla="*/ 1451115 w 2557362"/>
                <a:gd name="connsiteY5" fmla="*/ 79069 h 891822"/>
                <a:gd name="connsiteX6" fmla="*/ 2018946 w 2557362"/>
                <a:gd name="connsiteY6" fmla="*/ 0 h 891822"/>
                <a:gd name="connsiteX7" fmla="*/ 2557363 w 2557362"/>
                <a:gd name="connsiteY7" fmla="*/ 264398 h 891822"/>
                <a:gd name="connsiteX8" fmla="*/ 2550916 w 2557362"/>
                <a:gd name="connsiteY8" fmla="*/ 566523 h 891822"/>
                <a:gd name="connsiteX9" fmla="*/ 1963015 w 2557362"/>
                <a:gd name="connsiteY9" fmla="*/ 613401 h 891822"/>
                <a:gd name="connsiteX10" fmla="*/ 1669332 w 2557362"/>
                <a:gd name="connsiteY10" fmla="*/ 674430 h 891822"/>
                <a:gd name="connsiteX11" fmla="*/ 1465631 w 2557362"/>
                <a:gd name="connsiteY11" fmla="*/ 780345 h 891822"/>
                <a:gd name="connsiteX12" fmla="*/ 1384766 w 2557362"/>
                <a:gd name="connsiteY12" fmla="*/ 891822 h 891822"/>
                <a:gd name="connsiteX13" fmla="*/ 718037 w 2557362"/>
                <a:gd name="connsiteY13" fmla="*/ 733072 h 891822"/>
                <a:gd name="connsiteX14" fmla="*/ 0 w 2557362"/>
                <a:gd name="connsiteY14" fmla="*/ 673261 h 891822"/>
                <a:gd name="connsiteX0" fmla="*/ 0 w 2557364"/>
                <a:gd name="connsiteY0" fmla="*/ 673261 h 891822"/>
                <a:gd name="connsiteX1" fmla="*/ 169309 w 2557364"/>
                <a:gd name="connsiteY1" fmla="*/ 390397 h 891822"/>
                <a:gd name="connsiteX2" fmla="*/ 348893 w 2557364"/>
                <a:gd name="connsiteY2" fmla="*/ 223356 h 891822"/>
                <a:gd name="connsiteX3" fmla="*/ 614933 w 2557364"/>
                <a:gd name="connsiteY3" fmla="*/ 122998 h 891822"/>
                <a:gd name="connsiteX4" fmla="*/ 1108828 w 2557364"/>
                <a:gd name="connsiteY4" fmla="*/ 161945 h 891822"/>
                <a:gd name="connsiteX5" fmla="*/ 1451115 w 2557364"/>
                <a:gd name="connsiteY5" fmla="*/ 79069 h 891822"/>
                <a:gd name="connsiteX6" fmla="*/ 2018946 w 2557364"/>
                <a:gd name="connsiteY6" fmla="*/ 0 h 891822"/>
                <a:gd name="connsiteX7" fmla="*/ 2557363 w 2557364"/>
                <a:gd name="connsiteY7" fmla="*/ 264398 h 891822"/>
                <a:gd name="connsiteX8" fmla="*/ 2550916 w 2557364"/>
                <a:gd name="connsiteY8" fmla="*/ 566523 h 891822"/>
                <a:gd name="connsiteX9" fmla="*/ 1963015 w 2557364"/>
                <a:gd name="connsiteY9" fmla="*/ 613401 h 891822"/>
                <a:gd name="connsiteX10" fmla="*/ 1669332 w 2557364"/>
                <a:gd name="connsiteY10" fmla="*/ 674430 h 891822"/>
                <a:gd name="connsiteX11" fmla="*/ 1465631 w 2557364"/>
                <a:gd name="connsiteY11" fmla="*/ 780345 h 891822"/>
                <a:gd name="connsiteX12" fmla="*/ 1384766 w 2557364"/>
                <a:gd name="connsiteY12" fmla="*/ 891822 h 891822"/>
                <a:gd name="connsiteX13" fmla="*/ 718037 w 2557364"/>
                <a:gd name="connsiteY13" fmla="*/ 733072 h 891822"/>
                <a:gd name="connsiteX14" fmla="*/ 0 w 2557364"/>
                <a:gd name="connsiteY14" fmla="*/ 673261 h 891822"/>
                <a:gd name="connsiteX0" fmla="*/ 0 w 2557362"/>
                <a:gd name="connsiteY0" fmla="*/ 673261 h 891822"/>
                <a:gd name="connsiteX1" fmla="*/ 169309 w 2557362"/>
                <a:gd name="connsiteY1" fmla="*/ 390397 h 891822"/>
                <a:gd name="connsiteX2" fmla="*/ 348893 w 2557362"/>
                <a:gd name="connsiteY2" fmla="*/ 223356 h 891822"/>
                <a:gd name="connsiteX3" fmla="*/ 614933 w 2557362"/>
                <a:gd name="connsiteY3" fmla="*/ 122998 h 891822"/>
                <a:gd name="connsiteX4" fmla="*/ 965616 w 2557362"/>
                <a:gd name="connsiteY4" fmla="*/ 25274 h 891822"/>
                <a:gd name="connsiteX5" fmla="*/ 1451115 w 2557362"/>
                <a:gd name="connsiteY5" fmla="*/ 79069 h 891822"/>
                <a:gd name="connsiteX6" fmla="*/ 2018946 w 2557362"/>
                <a:gd name="connsiteY6" fmla="*/ 0 h 891822"/>
                <a:gd name="connsiteX7" fmla="*/ 2557363 w 2557362"/>
                <a:gd name="connsiteY7" fmla="*/ 264398 h 891822"/>
                <a:gd name="connsiteX8" fmla="*/ 2550916 w 2557362"/>
                <a:gd name="connsiteY8" fmla="*/ 566523 h 891822"/>
                <a:gd name="connsiteX9" fmla="*/ 1963015 w 2557362"/>
                <a:gd name="connsiteY9" fmla="*/ 613401 h 891822"/>
                <a:gd name="connsiteX10" fmla="*/ 1669332 w 2557362"/>
                <a:gd name="connsiteY10" fmla="*/ 674430 h 891822"/>
                <a:gd name="connsiteX11" fmla="*/ 1465631 w 2557362"/>
                <a:gd name="connsiteY11" fmla="*/ 780345 h 891822"/>
                <a:gd name="connsiteX12" fmla="*/ 1384766 w 2557362"/>
                <a:gd name="connsiteY12" fmla="*/ 891822 h 891822"/>
                <a:gd name="connsiteX13" fmla="*/ 718037 w 2557362"/>
                <a:gd name="connsiteY13" fmla="*/ 733072 h 891822"/>
                <a:gd name="connsiteX14" fmla="*/ 0 w 2557362"/>
                <a:gd name="connsiteY14" fmla="*/ 673261 h 891822"/>
                <a:gd name="connsiteX0" fmla="*/ 0 w 2557364"/>
                <a:gd name="connsiteY0" fmla="*/ 684027 h 902588"/>
                <a:gd name="connsiteX1" fmla="*/ 169309 w 2557364"/>
                <a:gd name="connsiteY1" fmla="*/ 401163 h 902588"/>
                <a:gd name="connsiteX2" fmla="*/ 348893 w 2557364"/>
                <a:gd name="connsiteY2" fmla="*/ 234122 h 902588"/>
                <a:gd name="connsiteX3" fmla="*/ 614933 w 2557364"/>
                <a:gd name="connsiteY3" fmla="*/ 133764 h 902588"/>
                <a:gd name="connsiteX4" fmla="*/ 965616 w 2557364"/>
                <a:gd name="connsiteY4" fmla="*/ 36040 h 902588"/>
                <a:gd name="connsiteX5" fmla="*/ 1422412 w 2557364"/>
                <a:gd name="connsiteY5" fmla="*/ 216 h 902588"/>
                <a:gd name="connsiteX6" fmla="*/ 2018946 w 2557364"/>
                <a:gd name="connsiteY6" fmla="*/ 10766 h 902588"/>
                <a:gd name="connsiteX7" fmla="*/ 2557363 w 2557364"/>
                <a:gd name="connsiteY7" fmla="*/ 275164 h 902588"/>
                <a:gd name="connsiteX8" fmla="*/ 2550916 w 2557364"/>
                <a:gd name="connsiteY8" fmla="*/ 577289 h 902588"/>
                <a:gd name="connsiteX9" fmla="*/ 1963015 w 2557364"/>
                <a:gd name="connsiteY9" fmla="*/ 624167 h 902588"/>
                <a:gd name="connsiteX10" fmla="*/ 1669332 w 2557364"/>
                <a:gd name="connsiteY10" fmla="*/ 685196 h 902588"/>
                <a:gd name="connsiteX11" fmla="*/ 1465631 w 2557364"/>
                <a:gd name="connsiteY11" fmla="*/ 791111 h 902588"/>
                <a:gd name="connsiteX12" fmla="*/ 1384766 w 2557364"/>
                <a:gd name="connsiteY12" fmla="*/ 902588 h 902588"/>
                <a:gd name="connsiteX13" fmla="*/ 718037 w 2557364"/>
                <a:gd name="connsiteY13" fmla="*/ 743838 h 902588"/>
                <a:gd name="connsiteX14" fmla="*/ 0 w 2557364"/>
                <a:gd name="connsiteY14" fmla="*/ 684027 h 902588"/>
                <a:gd name="connsiteX0" fmla="*/ 0 w 2557362"/>
                <a:gd name="connsiteY0" fmla="*/ 688659 h 907220"/>
                <a:gd name="connsiteX1" fmla="*/ 169309 w 2557362"/>
                <a:gd name="connsiteY1" fmla="*/ 405795 h 907220"/>
                <a:gd name="connsiteX2" fmla="*/ 348893 w 2557362"/>
                <a:gd name="connsiteY2" fmla="*/ 238754 h 907220"/>
                <a:gd name="connsiteX3" fmla="*/ 614933 w 2557362"/>
                <a:gd name="connsiteY3" fmla="*/ 138396 h 907220"/>
                <a:gd name="connsiteX4" fmla="*/ 965616 w 2557362"/>
                <a:gd name="connsiteY4" fmla="*/ 40672 h 907220"/>
                <a:gd name="connsiteX5" fmla="*/ 1422412 w 2557362"/>
                <a:gd name="connsiteY5" fmla="*/ 4848 h 907220"/>
                <a:gd name="connsiteX6" fmla="*/ 2018946 w 2557362"/>
                <a:gd name="connsiteY6" fmla="*/ 15398 h 907220"/>
                <a:gd name="connsiteX7" fmla="*/ 2557363 w 2557362"/>
                <a:gd name="connsiteY7" fmla="*/ 279796 h 907220"/>
                <a:gd name="connsiteX8" fmla="*/ 2550916 w 2557362"/>
                <a:gd name="connsiteY8" fmla="*/ 581921 h 907220"/>
                <a:gd name="connsiteX9" fmla="*/ 1963015 w 2557362"/>
                <a:gd name="connsiteY9" fmla="*/ 628799 h 907220"/>
                <a:gd name="connsiteX10" fmla="*/ 1669332 w 2557362"/>
                <a:gd name="connsiteY10" fmla="*/ 689828 h 907220"/>
                <a:gd name="connsiteX11" fmla="*/ 1465631 w 2557362"/>
                <a:gd name="connsiteY11" fmla="*/ 795743 h 907220"/>
                <a:gd name="connsiteX12" fmla="*/ 1384766 w 2557362"/>
                <a:gd name="connsiteY12" fmla="*/ 907220 h 907220"/>
                <a:gd name="connsiteX13" fmla="*/ 718037 w 2557362"/>
                <a:gd name="connsiteY13" fmla="*/ 748470 h 907220"/>
                <a:gd name="connsiteX14" fmla="*/ 0 w 2557362"/>
                <a:gd name="connsiteY14" fmla="*/ 688659 h 907220"/>
                <a:gd name="connsiteX0" fmla="*/ 0 w 2557364"/>
                <a:gd name="connsiteY0" fmla="*/ 688659 h 907220"/>
                <a:gd name="connsiteX1" fmla="*/ 169309 w 2557364"/>
                <a:gd name="connsiteY1" fmla="*/ 405795 h 907220"/>
                <a:gd name="connsiteX2" fmla="*/ 348893 w 2557364"/>
                <a:gd name="connsiteY2" fmla="*/ 238754 h 907220"/>
                <a:gd name="connsiteX3" fmla="*/ 614933 w 2557364"/>
                <a:gd name="connsiteY3" fmla="*/ 138396 h 907220"/>
                <a:gd name="connsiteX4" fmla="*/ 965616 w 2557364"/>
                <a:gd name="connsiteY4" fmla="*/ 40672 h 907220"/>
                <a:gd name="connsiteX5" fmla="*/ 1422412 w 2557364"/>
                <a:gd name="connsiteY5" fmla="*/ 4848 h 907220"/>
                <a:gd name="connsiteX6" fmla="*/ 2018946 w 2557364"/>
                <a:gd name="connsiteY6" fmla="*/ 15398 h 907220"/>
                <a:gd name="connsiteX7" fmla="*/ 2557363 w 2557364"/>
                <a:gd name="connsiteY7" fmla="*/ 279796 h 907220"/>
                <a:gd name="connsiteX8" fmla="*/ 2550916 w 2557364"/>
                <a:gd name="connsiteY8" fmla="*/ 581921 h 907220"/>
                <a:gd name="connsiteX9" fmla="*/ 1963015 w 2557364"/>
                <a:gd name="connsiteY9" fmla="*/ 628799 h 907220"/>
                <a:gd name="connsiteX10" fmla="*/ 1669332 w 2557364"/>
                <a:gd name="connsiteY10" fmla="*/ 689828 h 907220"/>
                <a:gd name="connsiteX11" fmla="*/ 1465631 w 2557364"/>
                <a:gd name="connsiteY11" fmla="*/ 795743 h 907220"/>
                <a:gd name="connsiteX12" fmla="*/ 1384766 w 2557364"/>
                <a:gd name="connsiteY12" fmla="*/ 907220 h 907220"/>
                <a:gd name="connsiteX13" fmla="*/ 724960 w 2557364"/>
                <a:gd name="connsiteY13" fmla="*/ 672044 h 907220"/>
                <a:gd name="connsiteX14" fmla="*/ 0 w 2557364"/>
                <a:gd name="connsiteY14" fmla="*/ 688659 h 907220"/>
                <a:gd name="connsiteX0" fmla="*/ 0 w 2557362"/>
                <a:gd name="connsiteY0" fmla="*/ 688659 h 907220"/>
                <a:gd name="connsiteX1" fmla="*/ 169309 w 2557362"/>
                <a:gd name="connsiteY1" fmla="*/ 405795 h 907220"/>
                <a:gd name="connsiteX2" fmla="*/ 348893 w 2557362"/>
                <a:gd name="connsiteY2" fmla="*/ 238754 h 907220"/>
                <a:gd name="connsiteX3" fmla="*/ 614933 w 2557362"/>
                <a:gd name="connsiteY3" fmla="*/ 138396 h 907220"/>
                <a:gd name="connsiteX4" fmla="*/ 965616 w 2557362"/>
                <a:gd name="connsiteY4" fmla="*/ 40672 h 907220"/>
                <a:gd name="connsiteX5" fmla="*/ 1422412 w 2557362"/>
                <a:gd name="connsiteY5" fmla="*/ 4848 h 907220"/>
                <a:gd name="connsiteX6" fmla="*/ 2018946 w 2557362"/>
                <a:gd name="connsiteY6" fmla="*/ 15398 h 907220"/>
                <a:gd name="connsiteX7" fmla="*/ 2557363 w 2557362"/>
                <a:gd name="connsiteY7" fmla="*/ 279796 h 907220"/>
                <a:gd name="connsiteX8" fmla="*/ 2550916 w 2557362"/>
                <a:gd name="connsiteY8" fmla="*/ 581921 h 907220"/>
                <a:gd name="connsiteX9" fmla="*/ 1963015 w 2557362"/>
                <a:gd name="connsiteY9" fmla="*/ 628799 h 907220"/>
                <a:gd name="connsiteX10" fmla="*/ 1669332 w 2557362"/>
                <a:gd name="connsiteY10" fmla="*/ 689828 h 907220"/>
                <a:gd name="connsiteX11" fmla="*/ 1465631 w 2557362"/>
                <a:gd name="connsiteY11" fmla="*/ 795743 h 907220"/>
                <a:gd name="connsiteX12" fmla="*/ 1384766 w 2557362"/>
                <a:gd name="connsiteY12" fmla="*/ 907220 h 907220"/>
                <a:gd name="connsiteX13" fmla="*/ 682413 w 2557362"/>
                <a:gd name="connsiteY13" fmla="*/ 735275 h 907220"/>
                <a:gd name="connsiteX14" fmla="*/ 0 w 2557362"/>
                <a:gd name="connsiteY14" fmla="*/ 688659 h 907220"/>
                <a:gd name="connsiteX0" fmla="*/ 0 w 2557364"/>
                <a:gd name="connsiteY0" fmla="*/ 688659 h 907220"/>
                <a:gd name="connsiteX1" fmla="*/ 109004 w 2557364"/>
                <a:gd name="connsiteY1" fmla="*/ 429925 h 907220"/>
                <a:gd name="connsiteX2" fmla="*/ 348893 w 2557364"/>
                <a:gd name="connsiteY2" fmla="*/ 238754 h 907220"/>
                <a:gd name="connsiteX3" fmla="*/ 614933 w 2557364"/>
                <a:gd name="connsiteY3" fmla="*/ 138396 h 907220"/>
                <a:gd name="connsiteX4" fmla="*/ 965616 w 2557364"/>
                <a:gd name="connsiteY4" fmla="*/ 40672 h 907220"/>
                <a:gd name="connsiteX5" fmla="*/ 1422412 w 2557364"/>
                <a:gd name="connsiteY5" fmla="*/ 4848 h 907220"/>
                <a:gd name="connsiteX6" fmla="*/ 2018946 w 2557364"/>
                <a:gd name="connsiteY6" fmla="*/ 15398 h 907220"/>
                <a:gd name="connsiteX7" fmla="*/ 2557363 w 2557364"/>
                <a:gd name="connsiteY7" fmla="*/ 279796 h 907220"/>
                <a:gd name="connsiteX8" fmla="*/ 2550916 w 2557364"/>
                <a:gd name="connsiteY8" fmla="*/ 581921 h 907220"/>
                <a:gd name="connsiteX9" fmla="*/ 1963015 w 2557364"/>
                <a:gd name="connsiteY9" fmla="*/ 628799 h 907220"/>
                <a:gd name="connsiteX10" fmla="*/ 1669332 w 2557364"/>
                <a:gd name="connsiteY10" fmla="*/ 689828 h 907220"/>
                <a:gd name="connsiteX11" fmla="*/ 1465631 w 2557364"/>
                <a:gd name="connsiteY11" fmla="*/ 795743 h 907220"/>
                <a:gd name="connsiteX12" fmla="*/ 1384766 w 2557364"/>
                <a:gd name="connsiteY12" fmla="*/ 907220 h 907220"/>
                <a:gd name="connsiteX13" fmla="*/ 682413 w 2557364"/>
                <a:gd name="connsiteY13" fmla="*/ 735275 h 907220"/>
                <a:gd name="connsiteX14" fmla="*/ 0 w 2557364"/>
                <a:gd name="connsiteY14" fmla="*/ 688659 h 907220"/>
                <a:gd name="connsiteX0" fmla="*/ 0 w 2557362"/>
                <a:gd name="connsiteY0" fmla="*/ 688659 h 907220"/>
                <a:gd name="connsiteX1" fmla="*/ 109004 w 2557362"/>
                <a:gd name="connsiteY1" fmla="*/ 429925 h 907220"/>
                <a:gd name="connsiteX2" fmla="*/ 348893 w 2557362"/>
                <a:gd name="connsiteY2" fmla="*/ 238754 h 907220"/>
                <a:gd name="connsiteX3" fmla="*/ 607307 w 2557362"/>
                <a:gd name="connsiteY3" fmla="*/ 130925 h 907220"/>
                <a:gd name="connsiteX4" fmla="*/ 965616 w 2557362"/>
                <a:gd name="connsiteY4" fmla="*/ 40672 h 907220"/>
                <a:gd name="connsiteX5" fmla="*/ 1422412 w 2557362"/>
                <a:gd name="connsiteY5" fmla="*/ 4848 h 907220"/>
                <a:gd name="connsiteX6" fmla="*/ 2018946 w 2557362"/>
                <a:gd name="connsiteY6" fmla="*/ 15398 h 907220"/>
                <a:gd name="connsiteX7" fmla="*/ 2557363 w 2557362"/>
                <a:gd name="connsiteY7" fmla="*/ 279796 h 907220"/>
                <a:gd name="connsiteX8" fmla="*/ 2550916 w 2557362"/>
                <a:gd name="connsiteY8" fmla="*/ 581921 h 907220"/>
                <a:gd name="connsiteX9" fmla="*/ 1963015 w 2557362"/>
                <a:gd name="connsiteY9" fmla="*/ 628799 h 907220"/>
                <a:gd name="connsiteX10" fmla="*/ 1669332 w 2557362"/>
                <a:gd name="connsiteY10" fmla="*/ 689828 h 907220"/>
                <a:gd name="connsiteX11" fmla="*/ 1465631 w 2557362"/>
                <a:gd name="connsiteY11" fmla="*/ 795743 h 907220"/>
                <a:gd name="connsiteX12" fmla="*/ 1384766 w 2557362"/>
                <a:gd name="connsiteY12" fmla="*/ 907220 h 907220"/>
                <a:gd name="connsiteX13" fmla="*/ 682413 w 2557362"/>
                <a:gd name="connsiteY13" fmla="*/ 735275 h 907220"/>
                <a:gd name="connsiteX14" fmla="*/ 0 w 2557362"/>
                <a:gd name="connsiteY14" fmla="*/ 688659 h 907220"/>
                <a:gd name="connsiteX0" fmla="*/ 0 w 2557364"/>
                <a:gd name="connsiteY0" fmla="*/ 688462 h 907023"/>
                <a:gd name="connsiteX1" fmla="*/ 109004 w 2557364"/>
                <a:gd name="connsiteY1" fmla="*/ 429728 h 907023"/>
                <a:gd name="connsiteX2" fmla="*/ 348893 w 2557364"/>
                <a:gd name="connsiteY2" fmla="*/ 238557 h 907023"/>
                <a:gd name="connsiteX3" fmla="*/ 607307 w 2557364"/>
                <a:gd name="connsiteY3" fmla="*/ 130728 h 907023"/>
                <a:gd name="connsiteX4" fmla="*/ 1032677 w 2557364"/>
                <a:gd name="connsiteY4" fmla="*/ 37433 h 907023"/>
                <a:gd name="connsiteX5" fmla="*/ 1422412 w 2557364"/>
                <a:gd name="connsiteY5" fmla="*/ 4651 h 907023"/>
                <a:gd name="connsiteX6" fmla="*/ 2018946 w 2557364"/>
                <a:gd name="connsiteY6" fmla="*/ 15201 h 907023"/>
                <a:gd name="connsiteX7" fmla="*/ 2557363 w 2557364"/>
                <a:gd name="connsiteY7" fmla="*/ 279599 h 907023"/>
                <a:gd name="connsiteX8" fmla="*/ 2550916 w 2557364"/>
                <a:gd name="connsiteY8" fmla="*/ 581724 h 907023"/>
                <a:gd name="connsiteX9" fmla="*/ 1963015 w 2557364"/>
                <a:gd name="connsiteY9" fmla="*/ 628602 h 907023"/>
                <a:gd name="connsiteX10" fmla="*/ 1669332 w 2557364"/>
                <a:gd name="connsiteY10" fmla="*/ 689631 h 907023"/>
                <a:gd name="connsiteX11" fmla="*/ 1465631 w 2557364"/>
                <a:gd name="connsiteY11" fmla="*/ 795546 h 907023"/>
                <a:gd name="connsiteX12" fmla="*/ 1384766 w 2557364"/>
                <a:gd name="connsiteY12" fmla="*/ 907023 h 907023"/>
                <a:gd name="connsiteX13" fmla="*/ 682413 w 2557364"/>
                <a:gd name="connsiteY13" fmla="*/ 735078 h 907023"/>
                <a:gd name="connsiteX14" fmla="*/ 0 w 2557364"/>
                <a:gd name="connsiteY14" fmla="*/ 688462 h 907023"/>
                <a:gd name="connsiteX0" fmla="*/ 0 w 2557362"/>
                <a:gd name="connsiteY0" fmla="*/ 688462 h 907023"/>
                <a:gd name="connsiteX1" fmla="*/ 109004 w 2557362"/>
                <a:gd name="connsiteY1" fmla="*/ 429728 h 907023"/>
                <a:gd name="connsiteX2" fmla="*/ 348893 w 2557362"/>
                <a:gd name="connsiteY2" fmla="*/ 238557 h 907023"/>
                <a:gd name="connsiteX3" fmla="*/ 607307 w 2557362"/>
                <a:gd name="connsiteY3" fmla="*/ 130728 h 907023"/>
                <a:gd name="connsiteX4" fmla="*/ 1032677 w 2557362"/>
                <a:gd name="connsiteY4" fmla="*/ 37433 h 907023"/>
                <a:gd name="connsiteX5" fmla="*/ 1422412 w 2557362"/>
                <a:gd name="connsiteY5" fmla="*/ 4651 h 907023"/>
                <a:gd name="connsiteX6" fmla="*/ 2018946 w 2557362"/>
                <a:gd name="connsiteY6" fmla="*/ 15201 h 907023"/>
                <a:gd name="connsiteX7" fmla="*/ 2557363 w 2557362"/>
                <a:gd name="connsiteY7" fmla="*/ 279599 h 907023"/>
                <a:gd name="connsiteX8" fmla="*/ 2550916 w 2557362"/>
                <a:gd name="connsiteY8" fmla="*/ 581724 h 907023"/>
                <a:gd name="connsiteX9" fmla="*/ 1963015 w 2557362"/>
                <a:gd name="connsiteY9" fmla="*/ 628602 h 907023"/>
                <a:gd name="connsiteX10" fmla="*/ 1669332 w 2557362"/>
                <a:gd name="connsiteY10" fmla="*/ 689631 h 907023"/>
                <a:gd name="connsiteX11" fmla="*/ 1465631 w 2557362"/>
                <a:gd name="connsiteY11" fmla="*/ 795546 h 907023"/>
                <a:gd name="connsiteX12" fmla="*/ 1384766 w 2557362"/>
                <a:gd name="connsiteY12" fmla="*/ 907023 h 907023"/>
                <a:gd name="connsiteX13" fmla="*/ 669721 w 2557362"/>
                <a:gd name="connsiteY13" fmla="*/ 711792 h 907023"/>
                <a:gd name="connsiteX14" fmla="*/ 0 w 2557362"/>
                <a:gd name="connsiteY14" fmla="*/ 688462 h 907023"/>
                <a:gd name="connsiteX0" fmla="*/ 0 w 2557364"/>
                <a:gd name="connsiteY0" fmla="*/ 688462 h 919314"/>
                <a:gd name="connsiteX1" fmla="*/ 109004 w 2557364"/>
                <a:gd name="connsiteY1" fmla="*/ 429728 h 919314"/>
                <a:gd name="connsiteX2" fmla="*/ 348893 w 2557364"/>
                <a:gd name="connsiteY2" fmla="*/ 238557 h 919314"/>
                <a:gd name="connsiteX3" fmla="*/ 607307 w 2557364"/>
                <a:gd name="connsiteY3" fmla="*/ 130728 h 919314"/>
                <a:gd name="connsiteX4" fmla="*/ 1032677 w 2557364"/>
                <a:gd name="connsiteY4" fmla="*/ 37433 h 919314"/>
                <a:gd name="connsiteX5" fmla="*/ 1422412 w 2557364"/>
                <a:gd name="connsiteY5" fmla="*/ 4651 h 919314"/>
                <a:gd name="connsiteX6" fmla="*/ 2018946 w 2557364"/>
                <a:gd name="connsiteY6" fmla="*/ 15201 h 919314"/>
                <a:gd name="connsiteX7" fmla="*/ 2557363 w 2557364"/>
                <a:gd name="connsiteY7" fmla="*/ 279599 h 919314"/>
                <a:gd name="connsiteX8" fmla="*/ 2550916 w 2557364"/>
                <a:gd name="connsiteY8" fmla="*/ 581724 h 919314"/>
                <a:gd name="connsiteX9" fmla="*/ 1963015 w 2557364"/>
                <a:gd name="connsiteY9" fmla="*/ 628602 h 919314"/>
                <a:gd name="connsiteX10" fmla="*/ 1669332 w 2557364"/>
                <a:gd name="connsiteY10" fmla="*/ 689631 h 919314"/>
                <a:gd name="connsiteX11" fmla="*/ 1465631 w 2557364"/>
                <a:gd name="connsiteY11" fmla="*/ 795546 h 919314"/>
                <a:gd name="connsiteX12" fmla="*/ 1367769 w 2557364"/>
                <a:gd name="connsiteY12" fmla="*/ 919314 h 919314"/>
                <a:gd name="connsiteX13" fmla="*/ 669721 w 2557364"/>
                <a:gd name="connsiteY13" fmla="*/ 711792 h 919314"/>
                <a:gd name="connsiteX14" fmla="*/ 0 w 2557364"/>
                <a:gd name="connsiteY14" fmla="*/ 688462 h 919314"/>
                <a:gd name="connsiteX0" fmla="*/ 0 w 2557362"/>
                <a:gd name="connsiteY0" fmla="*/ 688462 h 908771"/>
                <a:gd name="connsiteX1" fmla="*/ 109004 w 2557362"/>
                <a:gd name="connsiteY1" fmla="*/ 429728 h 908771"/>
                <a:gd name="connsiteX2" fmla="*/ 348893 w 2557362"/>
                <a:gd name="connsiteY2" fmla="*/ 238557 h 908771"/>
                <a:gd name="connsiteX3" fmla="*/ 607307 w 2557362"/>
                <a:gd name="connsiteY3" fmla="*/ 130728 h 908771"/>
                <a:gd name="connsiteX4" fmla="*/ 1032677 w 2557362"/>
                <a:gd name="connsiteY4" fmla="*/ 37433 h 908771"/>
                <a:gd name="connsiteX5" fmla="*/ 1422412 w 2557362"/>
                <a:gd name="connsiteY5" fmla="*/ 4651 h 908771"/>
                <a:gd name="connsiteX6" fmla="*/ 2018946 w 2557362"/>
                <a:gd name="connsiteY6" fmla="*/ 15201 h 908771"/>
                <a:gd name="connsiteX7" fmla="*/ 2557363 w 2557362"/>
                <a:gd name="connsiteY7" fmla="*/ 279599 h 908771"/>
                <a:gd name="connsiteX8" fmla="*/ 2550916 w 2557362"/>
                <a:gd name="connsiteY8" fmla="*/ 581724 h 908771"/>
                <a:gd name="connsiteX9" fmla="*/ 1963015 w 2557362"/>
                <a:gd name="connsiteY9" fmla="*/ 628602 h 908771"/>
                <a:gd name="connsiteX10" fmla="*/ 1669332 w 2557362"/>
                <a:gd name="connsiteY10" fmla="*/ 689631 h 908771"/>
                <a:gd name="connsiteX11" fmla="*/ 1465631 w 2557362"/>
                <a:gd name="connsiteY11" fmla="*/ 795546 h 908771"/>
                <a:gd name="connsiteX12" fmla="*/ 1364393 w 2557362"/>
                <a:gd name="connsiteY12" fmla="*/ 908771 h 908771"/>
                <a:gd name="connsiteX13" fmla="*/ 669721 w 2557362"/>
                <a:gd name="connsiteY13" fmla="*/ 711792 h 908771"/>
                <a:gd name="connsiteX14" fmla="*/ 0 w 2557362"/>
                <a:gd name="connsiteY14" fmla="*/ 688462 h 908771"/>
                <a:gd name="connsiteX0" fmla="*/ 0 w 2557364"/>
                <a:gd name="connsiteY0" fmla="*/ 688462 h 908771"/>
                <a:gd name="connsiteX1" fmla="*/ 109004 w 2557364"/>
                <a:gd name="connsiteY1" fmla="*/ 429728 h 908771"/>
                <a:gd name="connsiteX2" fmla="*/ 348893 w 2557364"/>
                <a:gd name="connsiteY2" fmla="*/ 238557 h 908771"/>
                <a:gd name="connsiteX3" fmla="*/ 607307 w 2557364"/>
                <a:gd name="connsiteY3" fmla="*/ 130728 h 908771"/>
                <a:gd name="connsiteX4" fmla="*/ 1032677 w 2557364"/>
                <a:gd name="connsiteY4" fmla="*/ 37433 h 908771"/>
                <a:gd name="connsiteX5" fmla="*/ 1422412 w 2557364"/>
                <a:gd name="connsiteY5" fmla="*/ 4651 h 908771"/>
                <a:gd name="connsiteX6" fmla="*/ 2018946 w 2557364"/>
                <a:gd name="connsiteY6" fmla="*/ 15201 h 908771"/>
                <a:gd name="connsiteX7" fmla="*/ 2557363 w 2557364"/>
                <a:gd name="connsiteY7" fmla="*/ 279599 h 908771"/>
                <a:gd name="connsiteX8" fmla="*/ 2550916 w 2557364"/>
                <a:gd name="connsiteY8" fmla="*/ 581724 h 908771"/>
                <a:gd name="connsiteX9" fmla="*/ 1963015 w 2557364"/>
                <a:gd name="connsiteY9" fmla="*/ 628602 h 908771"/>
                <a:gd name="connsiteX10" fmla="*/ 1669332 w 2557364"/>
                <a:gd name="connsiteY10" fmla="*/ 689631 h 908771"/>
                <a:gd name="connsiteX11" fmla="*/ 1465631 w 2557364"/>
                <a:gd name="connsiteY11" fmla="*/ 795546 h 908771"/>
                <a:gd name="connsiteX12" fmla="*/ 1364393 w 2557364"/>
                <a:gd name="connsiteY12" fmla="*/ 908771 h 908771"/>
                <a:gd name="connsiteX13" fmla="*/ 669721 w 2557364"/>
                <a:gd name="connsiteY13" fmla="*/ 711792 h 908771"/>
                <a:gd name="connsiteX14" fmla="*/ 0 w 2557364"/>
                <a:gd name="connsiteY14" fmla="*/ 688462 h 908771"/>
                <a:gd name="connsiteX0" fmla="*/ 0 w 2557362"/>
                <a:gd name="connsiteY0" fmla="*/ 688462 h 908771"/>
                <a:gd name="connsiteX1" fmla="*/ 109004 w 2557362"/>
                <a:gd name="connsiteY1" fmla="*/ 429728 h 908771"/>
                <a:gd name="connsiteX2" fmla="*/ 348893 w 2557362"/>
                <a:gd name="connsiteY2" fmla="*/ 238557 h 908771"/>
                <a:gd name="connsiteX3" fmla="*/ 607307 w 2557362"/>
                <a:gd name="connsiteY3" fmla="*/ 130728 h 908771"/>
                <a:gd name="connsiteX4" fmla="*/ 1032677 w 2557362"/>
                <a:gd name="connsiteY4" fmla="*/ 37433 h 908771"/>
                <a:gd name="connsiteX5" fmla="*/ 1422412 w 2557362"/>
                <a:gd name="connsiteY5" fmla="*/ 4651 h 908771"/>
                <a:gd name="connsiteX6" fmla="*/ 2018946 w 2557362"/>
                <a:gd name="connsiteY6" fmla="*/ 15201 h 908771"/>
                <a:gd name="connsiteX7" fmla="*/ 2557363 w 2557362"/>
                <a:gd name="connsiteY7" fmla="*/ 279599 h 908771"/>
                <a:gd name="connsiteX8" fmla="*/ 2550916 w 2557362"/>
                <a:gd name="connsiteY8" fmla="*/ 581724 h 908771"/>
                <a:gd name="connsiteX9" fmla="*/ 1963015 w 2557362"/>
                <a:gd name="connsiteY9" fmla="*/ 628602 h 908771"/>
                <a:gd name="connsiteX10" fmla="*/ 1669332 w 2557362"/>
                <a:gd name="connsiteY10" fmla="*/ 689631 h 908771"/>
                <a:gd name="connsiteX11" fmla="*/ 1465631 w 2557362"/>
                <a:gd name="connsiteY11" fmla="*/ 795546 h 908771"/>
                <a:gd name="connsiteX12" fmla="*/ 1364393 w 2557362"/>
                <a:gd name="connsiteY12" fmla="*/ 908771 h 908771"/>
                <a:gd name="connsiteX13" fmla="*/ 669721 w 2557362"/>
                <a:gd name="connsiteY13" fmla="*/ 711792 h 908771"/>
                <a:gd name="connsiteX14" fmla="*/ 0 w 2557362"/>
                <a:gd name="connsiteY14" fmla="*/ 688462 h 908771"/>
                <a:gd name="connsiteX0" fmla="*/ 0 w 2557364"/>
                <a:gd name="connsiteY0" fmla="*/ 688462 h 908771"/>
                <a:gd name="connsiteX1" fmla="*/ 109004 w 2557364"/>
                <a:gd name="connsiteY1" fmla="*/ 429728 h 908771"/>
                <a:gd name="connsiteX2" fmla="*/ 348893 w 2557364"/>
                <a:gd name="connsiteY2" fmla="*/ 238557 h 908771"/>
                <a:gd name="connsiteX3" fmla="*/ 607307 w 2557364"/>
                <a:gd name="connsiteY3" fmla="*/ 130728 h 908771"/>
                <a:gd name="connsiteX4" fmla="*/ 1032677 w 2557364"/>
                <a:gd name="connsiteY4" fmla="*/ 37433 h 908771"/>
                <a:gd name="connsiteX5" fmla="*/ 1422412 w 2557364"/>
                <a:gd name="connsiteY5" fmla="*/ 4651 h 908771"/>
                <a:gd name="connsiteX6" fmla="*/ 2018946 w 2557364"/>
                <a:gd name="connsiteY6" fmla="*/ 15201 h 908771"/>
                <a:gd name="connsiteX7" fmla="*/ 2557363 w 2557364"/>
                <a:gd name="connsiteY7" fmla="*/ 279599 h 908771"/>
                <a:gd name="connsiteX8" fmla="*/ 2550916 w 2557364"/>
                <a:gd name="connsiteY8" fmla="*/ 581724 h 908771"/>
                <a:gd name="connsiteX9" fmla="*/ 1963015 w 2557364"/>
                <a:gd name="connsiteY9" fmla="*/ 628602 h 908771"/>
                <a:gd name="connsiteX10" fmla="*/ 1669332 w 2557364"/>
                <a:gd name="connsiteY10" fmla="*/ 689631 h 908771"/>
                <a:gd name="connsiteX11" fmla="*/ 1465631 w 2557364"/>
                <a:gd name="connsiteY11" fmla="*/ 795546 h 908771"/>
                <a:gd name="connsiteX12" fmla="*/ 1364393 w 2557364"/>
                <a:gd name="connsiteY12" fmla="*/ 908771 h 908771"/>
                <a:gd name="connsiteX13" fmla="*/ 689223 w 2557364"/>
                <a:gd name="connsiteY13" fmla="*/ 723660 h 908771"/>
                <a:gd name="connsiteX14" fmla="*/ 0 w 2557364"/>
                <a:gd name="connsiteY14" fmla="*/ 688462 h 908771"/>
                <a:gd name="connsiteX0" fmla="*/ 0 w 2557362"/>
                <a:gd name="connsiteY0" fmla="*/ 688462 h 908771"/>
                <a:gd name="connsiteX1" fmla="*/ 109004 w 2557362"/>
                <a:gd name="connsiteY1" fmla="*/ 429728 h 908771"/>
                <a:gd name="connsiteX2" fmla="*/ 348893 w 2557362"/>
                <a:gd name="connsiteY2" fmla="*/ 238557 h 908771"/>
                <a:gd name="connsiteX3" fmla="*/ 607307 w 2557362"/>
                <a:gd name="connsiteY3" fmla="*/ 130728 h 908771"/>
                <a:gd name="connsiteX4" fmla="*/ 1032677 w 2557362"/>
                <a:gd name="connsiteY4" fmla="*/ 37433 h 908771"/>
                <a:gd name="connsiteX5" fmla="*/ 1422412 w 2557362"/>
                <a:gd name="connsiteY5" fmla="*/ 4651 h 908771"/>
                <a:gd name="connsiteX6" fmla="*/ 2018946 w 2557362"/>
                <a:gd name="connsiteY6" fmla="*/ 15201 h 908771"/>
                <a:gd name="connsiteX7" fmla="*/ 2557363 w 2557362"/>
                <a:gd name="connsiteY7" fmla="*/ 279599 h 908771"/>
                <a:gd name="connsiteX8" fmla="*/ 2550916 w 2557362"/>
                <a:gd name="connsiteY8" fmla="*/ 581724 h 908771"/>
                <a:gd name="connsiteX9" fmla="*/ 1963015 w 2557362"/>
                <a:gd name="connsiteY9" fmla="*/ 628602 h 908771"/>
                <a:gd name="connsiteX10" fmla="*/ 1669332 w 2557362"/>
                <a:gd name="connsiteY10" fmla="*/ 689631 h 908771"/>
                <a:gd name="connsiteX11" fmla="*/ 1465631 w 2557362"/>
                <a:gd name="connsiteY11" fmla="*/ 795546 h 908771"/>
                <a:gd name="connsiteX12" fmla="*/ 1364393 w 2557362"/>
                <a:gd name="connsiteY12" fmla="*/ 908771 h 908771"/>
                <a:gd name="connsiteX13" fmla="*/ 712974 w 2557362"/>
                <a:gd name="connsiteY13" fmla="*/ 732456 h 908771"/>
                <a:gd name="connsiteX14" fmla="*/ 0 w 2557362"/>
                <a:gd name="connsiteY14" fmla="*/ 688462 h 908771"/>
                <a:gd name="connsiteX0" fmla="*/ 0 w 2558094"/>
                <a:gd name="connsiteY0" fmla="*/ 688462 h 908771"/>
                <a:gd name="connsiteX1" fmla="*/ 109004 w 2558094"/>
                <a:gd name="connsiteY1" fmla="*/ 429728 h 908771"/>
                <a:gd name="connsiteX2" fmla="*/ 348893 w 2558094"/>
                <a:gd name="connsiteY2" fmla="*/ 238557 h 908771"/>
                <a:gd name="connsiteX3" fmla="*/ 607307 w 2558094"/>
                <a:gd name="connsiteY3" fmla="*/ 130728 h 908771"/>
                <a:gd name="connsiteX4" fmla="*/ 1032677 w 2558094"/>
                <a:gd name="connsiteY4" fmla="*/ 37433 h 908771"/>
                <a:gd name="connsiteX5" fmla="*/ 1422412 w 2558094"/>
                <a:gd name="connsiteY5" fmla="*/ 4651 h 908771"/>
                <a:gd name="connsiteX6" fmla="*/ 2018946 w 2558094"/>
                <a:gd name="connsiteY6" fmla="*/ 15201 h 908771"/>
                <a:gd name="connsiteX7" fmla="*/ 2557363 w 2558094"/>
                <a:gd name="connsiteY7" fmla="*/ 279599 h 908771"/>
                <a:gd name="connsiteX8" fmla="*/ 2554293 w 2558094"/>
                <a:gd name="connsiteY8" fmla="*/ 592267 h 908771"/>
                <a:gd name="connsiteX9" fmla="*/ 1963015 w 2558094"/>
                <a:gd name="connsiteY9" fmla="*/ 628602 h 908771"/>
                <a:gd name="connsiteX10" fmla="*/ 1669332 w 2558094"/>
                <a:gd name="connsiteY10" fmla="*/ 689631 h 908771"/>
                <a:gd name="connsiteX11" fmla="*/ 1465631 w 2558094"/>
                <a:gd name="connsiteY11" fmla="*/ 795546 h 908771"/>
                <a:gd name="connsiteX12" fmla="*/ 1364393 w 2558094"/>
                <a:gd name="connsiteY12" fmla="*/ 908771 h 908771"/>
                <a:gd name="connsiteX13" fmla="*/ 712974 w 2558094"/>
                <a:gd name="connsiteY13" fmla="*/ 732456 h 908771"/>
                <a:gd name="connsiteX14" fmla="*/ 0 w 2558094"/>
                <a:gd name="connsiteY14" fmla="*/ 688462 h 908771"/>
                <a:gd name="connsiteX0" fmla="*/ 0 w 2584467"/>
                <a:gd name="connsiteY0" fmla="*/ 688462 h 908771"/>
                <a:gd name="connsiteX1" fmla="*/ 109004 w 2584467"/>
                <a:gd name="connsiteY1" fmla="*/ 429728 h 908771"/>
                <a:gd name="connsiteX2" fmla="*/ 348893 w 2584467"/>
                <a:gd name="connsiteY2" fmla="*/ 238557 h 908771"/>
                <a:gd name="connsiteX3" fmla="*/ 607307 w 2584467"/>
                <a:gd name="connsiteY3" fmla="*/ 130728 h 908771"/>
                <a:gd name="connsiteX4" fmla="*/ 1032677 w 2584467"/>
                <a:gd name="connsiteY4" fmla="*/ 37433 h 908771"/>
                <a:gd name="connsiteX5" fmla="*/ 1422412 w 2584467"/>
                <a:gd name="connsiteY5" fmla="*/ 4651 h 908771"/>
                <a:gd name="connsiteX6" fmla="*/ 2018946 w 2584467"/>
                <a:gd name="connsiteY6" fmla="*/ 15201 h 908771"/>
                <a:gd name="connsiteX7" fmla="*/ 2557363 w 2584467"/>
                <a:gd name="connsiteY7" fmla="*/ 279599 h 908771"/>
                <a:gd name="connsiteX8" fmla="*/ 2582291 w 2584467"/>
                <a:gd name="connsiteY8" fmla="*/ 597992 h 908771"/>
                <a:gd name="connsiteX9" fmla="*/ 1963015 w 2584467"/>
                <a:gd name="connsiteY9" fmla="*/ 628602 h 908771"/>
                <a:gd name="connsiteX10" fmla="*/ 1669332 w 2584467"/>
                <a:gd name="connsiteY10" fmla="*/ 689631 h 908771"/>
                <a:gd name="connsiteX11" fmla="*/ 1465631 w 2584467"/>
                <a:gd name="connsiteY11" fmla="*/ 795546 h 908771"/>
                <a:gd name="connsiteX12" fmla="*/ 1364393 w 2584467"/>
                <a:gd name="connsiteY12" fmla="*/ 908771 h 908771"/>
                <a:gd name="connsiteX13" fmla="*/ 712974 w 2584467"/>
                <a:gd name="connsiteY13" fmla="*/ 732456 h 908771"/>
                <a:gd name="connsiteX14" fmla="*/ 0 w 2584467"/>
                <a:gd name="connsiteY14" fmla="*/ 688462 h 908771"/>
                <a:gd name="connsiteX0" fmla="*/ 0 w 2584467"/>
                <a:gd name="connsiteY0" fmla="*/ 694279 h 914588"/>
                <a:gd name="connsiteX1" fmla="*/ 109004 w 2584467"/>
                <a:gd name="connsiteY1" fmla="*/ 435545 h 914588"/>
                <a:gd name="connsiteX2" fmla="*/ 348893 w 2584467"/>
                <a:gd name="connsiteY2" fmla="*/ 244374 h 914588"/>
                <a:gd name="connsiteX3" fmla="*/ 607307 w 2584467"/>
                <a:gd name="connsiteY3" fmla="*/ 136545 h 914588"/>
                <a:gd name="connsiteX4" fmla="*/ 1032677 w 2584467"/>
                <a:gd name="connsiteY4" fmla="*/ 43250 h 914588"/>
                <a:gd name="connsiteX5" fmla="*/ 1422412 w 2584467"/>
                <a:gd name="connsiteY5" fmla="*/ 10468 h 914588"/>
                <a:gd name="connsiteX6" fmla="*/ 2031693 w 2584467"/>
                <a:gd name="connsiteY6" fmla="*/ 11800 h 914588"/>
                <a:gd name="connsiteX7" fmla="*/ 2557363 w 2584467"/>
                <a:gd name="connsiteY7" fmla="*/ 285416 h 914588"/>
                <a:gd name="connsiteX8" fmla="*/ 2582291 w 2584467"/>
                <a:gd name="connsiteY8" fmla="*/ 603809 h 914588"/>
                <a:gd name="connsiteX9" fmla="*/ 1963015 w 2584467"/>
                <a:gd name="connsiteY9" fmla="*/ 634419 h 914588"/>
                <a:gd name="connsiteX10" fmla="*/ 1669332 w 2584467"/>
                <a:gd name="connsiteY10" fmla="*/ 695448 h 914588"/>
                <a:gd name="connsiteX11" fmla="*/ 1465631 w 2584467"/>
                <a:gd name="connsiteY11" fmla="*/ 801363 h 914588"/>
                <a:gd name="connsiteX12" fmla="*/ 1364393 w 2584467"/>
                <a:gd name="connsiteY12" fmla="*/ 914588 h 914588"/>
                <a:gd name="connsiteX13" fmla="*/ 712974 w 2584467"/>
                <a:gd name="connsiteY13" fmla="*/ 738273 h 914588"/>
                <a:gd name="connsiteX14" fmla="*/ 0 w 2584467"/>
                <a:gd name="connsiteY14" fmla="*/ 694279 h 914588"/>
                <a:gd name="connsiteX0" fmla="*/ 0 w 2584467"/>
                <a:gd name="connsiteY0" fmla="*/ 720260 h 940569"/>
                <a:gd name="connsiteX1" fmla="*/ 109004 w 2584467"/>
                <a:gd name="connsiteY1" fmla="*/ 461526 h 940569"/>
                <a:gd name="connsiteX2" fmla="*/ 348893 w 2584467"/>
                <a:gd name="connsiteY2" fmla="*/ 270355 h 940569"/>
                <a:gd name="connsiteX3" fmla="*/ 607307 w 2584467"/>
                <a:gd name="connsiteY3" fmla="*/ 162526 h 940569"/>
                <a:gd name="connsiteX4" fmla="*/ 1032677 w 2584467"/>
                <a:gd name="connsiteY4" fmla="*/ 69231 h 940569"/>
                <a:gd name="connsiteX5" fmla="*/ 1422412 w 2584467"/>
                <a:gd name="connsiteY5" fmla="*/ 36449 h 940569"/>
                <a:gd name="connsiteX6" fmla="*/ 2008924 w 2584467"/>
                <a:gd name="connsiteY6" fmla="*/ 6632 h 940569"/>
                <a:gd name="connsiteX7" fmla="*/ 2557363 w 2584467"/>
                <a:gd name="connsiteY7" fmla="*/ 311397 h 940569"/>
                <a:gd name="connsiteX8" fmla="*/ 2582291 w 2584467"/>
                <a:gd name="connsiteY8" fmla="*/ 629790 h 940569"/>
                <a:gd name="connsiteX9" fmla="*/ 1963015 w 2584467"/>
                <a:gd name="connsiteY9" fmla="*/ 660400 h 940569"/>
                <a:gd name="connsiteX10" fmla="*/ 1669332 w 2584467"/>
                <a:gd name="connsiteY10" fmla="*/ 721429 h 940569"/>
                <a:gd name="connsiteX11" fmla="*/ 1465631 w 2584467"/>
                <a:gd name="connsiteY11" fmla="*/ 827344 h 940569"/>
                <a:gd name="connsiteX12" fmla="*/ 1364393 w 2584467"/>
                <a:gd name="connsiteY12" fmla="*/ 940569 h 940569"/>
                <a:gd name="connsiteX13" fmla="*/ 712974 w 2584467"/>
                <a:gd name="connsiteY13" fmla="*/ 764254 h 940569"/>
                <a:gd name="connsiteX14" fmla="*/ 0 w 2584467"/>
                <a:gd name="connsiteY14" fmla="*/ 720260 h 940569"/>
                <a:gd name="connsiteX0" fmla="*/ 0 w 2584467"/>
                <a:gd name="connsiteY0" fmla="*/ 713628 h 933937"/>
                <a:gd name="connsiteX1" fmla="*/ 109004 w 2584467"/>
                <a:gd name="connsiteY1" fmla="*/ 454894 h 933937"/>
                <a:gd name="connsiteX2" fmla="*/ 348893 w 2584467"/>
                <a:gd name="connsiteY2" fmla="*/ 263723 h 933937"/>
                <a:gd name="connsiteX3" fmla="*/ 607307 w 2584467"/>
                <a:gd name="connsiteY3" fmla="*/ 155894 h 933937"/>
                <a:gd name="connsiteX4" fmla="*/ 1032677 w 2584467"/>
                <a:gd name="connsiteY4" fmla="*/ 62599 h 933937"/>
                <a:gd name="connsiteX5" fmla="*/ 1422412 w 2584467"/>
                <a:gd name="connsiteY5" fmla="*/ 29817 h 933937"/>
                <a:gd name="connsiteX6" fmla="*/ 2008924 w 2584467"/>
                <a:gd name="connsiteY6" fmla="*/ 0 h 933937"/>
                <a:gd name="connsiteX7" fmla="*/ 2557363 w 2584467"/>
                <a:gd name="connsiteY7" fmla="*/ 304765 h 933937"/>
                <a:gd name="connsiteX8" fmla="*/ 2582291 w 2584467"/>
                <a:gd name="connsiteY8" fmla="*/ 623158 h 933937"/>
                <a:gd name="connsiteX9" fmla="*/ 1963015 w 2584467"/>
                <a:gd name="connsiteY9" fmla="*/ 653768 h 933937"/>
                <a:gd name="connsiteX10" fmla="*/ 1669332 w 2584467"/>
                <a:gd name="connsiteY10" fmla="*/ 714797 h 933937"/>
                <a:gd name="connsiteX11" fmla="*/ 1465631 w 2584467"/>
                <a:gd name="connsiteY11" fmla="*/ 820712 h 933937"/>
                <a:gd name="connsiteX12" fmla="*/ 1364393 w 2584467"/>
                <a:gd name="connsiteY12" fmla="*/ 933937 h 933937"/>
                <a:gd name="connsiteX13" fmla="*/ 712974 w 2584467"/>
                <a:gd name="connsiteY13" fmla="*/ 757622 h 933937"/>
                <a:gd name="connsiteX14" fmla="*/ 0 w 2584467"/>
                <a:gd name="connsiteY14" fmla="*/ 713628 h 933937"/>
                <a:gd name="connsiteX0" fmla="*/ 0 w 2584467"/>
                <a:gd name="connsiteY0" fmla="*/ 713628 h 933937"/>
                <a:gd name="connsiteX1" fmla="*/ 109004 w 2584467"/>
                <a:gd name="connsiteY1" fmla="*/ 454894 h 933937"/>
                <a:gd name="connsiteX2" fmla="*/ 348893 w 2584467"/>
                <a:gd name="connsiteY2" fmla="*/ 263723 h 933937"/>
                <a:gd name="connsiteX3" fmla="*/ 607307 w 2584467"/>
                <a:gd name="connsiteY3" fmla="*/ 155894 h 933937"/>
                <a:gd name="connsiteX4" fmla="*/ 1032677 w 2584467"/>
                <a:gd name="connsiteY4" fmla="*/ 62599 h 933937"/>
                <a:gd name="connsiteX5" fmla="*/ 1391320 w 2584467"/>
                <a:gd name="connsiteY5" fmla="*/ 12623 h 933937"/>
                <a:gd name="connsiteX6" fmla="*/ 2008924 w 2584467"/>
                <a:gd name="connsiteY6" fmla="*/ 0 h 933937"/>
                <a:gd name="connsiteX7" fmla="*/ 2557363 w 2584467"/>
                <a:gd name="connsiteY7" fmla="*/ 304765 h 933937"/>
                <a:gd name="connsiteX8" fmla="*/ 2582291 w 2584467"/>
                <a:gd name="connsiteY8" fmla="*/ 623158 h 933937"/>
                <a:gd name="connsiteX9" fmla="*/ 1963015 w 2584467"/>
                <a:gd name="connsiteY9" fmla="*/ 653768 h 933937"/>
                <a:gd name="connsiteX10" fmla="*/ 1669332 w 2584467"/>
                <a:gd name="connsiteY10" fmla="*/ 714797 h 933937"/>
                <a:gd name="connsiteX11" fmla="*/ 1465631 w 2584467"/>
                <a:gd name="connsiteY11" fmla="*/ 820712 h 933937"/>
                <a:gd name="connsiteX12" fmla="*/ 1364393 w 2584467"/>
                <a:gd name="connsiteY12" fmla="*/ 933937 h 933937"/>
                <a:gd name="connsiteX13" fmla="*/ 712974 w 2584467"/>
                <a:gd name="connsiteY13" fmla="*/ 757622 h 933937"/>
                <a:gd name="connsiteX14" fmla="*/ 0 w 2584467"/>
                <a:gd name="connsiteY14" fmla="*/ 713628 h 933937"/>
                <a:gd name="connsiteX0" fmla="*/ 0 w 2584467"/>
                <a:gd name="connsiteY0" fmla="*/ 713628 h 933937"/>
                <a:gd name="connsiteX1" fmla="*/ 109004 w 2584467"/>
                <a:gd name="connsiteY1" fmla="*/ 454894 h 933937"/>
                <a:gd name="connsiteX2" fmla="*/ 348893 w 2584467"/>
                <a:gd name="connsiteY2" fmla="*/ 263723 h 933937"/>
                <a:gd name="connsiteX3" fmla="*/ 607307 w 2584467"/>
                <a:gd name="connsiteY3" fmla="*/ 155894 h 933937"/>
                <a:gd name="connsiteX4" fmla="*/ 971489 w 2584467"/>
                <a:gd name="connsiteY4" fmla="*/ 51297 h 933937"/>
                <a:gd name="connsiteX5" fmla="*/ 1391320 w 2584467"/>
                <a:gd name="connsiteY5" fmla="*/ 12623 h 933937"/>
                <a:gd name="connsiteX6" fmla="*/ 2008924 w 2584467"/>
                <a:gd name="connsiteY6" fmla="*/ 0 h 933937"/>
                <a:gd name="connsiteX7" fmla="*/ 2557363 w 2584467"/>
                <a:gd name="connsiteY7" fmla="*/ 304765 h 933937"/>
                <a:gd name="connsiteX8" fmla="*/ 2582291 w 2584467"/>
                <a:gd name="connsiteY8" fmla="*/ 623158 h 933937"/>
                <a:gd name="connsiteX9" fmla="*/ 1963015 w 2584467"/>
                <a:gd name="connsiteY9" fmla="*/ 653768 h 933937"/>
                <a:gd name="connsiteX10" fmla="*/ 1669332 w 2584467"/>
                <a:gd name="connsiteY10" fmla="*/ 714797 h 933937"/>
                <a:gd name="connsiteX11" fmla="*/ 1465631 w 2584467"/>
                <a:gd name="connsiteY11" fmla="*/ 820712 h 933937"/>
                <a:gd name="connsiteX12" fmla="*/ 1364393 w 2584467"/>
                <a:gd name="connsiteY12" fmla="*/ 933937 h 933937"/>
                <a:gd name="connsiteX13" fmla="*/ 712974 w 2584467"/>
                <a:gd name="connsiteY13" fmla="*/ 757622 h 933937"/>
                <a:gd name="connsiteX14" fmla="*/ 0 w 2584467"/>
                <a:gd name="connsiteY14" fmla="*/ 713628 h 933937"/>
                <a:gd name="connsiteX0" fmla="*/ 0 w 2584467"/>
                <a:gd name="connsiteY0" fmla="*/ 713628 h 933937"/>
                <a:gd name="connsiteX1" fmla="*/ 109004 w 2584467"/>
                <a:gd name="connsiteY1" fmla="*/ 454894 h 933937"/>
                <a:gd name="connsiteX2" fmla="*/ 348893 w 2584467"/>
                <a:gd name="connsiteY2" fmla="*/ 263723 h 933937"/>
                <a:gd name="connsiteX3" fmla="*/ 587599 w 2584467"/>
                <a:gd name="connsiteY3" fmla="*/ 154274 h 933937"/>
                <a:gd name="connsiteX4" fmla="*/ 971489 w 2584467"/>
                <a:gd name="connsiteY4" fmla="*/ 51297 h 933937"/>
                <a:gd name="connsiteX5" fmla="*/ 1391320 w 2584467"/>
                <a:gd name="connsiteY5" fmla="*/ 12623 h 933937"/>
                <a:gd name="connsiteX6" fmla="*/ 2008924 w 2584467"/>
                <a:gd name="connsiteY6" fmla="*/ 0 h 933937"/>
                <a:gd name="connsiteX7" fmla="*/ 2557363 w 2584467"/>
                <a:gd name="connsiteY7" fmla="*/ 304765 h 933937"/>
                <a:gd name="connsiteX8" fmla="*/ 2582291 w 2584467"/>
                <a:gd name="connsiteY8" fmla="*/ 623158 h 933937"/>
                <a:gd name="connsiteX9" fmla="*/ 1963015 w 2584467"/>
                <a:gd name="connsiteY9" fmla="*/ 653768 h 933937"/>
                <a:gd name="connsiteX10" fmla="*/ 1669332 w 2584467"/>
                <a:gd name="connsiteY10" fmla="*/ 714797 h 933937"/>
                <a:gd name="connsiteX11" fmla="*/ 1465631 w 2584467"/>
                <a:gd name="connsiteY11" fmla="*/ 820712 h 933937"/>
                <a:gd name="connsiteX12" fmla="*/ 1364393 w 2584467"/>
                <a:gd name="connsiteY12" fmla="*/ 933937 h 933937"/>
                <a:gd name="connsiteX13" fmla="*/ 712974 w 2584467"/>
                <a:gd name="connsiteY13" fmla="*/ 757622 h 933937"/>
                <a:gd name="connsiteX14" fmla="*/ 0 w 2584467"/>
                <a:gd name="connsiteY14" fmla="*/ 713628 h 933937"/>
                <a:gd name="connsiteX0" fmla="*/ 0 w 2584467"/>
                <a:gd name="connsiteY0" fmla="*/ 713628 h 933937"/>
                <a:gd name="connsiteX1" fmla="*/ 109004 w 2584467"/>
                <a:gd name="connsiteY1" fmla="*/ 454894 h 933937"/>
                <a:gd name="connsiteX2" fmla="*/ 312535 w 2584467"/>
                <a:gd name="connsiteY2" fmla="*/ 290011 h 933937"/>
                <a:gd name="connsiteX3" fmla="*/ 587599 w 2584467"/>
                <a:gd name="connsiteY3" fmla="*/ 154274 h 933937"/>
                <a:gd name="connsiteX4" fmla="*/ 971489 w 2584467"/>
                <a:gd name="connsiteY4" fmla="*/ 51297 h 933937"/>
                <a:gd name="connsiteX5" fmla="*/ 1391320 w 2584467"/>
                <a:gd name="connsiteY5" fmla="*/ 12623 h 933937"/>
                <a:gd name="connsiteX6" fmla="*/ 2008924 w 2584467"/>
                <a:gd name="connsiteY6" fmla="*/ 0 h 933937"/>
                <a:gd name="connsiteX7" fmla="*/ 2557363 w 2584467"/>
                <a:gd name="connsiteY7" fmla="*/ 304765 h 933937"/>
                <a:gd name="connsiteX8" fmla="*/ 2582291 w 2584467"/>
                <a:gd name="connsiteY8" fmla="*/ 623158 h 933937"/>
                <a:gd name="connsiteX9" fmla="*/ 1963015 w 2584467"/>
                <a:gd name="connsiteY9" fmla="*/ 653768 h 933937"/>
                <a:gd name="connsiteX10" fmla="*/ 1669332 w 2584467"/>
                <a:gd name="connsiteY10" fmla="*/ 714797 h 933937"/>
                <a:gd name="connsiteX11" fmla="*/ 1465631 w 2584467"/>
                <a:gd name="connsiteY11" fmla="*/ 820712 h 933937"/>
                <a:gd name="connsiteX12" fmla="*/ 1364393 w 2584467"/>
                <a:gd name="connsiteY12" fmla="*/ 933937 h 933937"/>
                <a:gd name="connsiteX13" fmla="*/ 712974 w 2584467"/>
                <a:gd name="connsiteY13" fmla="*/ 757622 h 933937"/>
                <a:gd name="connsiteX14" fmla="*/ 0 w 2584467"/>
                <a:gd name="connsiteY14" fmla="*/ 713628 h 933937"/>
                <a:gd name="connsiteX0" fmla="*/ -1 w 2574080"/>
                <a:gd name="connsiteY0" fmla="*/ 706116 h 933937"/>
                <a:gd name="connsiteX1" fmla="*/ 98617 w 2574080"/>
                <a:gd name="connsiteY1" fmla="*/ 454894 h 933937"/>
                <a:gd name="connsiteX2" fmla="*/ 302148 w 2574080"/>
                <a:gd name="connsiteY2" fmla="*/ 290011 h 933937"/>
                <a:gd name="connsiteX3" fmla="*/ 577212 w 2574080"/>
                <a:gd name="connsiteY3" fmla="*/ 154274 h 933937"/>
                <a:gd name="connsiteX4" fmla="*/ 961102 w 2574080"/>
                <a:gd name="connsiteY4" fmla="*/ 51297 h 933937"/>
                <a:gd name="connsiteX5" fmla="*/ 1380933 w 2574080"/>
                <a:gd name="connsiteY5" fmla="*/ 12623 h 933937"/>
                <a:gd name="connsiteX6" fmla="*/ 1998537 w 2574080"/>
                <a:gd name="connsiteY6" fmla="*/ 0 h 933937"/>
                <a:gd name="connsiteX7" fmla="*/ 2546976 w 2574080"/>
                <a:gd name="connsiteY7" fmla="*/ 304765 h 933937"/>
                <a:gd name="connsiteX8" fmla="*/ 2571904 w 2574080"/>
                <a:gd name="connsiteY8" fmla="*/ 623158 h 933937"/>
                <a:gd name="connsiteX9" fmla="*/ 1952628 w 2574080"/>
                <a:gd name="connsiteY9" fmla="*/ 653768 h 933937"/>
                <a:gd name="connsiteX10" fmla="*/ 1658945 w 2574080"/>
                <a:gd name="connsiteY10" fmla="*/ 714797 h 933937"/>
                <a:gd name="connsiteX11" fmla="*/ 1455244 w 2574080"/>
                <a:gd name="connsiteY11" fmla="*/ 820712 h 933937"/>
                <a:gd name="connsiteX12" fmla="*/ 1354006 w 2574080"/>
                <a:gd name="connsiteY12" fmla="*/ 933937 h 933937"/>
                <a:gd name="connsiteX13" fmla="*/ 702587 w 2574080"/>
                <a:gd name="connsiteY13" fmla="*/ 757622 h 933937"/>
                <a:gd name="connsiteX14" fmla="*/ -1 w 2574080"/>
                <a:gd name="connsiteY14" fmla="*/ 706116 h 933937"/>
                <a:gd name="connsiteX0" fmla="*/ 0 w 2555440"/>
                <a:gd name="connsiteY0" fmla="*/ 724378 h 933937"/>
                <a:gd name="connsiteX1" fmla="*/ 79977 w 2555440"/>
                <a:gd name="connsiteY1" fmla="*/ 454894 h 933937"/>
                <a:gd name="connsiteX2" fmla="*/ 283508 w 2555440"/>
                <a:gd name="connsiteY2" fmla="*/ 290011 h 933937"/>
                <a:gd name="connsiteX3" fmla="*/ 558572 w 2555440"/>
                <a:gd name="connsiteY3" fmla="*/ 154274 h 933937"/>
                <a:gd name="connsiteX4" fmla="*/ 942462 w 2555440"/>
                <a:gd name="connsiteY4" fmla="*/ 51297 h 933937"/>
                <a:gd name="connsiteX5" fmla="*/ 1362293 w 2555440"/>
                <a:gd name="connsiteY5" fmla="*/ 12623 h 933937"/>
                <a:gd name="connsiteX6" fmla="*/ 1979897 w 2555440"/>
                <a:gd name="connsiteY6" fmla="*/ 0 h 933937"/>
                <a:gd name="connsiteX7" fmla="*/ 2528336 w 2555440"/>
                <a:gd name="connsiteY7" fmla="*/ 304765 h 933937"/>
                <a:gd name="connsiteX8" fmla="*/ 2553264 w 2555440"/>
                <a:gd name="connsiteY8" fmla="*/ 623158 h 933937"/>
                <a:gd name="connsiteX9" fmla="*/ 1933988 w 2555440"/>
                <a:gd name="connsiteY9" fmla="*/ 653768 h 933937"/>
                <a:gd name="connsiteX10" fmla="*/ 1640305 w 2555440"/>
                <a:gd name="connsiteY10" fmla="*/ 714797 h 933937"/>
                <a:gd name="connsiteX11" fmla="*/ 1436604 w 2555440"/>
                <a:gd name="connsiteY11" fmla="*/ 820712 h 933937"/>
                <a:gd name="connsiteX12" fmla="*/ 1335366 w 2555440"/>
                <a:gd name="connsiteY12" fmla="*/ 933937 h 933937"/>
                <a:gd name="connsiteX13" fmla="*/ 683947 w 2555440"/>
                <a:gd name="connsiteY13" fmla="*/ 757622 h 933937"/>
                <a:gd name="connsiteX14" fmla="*/ 0 w 2555440"/>
                <a:gd name="connsiteY14" fmla="*/ 724378 h 933937"/>
                <a:gd name="connsiteX0" fmla="*/ 0 w 2555440"/>
                <a:gd name="connsiteY0" fmla="*/ 724378 h 933937"/>
                <a:gd name="connsiteX1" fmla="*/ 79977 w 2555440"/>
                <a:gd name="connsiteY1" fmla="*/ 454894 h 933937"/>
                <a:gd name="connsiteX2" fmla="*/ 312607 w 2555440"/>
                <a:gd name="connsiteY2" fmla="*/ 261033 h 933937"/>
                <a:gd name="connsiteX3" fmla="*/ 558572 w 2555440"/>
                <a:gd name="connsiteY3" fmla="*/ 154274 h 933937"/>
                <a:gd name="connsiteX4" fmla="*/ 942462 w 2555440"/>
                <a:gd name="connsiteY4" fmla="*/ 51297 h 933937"/>
                <a:gd name="connsiteX5" fmla="*/ 1362293 w 2555440"/>
                <a:gd name="connsiteY5" fmla="*/ 12623 h 933937"/>
                <a:gd name="connsiteX6" fmla="*/ 1979897 w 2555440"/>
                <a:gd name="connsiteY6" fmla="*/ 0 h 933937"/>
                <a:gd name="connsiteX7" fmla="*/ 2528336 w 2555440"/>
                <a:gd name="connsiteY7" fmla="*/ 304765 h 933937"/>
                <a:gd name="connsiteX8" fmla="*/ 2553264 w 2555440"/>
                <a:gd name="connsiteY8" fmla="*/ 623158 h 933937"/>
                <a:gd name="connsiteX9" fmla="*/ 1933988 w 2555440"/>
                <a:gd name="connsiteY9" fmla="*/ 653768 h 933937"/>
                <a:gd name="connsiteX10" fmla="*/ 1640305 w 2555440"/>
                <a:gd name="connsiteY10" fmla="*/ 714797 h 933937"/>
                <a:gd name="connsiteX11" fmla="*/ 1436604 w 2555440"/>
                <a:gd name="connsiteY11" fmla="*/ 820712 h 933937"/>
                <a:gd name="connsiteX12" fmla="*/ 1335366 w 2555440"/>
                <a:gd name="connsiteY12" fmla="*/ 933937 h 933937"/>
                <a:gd name="connsiteX13" fmla="*/ 683947 w 2555440"/>
                <a:gd name="connsiteY13" fmla="*/ 757622 h 933937"/>
                <a:gd name="connsiteX14" fmla="*/ 0 w 2555440"/>
                <a:gd name="connsiteY14" fmla="*/ 724378 h 933937"/>
                <a:gd name="connsiteX0" fmla="*/ 0 w 2555440"/>
                <a:gd name="connsiteY0" fmla="*/ 724378 h 933937"/>
                <a:gd name="connsiteX1" fmla="*/ 79977 w 2555440"/>
                <a:gd name="connsiteY1" fmla="*/ 454894 h 933937"/>
                <a:gd name="connsiteX2" fmla="*/ 312607 w 2555440"/>
                <a:gd name="connsiteY2" fmla="*/ 261033 h 933937"/>
                <a:gd name="connsiteX3" fmla="*/ 558572 w 2555440"/>
                <a:gd name="connsiteY3" fmla="*/ 154274 h 933937"/>
                <a:gd name="connsiteX4" fmla="*/ 942462 w 2555440"/>
                <a:gd name="connsiteY4" fmla="*/ 51297 h 933937"/>
                <a:gd name="connsiteX5" fmla="*/ 1362293 w 2555440"/>
                <a:gd name="connsiteY5" fmla="*/ 12623 h 933937"/>
                <a:gd name="connsiteX6" fmla="*/ 1979897 w 2555440"/>
                <a:gd name="connsiteY6" fmla="*/ 0 h 933937"/>
                <a:gd name="connsiteX7" fmla="*/ 2528336 w 2555440"/>
                <a:gd name="connsiteY7" fmla="*/ 304765 h 933937"/>
                <a:gd name="connsiteX8" fmla="*/ 2553264 w 2555440"/>
                <a:gd name="connsiteY8" fmla="*/ 623158 h 933937"/>
                <a:gd name="connsiteX9" fmla="*/ 2119755 w 2555440"/>
                <a:gd name="connsiteY9" fmla="*/ 614664 h 933937"/>
                <a:gd name="connsiteX10" fmla="*/ 1640305 w 2555440"/>
                <a:gd name="connsiteY10" fmla="*/ 714797 h 933937"/>
                <a:gd name="connsiteX11" fmla="*/ 1436604 w 2555440"/>
                <a:gd name="connsiteY11" fmla="*/ 820712 h 933937"/>
                <a:gd name="connsiteX12" fmla="*/ 1335366 w 2555440"/>
                <a:gd name="connsiteY12" fmla="*/ 933937 h 933937"/>
                <a:gd name="connsiteX13" fmla="*/ 683947 w 2555440"/>
                <a:gd name="connsiteY13" fmla="*/ 757622 h 933937"/>
                <a:gd name="connsiteX14" fmla="*/ 0 w 2555440"/>
                <a:gd name="connsiteY14" fmla="*/ 724378 h 933937"/>
                <a:gd name="connsiteX0" fmla="*/ 0 w 2555440"/>
                <a:gd name="connsiteY0" fmla="*/ 724378 h 933937"/>
                <a:gd name="connsiteX1" fmla="*/ 79977 w 2555440"/>
                <a:gd name="connsiteY1" fmla="*/ 454894 h 933937"/>
                <a:gd name="connsiteX2" fmla="*/ 312607 w 2555440"/>
                <a:gd name="connsiteY2" fmla="*/ 261033 h 933937"/>
                <a:gd name="connsiteX3" fmla="*/ 558572 w 2555440"/>
                <a:gd name="connsiteY3" fmla="*/ 154274 h 933937"/>
                <a:gd name="connsiteX4" fmla="*/ 942462 w 2555440"/>
                <a:gd name="connsiteY4" fmla="*/ 51297 h 933937"/>
                <a:gd name="connsiteX5" fmla="*/ 1362293 w 2555440"/>
                <a:gd name="connsiteY5" fmla="*/ 12623 h 933937"/>
                <a:gd name="connsiteX6" fmla="*/ 1979897 w 2555440"/>
                <a:gd name="connsiteY6" fmla="*/ 0 h 933937"/>
                <a:gd name="connsiteX7" fmla="*/ 2528336 w 2555440"/>
                <a:gd name="connsiteY7" fmla="*/ 304765 h 933937"/>
                <a:gd name="connsiteX8" fmla="*/ 2553264 w 2555440"/>
                <a:gd name="connsiteY8" fmla="*/ 623158 h 933937"/>
                <a:gd name="connsiteX9" fmla="*/ 2119755 w 2555440"/>
                <a:gd name="connsiteY9" fmla="*/ 614664 h 933937"/>
                <a:gd name="connsiteX10" fmla="*/ 1640305 w 2555440"/>
                <a:gd name="connsiteY10" fmla="*/ 714797 h 933937"/>
                <a:gd name="connsiteX11" fmla="*/ 1436604 w 2555440"/>
                <a:gd name="connsiteY11" fmla="*/ 820712 h 933937"/>
                <a:gd name="connsiteX12" fmla="*/ 1335366 w 2555440"/>
                <a:gd name="connsiteY12" fmla="*/ 933937 h 933937"/>
                <a:gd name="connsiteX13" fmla="*/ 683947 w 2555440"/>
                <a:gd name="connsiteY13" fmla="*/ 757622 h 933937"/>
                <a:gd name="connsiteX14" fmla="*/ 0 w 2555440"/>
                <a:gd name="connsiteY14" fmla="*/ 724378 h 933937"/>
                <a:gd name="connsiteX0" fmla="*/ 0 w 2555440"/>
                <a:gd name="connsiteY0" fmla="*/ 724378 h 933937"/>
                <a:gd name="connsiteX1" fmla="*/ 79977 w 2555440"/>
                <a:gd name="connsiteY1" fmla="*/ 454894 h 933937"/>
                <a:gd name="connsiteX2" fmla="*/ 312607 w 2555440"/>
                <a:gd name="connsiteY2" fmla="*/ 261033 h 933937"/>
                <a:gd name="connsiteX3" fmla="*/ 558572 w 2555440"/>
                <a:gd name="connsiteY3" fmla="*/ 154274 h 933937"/>
                <a:gd name="connsiteX4" fmla="*/ 942462 w 2555440"/>
                <a:gd name="connsiteY4" fmla="*/ 51297 h 933937"/>
                <a:gd name="connsiteX5" fmla="*/ 1362293 w 2555440"/>
                <a:gd name="connsiteY5" fmla="*/ 12623 h 933937"/>
                <a:gd name="connsiteX6" fmla="*/ 1979897 w 2555440"/>
                <a:gd name="connsiteY6" fmla="*/ 0 h 933937"/>
                <a:gd name="connsiteX7" fmla="*/ 2528336 w 2555440"/>
                <a:gd name="connsiteY7" fmla="*/ 304765 h 933937"/>
                <a:gd name="connsiteX8" fmla="*/ 2553264 w 2555440"/>
                <a:gd name="connsiteY8" fmla="*/ 623158 h 933937"/>
                <a:gd name="connsiteX9" fmla="*/ 2119755 w 2555440"/>
                <a:gd name="connsiteY9" fmla="*/ 614664 h 933937"/>
                <a:gd name="connsiteX10" fmla="*/ 1711950 w 2555440"/>
                <a:gd name="connsiteY10" fmla="*/ 678860 h 933937"/>
                <a:gd name="connsiteX11" fmla="*/ 1436604 w 2555440"/>
                <a:gd name="connsiteY11" fmla="*/ 820712 h 933937"/>
                <a:gd name="connsiteX12" fmla="*/ 1335366 w 2555440"/>
                <a:gd name="connsiteY12" fmla="*/ 933937 h 933937"/>
                <a:gd name="connsiteX13" fmla="*/ 683947 w 2555440"/>
                <a:gd name="connsiteY13" fmla="*/ 757622 h 933937"/>
                <a:gd name="connsiteX14" fmla="*/ 0 w 2555440"/>
                <a:gd name="connsiteY14" fmla="*/ 724378 h 933937"/>
                <a:gd name="connsiteX0" fmla="*/ 0 w 2555440"/>
                <a:gd name="connsiteY0" fmla="*/ 724378 h 935557"/>
                <a:gd name="connsiteX1" fmla="*/ 79977 w 2555440"/>
                <a:gd name="connsiteY1" fmla="*/ 454894 h 935557"/>
                <a:gd name="connsiteX2" fmla="*/ 312607 w 2555440"/>
                <a:gd name="connsiteY2" fmla="*/ 261033 h 935557"/>
                <a:gd name="connsiteX3" fmla="*/ 558572 w 2555440"/>
                <a:gd name="connsiteY3" fmla="*/ 154274 h 935557"/>
                <a:gd name="connsiteX4" fmla="*/ 942462 w 2555440"/>
                <a:gd name="connsiteY4" fmla="*/ 51297 h 935557"/>
                <a:gd name="connsiteX5" fmla="*/ 1362293 w 2555440"/>
                <a:gd name="connsiteY5" fmla="*/ 12623 h 935557"/>
                <a:gd name="connsiteX6" fmla="*/ 1979897 w 2555440"/>
                <a:gd name="connsiteY6" fmla="*/ 0 h 935557"/>
                <a:gd name="connsiteX7" fmla="*/ 2528336 w 2555440"/>
                <a:gd name="connsiteY7" fmla="*/ 304765 h 935557"/>
                <a:gd name="connsiteX8" fmla="*/ 2553264 w 2555440"/>
                <a:gd name="connsiteY8" fmla="*/ 623158 h 935557"/>
                <a:gd name="connsiteX9" fmla="*/ 2119755 w 2555440"/>
                <a:gd name="connsiteY9" fmla="*/ 614664 h 935557"/>
                <a:gd name="connsiteX10" fmla="*/ 1711950 w 2555440"/>
                <a:gd name="connsiteY10" fmla="*/ 678860 h 935557"/>
                <a:gd name="connsiteX11" fmla="*/ 1436604 w 2555440"/>
                <a:gd name="connsiteY11" fmla="*/ 820712 h 935557"/>
                <a:gd name="connsiteX12" fmla="*/ 1355074 w 2555440"/>
                <a:gd name="connsiteY12" fmla="*/ 935557 h 935557"/>
                <a:gd name="connsiteX13" fmla="*/ 683947 w 2555440"/>
                <a:gd name="connsiteY13" fmla="*/ 757622 h 935557"/>
                <a:gd name="connsiteX14" fmla="*/ 0 w 2555440"/>
                <a:gd name="connsiteY14" fmla="*/ 724378 h 935557"/>
                <a:gd name="connsiteX0" fmla="*/ 0 w 2555440"/>
                <a:gd name="connsiteY0" fmla="*/ 724378 h 935557"/>
                <a:gd name="connsiteX1" fmla="*/ 79977 w 2555440"/>
                <a:gd name="connsiteY1" fmla="*/ 454894 h 935557"/>
                <a:gd name="connsiteX2" fmla="*/ 312607 w 2555440"/>
                <a:gd name="connsiteY2" fmla="*/ 261033 h 935557"/>
                <a:gd name="connsiteX3" fmla="*/ 558572 w 2555440"/>
                <a:gd name="connsiteY3" fmla="*/ 154274 h 935557"/>
                <a:gd name="connsiteX4" fmla="*/ 942462 w 2555440"/>
                <a:gd name="connsiteY4" fmla="*/ 51297 h 935557"/>
                <a:gd name="connsiteX5" fmla="*/ 1362293 w 2555440"/>
                <a:gd name="connsiteY5" fmla="*/ 12623 h 935557"/>
                <a:gd name="connsiteX6" fmla="*/ 1979897 w 2555440"/>
                <a:gd name="connsiteY6" fmla="*/ 0 h 935557"/>
                <a:gd name="connsiteX7" fmla="*/ 2528336 w 2555440"/>
                <a:gd name="connsiteY7" fmla="*/ 304765 h 935557"/>
                <a:gd name="connsiteX8" fmla="*/ 2553264 w 2555440"/>
                <a:gd name="connsiteY8" fmla="*/ 623158 h 935557"/>
                <a:gd name="connsiteX9" fmla="*/ 2119755 w 2555440"/>
                <a:gd name="connsiteY9" fmla="*/ 614664 h 935557"/>
                <a:gd name="connsiteX10" fmla="*/ 1711950 w 2555440"/>
                <a:gd name="connsiteY10" fmla="*/ 678860 h 935557"/>
                <a:gd name="connsiteX11" fmla="*/ 1436604 w 2555440"/>
                <a:gd name="connsiteY11" fmla="*/ 820712 h 935557"/>
                <a:gd name="connsiteX12" fmla="*/ 1355074 w 2555440"/>
                <a:gd name="connsiteY12" fmla="*/ 935557 h 935557"/>
                <a:gd name="connsiteX13" fmla="*/ 683947 w 2555440"/>
                <a:gd name="connsiteY13" fmla="*/ 757622 h 935557"/>
                <a:gd name="connsiteX14" fmla="*/ 0 w 2555440"/>
                <a:gd name="connsiteY14" fmla="*/ 724378 h 935557"/>
                <a:gd name="connsiteX0" fmla="*/ 0 w 2555440"/>
                <a:gd name="connsiteY0" fmla="*/ 724378 h 943620"/>
                <a:gd name="connsiteX1" fmla="*/ 79977 w 2555440"/>
                <a:gd name="connsiteY1" fmla="*/ 454894 h 943620"/>
                <a:gd name="connsiteX2" fmla="*/ 312607 w 2555440"/>
                <a:gd name="connsiteY2" fmla="*/ 261033 h 943620"/>
                <a:gd name="connsiteX3" fmla="*/ 558572 w 2555440"/>
                <a:gd name="connsiteY3" fmla="*/ 154274 h 943620"/>
                <a:gd name="connsiteX4" fmla="*/ 942462 w 2555440"/>
                <a:gd name="connsiteY4" fmla="*/ 5129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19755 w 2555440"/>
                <a:gd name="connsiteY9" fmla="*/ 614664 h 943620"/>
                <a:gd name="connsiteX10" fmla="*/ 1711950 w 2555440"/>
                <a:gd name="connsiteY10" fmla="*/ 678860 h 943620"/>
                <a:gd name="connsiteX11" fmla="*/ 1436604 w 2555440"/>
                <a:gd name="connsiteY11" fmla="*/ 820712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55440"/>
                <a:gd name="connsiteY0" fmla="*/ 724378 h 943620"/>
                <a:gd name="connsiteX1" fmla="*/ 79977 w 2555440"/>
                <a:gd name="connsiteY1" fmla="*/ 454894 h 943620"/>
                <a:gd name="connsiteX2" fmla="*/ 312607 w 2555440"/>
                <a:gd name="connsiteY2" fmla="*/ 261033 h 943620"/>
                <a:gd name="connsiteX3" fmla="*/ 558572 w 2555440"/>
                <a:gd name="connsiteY3" fmla="*/ 154274 h 943620"/>
                <a:gd name="connsiteX4" fmla="*/ 942462 w 2555440"/>
                <a:gd name="connsiteY4" fmla="*/ 5129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19755 w 2555440"/>
                <a:gd name="connsiteY9" fmla="*/ 614664 h 943620"/>
                <a:gd name="connsiteX10" fmla="*/ 1711950 w 2555440"/>
                <a:gd name="connsiteY10" fmla="*/ 678860 h 943620"/>
                <a:gd name="connsiteX11" fmla="*/ 1488540 w 2555440"/>
                <a:gd name="connsiteY11" fmla="*/ 783156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55440"/>
                <a:gd name="connsiteY0" fmla="*/ 724378 h 943620"/>
                <a:gd name="connsiteX1" fmla="*/ 79977 w 2555440"/>
                <a:gd name="connsiteY1" fmla="*/ 454894 h 943620"/>
                <a:gd name="connsiteX2" fmla="*/ 312607 w 2555440"/>
                <a:gd name="connsiteY2" fmla="*/ 261033 h 943620"/>
                <a:gd name="connsiteX3" fmla="*/ 558572 w 2555440"/>
                <a:gd name="connsiteY3" fmla="*/ 154274 h 943620"/>
                <a:gd name="connsiteX4" fmla="*/ 942462 w 2555440"/>
                <a:gd name="connsiteY4" fmla="*/ 5129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19755 w 2555440"/>
                <a:gd name="connsiteY9" fmla="*/ 614664 h 943620"/>
                <a:gd name="connsiteX10" fmla="*/ 1711950 w 2555440"/>
                <a:gd name="connsiteY10" fmla="*/ 678860 h 943620"/>
                <a:gd name="connsiteX11" fmla="*/ 1488540 w 2555440"/>
                <a:gd name="connsiteY11" fmla="*/ 783156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55440"/>
                <a:gd name="connsiteY0" fmla="*/ 724378 h 943620"/>
                <a:gd name="connsiteX1" fmla="*/ 79977 w 2555440"/>
                <a:gd name="connsiteY1" fmla="*/ 454894 h 943620"/>
                <a:gd name="connsiteX2" fmla="*/ 312607 w 2555440"/>
                <a:gd name="connsiteY2" fmla="*/ 261033 h 943620"/>
                <a:gd name="connsiteX3" fmla="*/ 558572 w 2555440"/>
                <a:gd name="connsiteY3" fmla="*/ 154274 h 943620"/>
                <a:gd name="connsiteX4" fmla="*/ 942462 w 2555440"/>
                <a:gd name="connsiteY4" fmla="*/ 5129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19755 w 2555440"/>
                <a:gd name="connsiteY9" fmla="*/ 614664 h 943620"/>
                <a:gd name="connsiteX10" fmla="*/ 1711950 w 2555440"/>
                <a:gd name="connsiteY10" fmla="*/ 678860 h 943620"/>
                <a:gd name="connsiteX11" fmla="*/ 1488540 w 2555440"/>
                <a:gd name="connsiteY11" fmla="*/ 783156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55440"/>
                <a:gd name="connsiteY0" fmla="*/ 724378 h 943620"/>
                <a:gd name="connsiteX1" fmla="*/ 103551 w 2555440"/>
                <a:gd name="connsiteY1" fmla="*/ 432391 h 943620"/>
                <a:gd name="connsiteX2" fmla="*/ 312607 w 2555440"/>
                <a:gd name="connsiteY2" fmla="*/ 261033 h 943620"/>
                <a:gd name="connsiteX3" fmla="*/ 558572 w 2555440"/>
                <a:gd name="connsiteY3" fmla="*/ 154274 h 943620"/>
                <a:gd name="connsiteX4" fmla="*/ 942462 w 2555440"/>
                <a:gd name="connsiteY4" fmla="*/ 5129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19755 w 2555440"/>
                <a:gd name="connsiteY9" fmla="*/ 614664 h 943620"/>
                <a:gd name="connsiteX10" fmla="*/ 1711950 w 2555440"/>
                <a:gd name="connsiteY10" fmla="*/ 678860 h 943620"/>
                <a:gd name="connsiteX11" fmla="*/ 1488540 w 2555440"/>
                <a:gd name="connsiteY11" fmla="*/ 783156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55440"/>
                <a:gd name="connsiteY0" fmla="*/ 724378 h 943620"/>
                <a:gd name="connsiteX1" fmla="*/ 103551 w 2555440"/>
                <a:gd name="connsiteY1" fmla="*/ 432391 h 943620"/>
                <a:gd name="connsiteX2" fmla="*/ 312607 w 2555440"/>
                <a:gd name="connsiteY2" fmla="*/ 261033 h 943620"/>
                <a:gd name="connsiteX3" fmla="*/ 558572 w 2555440"/>
                <a:gd name="connsiteY3" fmla="*/ 154274 h 943620"/>
                <a:gd name="connsiteX4" fmla="*/ 942462 w 2555440"/>
                <a:gd name="connsiteY4" fmla="*/ 5129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19755 w 2555440"/>
                <a:gd name="connsiteY9" fmla="*/ 614664 h 943620"/>
                <a:gd name="connsiteX10" fmla="*/ 1711950 w 2555440"/>
                <a:gd name="connsiteY10" fmla="*/ 678860 h 943620"/>
                <a:gd name="connsiteX11" fmla="*/ 1488540 w 2555440"/>
                <a:gd name="connsiteY11" fmla="*/ 783156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55440"/>
                <a:gd name="connsiteY0" fmla="*/ 724378 h 943620"/>
                <a:gd name="connsiteX1" fmla="*/ 103551 w 2555440"/>
                <a:gd name="connsiteY1" fmla="*/ 432391 h 943620"/>
                <a:gd name="connsiteX2" fmla="*/ 312607 w 2555440"/>
                <a:gd name="connsiteY2" fmla="*/ 261033 h 943620"/>
                <a:gd name="connsiteX3" fmla="*/ 558572 w 2555440"/>
                <a:gd name="connsiteY3" fmla="*/ 154274 h 943620"/>
                <a:gd name="connsiteX4" fmla="*/ 942462 w 2555440"/>
                <a:gd name="connsiteY4" fmla="*/ 5129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19755 w 2555440"/>
                <a:gd name="connsiteY9" fmla="*/ 614664 h 943620"/>
                <a:gd name="connsiteX10" fmla="*/ 1711950 w 2555440"/>
                <a:gd name="connsiteY10" fmla="*/ 678860 h 943620"/>
                <a:gd name="connsiteX11" fmla="*/ 1488540 w 2555440"/>
                <a:gd name="connsiteY11" fmla="*/ 783156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55440"/>
                <a:gd name="connsiteY0" fmla="*/ 724378 h 943620"/>
                <a:gd name="connsiteX1" fmla="*/ 103551 w 2555440"/>
                <a:gd name="connsiteY1" fmla="*/ 432391 h 943620"/>
                <a:gd name="connsiteX2" fmla="*/ 312607 w 2555440"/>
                <a:gd name="connsiteY2" fmla="*/ 261033 h 943620"/>
                <a:gd name="connsiteX3" fmla="*/ 558572 w 2555440"/>
                <a:gd name="connsiteY3" fmla="*/ 154274 h 943620"/>
                <a:gd name="connsiteX4" fmla="*/ 942462 w 2555440"/>
                <a:gd name="connsiteY4" fmla="*/ 5129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26164 w 2555440"/>
                <a:gd name="connsiteY9" fmla="*/ 620941 h 943620"/>
                <a:gd name="connsiteX10" fmla="*/ 1711950 w 2555440"/>
                <a:gd name="connsiteY10" fmla="*/ 678860 h 943620"/>
                <a:gd name="connsiteX11" fmla="*/ 1488540 w 2555440"/>
                <a:gd name="connsiteY11" fmla="*/ 783156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55440"/>
                <a:gd name="connsiteY0" fmla="*/ 724378 h 943620"/>
                <a:gd name="connsiteX1" fmla="*/ 103551 w 2555440"/>
                <a:gd name="connsiteY1" fmla="*/ 432391 h 943620"/>
                <a:gd name="connsiteX2" fmla="*/ 312607 w 2555440"/>
                <a:gd name="connsiteY2" fmla="*/ 261033 h 943620"/>
                <a:gd name="connsiteX3" fmla="*/ 558572 w 2555440"/>
                <a:gd name="connsiteY3" fmla="*/ 154274 h 943620"/>
                <a:gd name="connsiteX4" fmla="*/ 942462 w 2555440"/>
                <a:gd name="connsiteY4" fmla="*/ 5129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26164 w 2555440"/>
                <a:gd name="connsiteY9" fmla="*/ 620941 h 943620"/>
                <a:gd name="connsiteX10" fmla="*/ 1711950 w 2555440"/>
                <a:gd name="connsiteY10" fmla="*/ 678860 h 943620"/>
                <a:gd name="connsiteX11" fmla="*/ 1488540 w 2555440"/>
                <a:gd name="connsiteY11" fmla="*/ 783156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55440"/>
                <a:gd name="connsiteY0" fmla="*/ 724378 h 943620"/>
                <a:gd name="connsiteX1" fmla="*/ 103551 w 2555440"/>
                <a:gd name="connsiteY1" fmla="*/ 432391 h 943620"/>
                <a:gd name="connsiteX2" fmla="*/ 312607 w 2555440"/>
                <a:gd name="connsiteY2" fmla="*/ 261033 h 943620"/>
                <a:gd name="connsiteX3" fmla="*/ 558572 w 2555440"/>
                <a:gd name="connsiteY3" fmla="*/ 154274 h 943620"/>
                <a:gd name="connsiteX4" fmla="*/ 942462 w 2555440"/>
                <a:gd name="connsiteY4" fmla="*/ 5129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26164 w 2555440"/>
                <a:gd name="connsiteY9" fmla="*/ 620941 h 943620"/>
                <a:gd name="connsiteX10" fmla="*/ 1711950 w 2555440"/>
                <a:gd name="connsiteY10" fmla="*/ 678860 h 943620"/>
                <a:gd name="connsiteX11" fmla="*/ 1488540 w 2555440"/>
                <a:gd name="connsiteY11" fmla="*/ 783156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55440"/>
                <a:gd name="connsiteY0" fmla="*/ 724378 h 943620"/>
                <a:gd name="connsiteX1" fmla="*/ 103551 w 2555440"/>
                <a:gd name="connsiteY1" fmla="*/ 432391 h 943620"/>
                <a:gd name="connsiteX2" fmla="*/ 312607 w 2555440"/>
                <a:gd name="connsiteY2" fmla="*/ 261033 h 943620"/>
                <a:gd name="connsiteX3" fmla="*/ 558572 w 2555440"/>
                <a:gd name="connsiteY3" fmla="*/ 154274 h 943620"/>
                <a:gd name="connsiteX4" fmla="*/ 943882 w 2555440"/>
                <a:gd name="connsiteY4" fmla="*/ 5572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26164 w 2555440"/>
                <a:gd name="connsiteY9" fmla="*/ 620941 h 943620"/>
                <a:gd name="connsiteX10" fmla="*/ 1711950 w 2555440"/>
                <a:gd name="connsiteY10" fmla="*/ 678860 h 943620"/>
                <a:gd name="connsiteX11" fmla="*/ 1488540 w 2555440"/>
                <a:gd name="connsiteY11" fmla="*/ 783156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55440"/>
                <a:gd name="connsiteY0" fmla="*/ 724378 h 943620"/>
                <a:gd name="connsiteX1" fmla="*/ 103551 w 2555440"/>
                <a:gd name="connsiteY1" fmla="*/ 432391 h 943620"/>
                <a:gd name="connsiteX2" fmla="*/ 312607 w 2555440"/>
                <a:gd name="connsiteY2" fmla="*/ 261033 h 943620"/>
                <a:gd name="connsiteX3" fmla="*/ 548594 w 2555440"/>
                <a:gd name="connsiteY3" fmla="*/ 150579 h 943620"/>
                <a:gd name="connsiteX4" fmla="*/ 943882 w 2555440"/>
                <a:gd name="connsiteY4" fmla="*/ 5572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26164 w 2555440"/>
                <a:gd name="connsiteY9" fmla="*/ 620941 h 943620"/>
                <a:gd name="connsiteX10" fmla="*/ 1711950 w 2555440"/>
                <a:gd name="connsiteY10" fmla="*/ 678860 h 943620"/>
                <a:gd name="connsiteX11" fmla="*/ 1488540 w 2555440"/>
                <a:gd name="connsiteY11" fmla="*/ 783156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55440"/>
                <a:gd name="connsiteY0" fmla="*/ 724378 h 943620"/>
                <a:gd name="connsiteX1" fmla="*/ 103551 w 2555440"/>
                <a:gd name="connsiteY1" fmla="*/ 432391 h 943620"/>
                <a:gd name="connsiteX2" fmla="*/ 312607 w 2555440"/>
                <a:gd name="connsiteY2" fmla="*/ 261033 h 943620"/>
                <a:gd name="connsiteX3" fmla="*/ 548594 w 2555440"/>
                <a:gd name="connsiteY3" fmla="*/ 150579 h 943620"/>
                <a:gd name="connsiteX4" fmla="*/ 943882 w 2555440"/>
                <a:gd name="connsiteY4" fmla="*/ 5572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26164 w 2555440"/>
                <a:gd name="connsiteY9" fmla="*/ 620941 h 943620"/>
                <a:gd name="connsiteX10" fmla="*/ 1711950 w 2555440"/>
                <a:gd name="connsiteY10" fmla="*/ 678860 h 943620"/>
                <a:gd name="connsiteX11" fmla="*/ 1488540 w 2555440"/>
                <a:gd name="connsiteY11" fmla="*/ 783156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55440"/>
                <a:gd name="connsiteY0" fmla="*/ 724378 h 943620"/>
                <a:gd name="connsiteX1" fmla="*/ 103551 w 2555440"/>
                <a:gd name="connsiteY1" fmla="*/ 432391 h 943620"/>
                <a:gd name="connsiteX2" fmla="*/ 312607 w 2555440"/>
                <a:gd name="connsiteY2" fmla="*/ 261033 h 943620"/>
                <a:gd name="connsiteX3" fmla="*/ 548594 w 2555440"/>
                <a:gd name="connsiteY3" fmla="*/ 150579 h 943620"/>
                <a:gd name="connsiteX4" fmla="*/ 943882 w 2555440"/>
                <a:gd name="connsiteY4" fmla="*/ 5572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26164 w 2555440"/>
                <a:gd name="connsiteY9" fmla="*/ 620941 h 943620"/>
                <a:gd name="connsiteX10" fmla="*/ 1711950 w 2555440"/>
                <a:gd name="connsiteY10" fmla="*/ 678860 h 943620"/>
                <a:gd name="connsiteX11" fmla="*/ 1488540 w 2555440"/>
                <a:gd name="connsiteY11" fmla="*/ 783156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55440"/>
                <a:gd name="connsiteY0" fmla="*/ 724378 h 943620"/>
                <a:gd name="connsiteX1" fmla="*/ 103551 w 2555440"/>
                <a:gd name="connsiteY1" fmla="*/ 432391 h 943620"/>
                <a:gd name="connsiteX2" fmla="*/ 312607 w 2555440"/>
                <a:gd name="connsiteY2" fmla="*/ 261033 h 943620"/>
                <a:gd name="connsiteX3" fmla="*/ 548594 w 2555440"/>
                <a:gd name="connsiteY3" fmla="*/ 150579 h 943620"/>
                <a:gd name="connsiteX4" fmla="*/ 943882 w 2555440"/>
                <a:gd name="connsiteY4" fmla="*/ 5572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26164 w 2555440"/>
                <a:gd name="connsiteY9" fmla="*/ 620941 h 943620"/>
                <a:gd name="connsiteX10" fmla="*/ 1711950 w 2555440"/>
                <a:gd name="connsiteY10" fmla="*/ 678860 h 943620"/>
                <a:gd name="connsiteX11" fmla="*/ 1488540 w 2555440"/>
                <a:gd name="connsiteY11" fmla="*/ 783156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55440"/>
                <a:gd name="connsiteY0" fmla="*/ 724378 h 943620"/>
                <a:gd name="connsiteX1" fmla="*/ 103551 w 2555440"/>
                <a:gd name="connsiteY1" fmla="*/ 432391 h 943620"/>
                <a:gd name="connsiteX2" fmla="*/ 312607 w 2555440"/>
                <a:gd name="connsiteY2" fmla="*/ 261033 h 943620"/>
                <a:gd name="connsiteX3" fmla="*/ 548594 w 2555440"/>
                <a:gd name="connsiteY3" fmla="*/ 150579 h 943620"/>
                <a:gd name="connsiteX4" fmla="*/ 943882 w 2555440"/>
                <a:gd name="connsiteY4" fmla="*/ 5572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26164 w 2555440"/>
                <a:gd name="connsiteY9" fmla="*/ 620941 h 943620"/>
                <a:gd name="connsiteX10" fmla="*/ 1711950 w 2555440"/>
                <a:gd name="connsiteY10" fmla="*/ 678860 h 943620"/>
                <a:gd name="connsiteX11" fmla="*/ 1488540 w 2555440"/>
                <a:gd name="connsiteY11" fmla="*/ 783156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55440"/>
                <a:gd name="connsiteY0" fmla="*/ 724378 h 943620"/>
                <a:gd name="connsiteX1" fmla="*/ 103551 w 2555440"/>
                <a:gd name="connsiteY1" fmla="*/ 432391 h 943620"/>
                <a:gd name="connsiteX2" fmla="*/ 312607 w 2555440"/>
                <a:gd name="connsiteY2" fmla="*/ 261033 h 943620"/>
                <a:gd name="connsiteX3" fmla="*/ 548594 w 2555440"/>
                <a:gd name="connsiteY3" fmla="*/ 150579 h 943620"/>
                <a:gd name="connsiteX4" fmla="*/ 943882 w 2555440"/>
                <a:gd name="connsiteY4" fmla="*/ 55727 h 943620"/>
                <a:gd name="connsiteX5" fmla="*/ 1362293 w 2555440"/>
                <a:gd name="connsiteY5" fmla="*/ 12623 h 943620"/>
                <a:gd name="connsiteX6" fmla="*/ 1979897 w 2555440"/>
                <a:gd name="connsiteY6" fmla="*/ 0 h 943620"/>
                <a:gd name="connsiteX7" fmla="*/ 2528336 w 2555440"/>
                <a:gd name="connsiteY7" fmla="*/ 304765 h 943620"/>
                <a:gd name="connsiteX8" fmla="*/ 2553264 w 2555440"/>
                <a:gd name="connsiteY8" fmla="*/ 623158 h 943620"/>
                <a:gd name="connsiteX9" fmla="*/ 2126164 w 2555440"/>
                <a:gd name="connsiteY9" fmla="*/ 620941 h 943620"/>
                <a:gd name="connsiteX10" fmla="*/ 1711950 w 2555440"/>
                <a:gd name="connsiteY10" fmla="*/ 678860 h 943620"/>
                <a:gd name="connsiteX11" fmla="*/ 1488540 w 2555440"/>
                <a:gd name="connsiteY11" fmla="*/ 783156 h 943620"/>
                <a:gd name="connsiteX12" fmla="*/ 1376847 w 2555440"/>
                <a:gd name="connsiteY12" fmla="*/ 943620 h 943620"/>
                <a:gd name="connsiteX13" fmla="*/ 683947 w 2555440"/>
                <a:gd name="connsiteY13" fmla="*/ 757622 h 943620"/>
                <a:gd name="connsiteX14" fmla="*/ 0 w 2555440"/>
                <a:gd name="connsiteY14" fmla="*/ 724378 h 943620"/>
                <a:gd name="connsiteX0" fmla="*/ 0 w 2565850"/>
                <a:gd name="connsiteY0" fmla="*/ 724378 h 943620"/>
                <a:gd name="connsiteX1" fmla="*/ 103551 w 2565850"/>
                <a:gd name="connsiteY1" fmla="*/ 432391 h 943620"/>
                <a:gd name="connsiteX2" fmla="*/ 312607 w 2565850"/>
                <a:gd name="connsiteY2" fmla="*/ 261033 h 943620"/>
                <a:gd name="connsiteX3" fmla="*/ 548594 w 2565850"/>
                <a:gd name="connsiteY3" fmla="*/ 150579 h 943620"/>
                <a:gd name="connsiteX4" fmla="*/ 943882 w 2565850"/>
                <a:gd name="connsiteY4" fmla="*/ 55727 h 943620"/>
                <a:gd name="connsiteX5" fmla="*/ 1362293 w 2565850"/>
                <a:gd name="connsiteY5" fmla="*/ 12623 h 943620"/>
                <a:gd name="connsiteX6" fmla="*/ 1979897 w 2565850"/>
                <a:gd name="connsiteY6" fmla="*/ 0 h 943620"/>
                <a:gd name="connsiteX7" fmla="*/ 2528336 w 2565850"/>
                <a:gd name="connsiteY7" fmla="*/ 304765 h 943620"/>
                <a:gd name="connsiteX8" fmla="*/ 2563976 w 2565850"/>
                <a:gd name="connsiteY8" fmla="*/ 615412 h 943620"/>
                <a:gd name="connsiteX9" fmla="*/ 2126164 w 2565850"/>
                <a:gd name="connsiteY9" fmla="*/ 620941 h 943620"/>
                <a:gd name="connsiteX10" fmla="*/ 1711950 w 2565850"/>
                <a:gd name="connsiteY10" fmla="*/ 678860 h 943620"/>
                <a:gd name="connsiteX11" fmla="*/ 1488540 w 2565850"/>
                <a:gd name="connsiteY11" fmla="*/ 783156 h 943620"/>
                <a:gd name="connsiteX12" fmla="*/ 1376847 w 2565850"/>
                <a:gd name="connsiteY12" fmla="*/ 943620 h 943620"/>
                <a:gd name="connsiteX13" fmla="*/ 683947 w 2565850"/>
                <a:gd name="connsiteY13" fmla="*/ 757622 h 943620"/>
                <a:gd name="connsiteX14" fmla="*/ 0 w 2565850"/>
                <a:gd name="connsiteY14" fmla="*/ 724378 h 943620"/>
                <a:gd name="connsiteX0" fmla="*/ 0 w 2565848"/>
                <a:gd name="connsiteY0" fmla="*/ 724378 h 943620"/>
                <a:gd name="connsiteX1" fmla="*/ 103551 w 2565848"/>
                <a:gd name="connsiteY1" fmla="*/ 432391 h 943620"/>
                <a:gd name="connsiteX2" fmla="*/ 312607 w 2565848"/>
                <a:gd name="connsiteY2" fmla="*/ 261033 h 943620"/>
                <a:gd name="connsiteX3" fmla="*/ 548594 w 2565848"/>
                <a:gd name="connsiteY3" fmla="*/ 150579 h 943620"/>
                <a:gd name="connsiteX4" fmla="*/ 943882 w 2565848"/>
                <a:gd name="connsiteY4" fmla="*/ 55727 h 943620"/>
                <a:gd name="connsiteX5" fmla="*/ 1362293 w 2565848"/>
                <a:gd name="connsiteY5" fmla="*/ 12623 h 943620"/>
                <a:gd name="connsiteX6" fmla="*/ 1979897 w 2565848"/>
                <a:gd name="connsiteY6" fmla="*/ 0 h 943620"/>
                <a:gd name="connsiteX7" fmla="*/ 2528336 w 2565848"/>
                <a:gd name="connsiteY7" fmla="*/ 304765 h 943620"/>
                <a:gd name="connsiteX8" fmla="*/ 2563976 w 2565848"/>
                <a:gd name="connsiteY8" fmla="*/ 615412 h 943620"/>
                <a:gd name="connsiteX9" fmla="*/ 2126164 w 2565848"/>
                <a:gd name="connsiteY9" fmla="*/ 620941 h 943620"/>
                <a:gd name="connsiteX10" fmla="*/ 1711950 w 2565848"/>
                <a:gd name="connsiteY10" fmla="*/ 678860 h 943620"/>
                <a:gd name="connsiteX11" fmla="*/ 1488540 w 2565848"/>
                <a:gd name="connsiteY11" fmla="*/ 783156 h 943620"/>
                <a:gd name="connsiteX12" fmla="*/ 1376847 w 2565848"/>
                <a:gd name="connsiteY12" fmla="*/ 943620 h 943620"/>
                <a:gd name="connsiteX13" fmla="*/ 683947 w 2565848"/>
                <a:gd name="connsiteY13" fmla="*/ 757622 h 943620"/>
                <a:gd name="connsiteX14" fmla="*/ 0 w 2565848"/>
                <a:gd name="connsiteY14" fmla="*/ 724378 h 943620"/>
                <a:gd name="connsiteX0" fmla="*/ 0 w 2565850"/>
                <a:gd name="connsiteY0" fmla="*/ 724378 h 943620"/>
                <a:gd name="connsiteX1" fmla="*/ 103551 w 2565850"/>
                <a:gd name="connsiteY1" fmla="*/ 432391 h 943620"/>
                <a:gd name="connsiteX2" fmla="*/ 312607 w 2565850"/>
                <a:gd name="connsiteY2" fmla="*/ 261033 h 943620"/>
                <a:gd name="connsiteX3" fmla="*/ 548594 w 2565850"/>
                <a:gd name="connsiteY3" fmla="*/ 150579 h 943620"/>
                <a:gd name="connsiteX4" fmla="*/ 943882 w 2565850"/>
                <a:gd name="connsiteY4" fmla="*/ 55727 h 943620"/>
                <a:gd name="connsiteX5" fmla="*/ 1362293 w 2565850"/>
                <a:gd name="connsiteY5" fmla="*/ 12623 h 943620"/>
                <a:gd name="connsiteX6" fmla="*/ 1979897 w 2565850"/>
                <a:gd name="connsiteY6" fmla="*/ 0 h 943620"/>
                <a:gd name="connsiteX7" fmla="*/ 2528336 w 2565850"/>
                <a:gd name="connsiteY7" fmla="*/ 304765 h 943620"/>
                <a:gd name="connsiteX8" fmla="*/ 2563976 w 2565850"/>
                <a:gd name="connsiteY8" fmla="*/ 615412 h 943620"/>
                <a:gd name="connsiteX9" fmla="*/ 2051275 w 2565850"/>
                <a:gd name="connsiteY9" fmla="*/ 620537 h 943620"/>
                <a:gd name="connsiteX10" fmla="*/ 1711950 w 2565850"/>
                <a:gd name="connsiteY10" fmla="*/ 678860 h 943620"/>
                <a:gd name="connsiteX11" fmla="*/ 1488540 w 2565850"/>
                <a:gd name="connsiteY11" fmla="*/ 783156 h 943620"/>
                <a:gd name="connsiteX12" fmla="*/ 1376847 w 2565850"/>
                <a:gd name="connsiteY12" fmla="*/ 943620 h 943620"/>
                <a:gd name="connsiteX13" fmla="*/ 683947 w 2565850"/>
                <a:gd name="connsiteY13" fmla="*/ 757622 h 943620"/>
                <a:gd name="connsiteX14" fmla="*/ 0 w 2565850"/>
                <a:gd name="connsiteY14" fmla="*/ 724378 h 943620"/>
                <a:gd name="connsiteX0" fmla="*/ 0 w 2565848"/>
                <a:gd name="connsiteY0" fmla="*/ 724378 h 943620"/>
                <a:gd name="connsiteX1" fmla="*/ 103551 w 2565848"/>
                <a:gd name="connsiteY1" fmla="*/ 432391 h 943620"/>
                <a:gd name="connsiteX2" fmla="*/ 312607 w 2565848"/>
                <a:gd name="connsiteY2" fmla="*/ 261033 h 943620"/>
                <a:gd name="connsiteX3" fmla="*/ 548594 w 2565848"/>
                <a:gd name="connsiteY3" fmla="*/ 150579 h 943620"/>
                <a:gd name="connsiteX4" fmla="*/ 943882 w 2565848"/>
                <a:gd name="connsiteY4" fmla="*/ 55727 h 943620"/>
                <a:gd name="connsiteX5" fmla="*/ 1362293 w 2565848"/>
                <a:gd name="connsiteY5" fmla="*/ 12623 h 943620"/>
                <a:gd name="connsiteX6" fmla="*/ 1979897 w 2565848"/>
                <a:gd name="connsiteY6" fmla="*/ 0 h 943620"/>
                <a:gd name="connsiteX7" fmla="*/ 2528336 w 2565848"/>
                <a:gd name="connsiteY7" fmla="*/ 304765 h 943620"/>
                <a:gd name="connsiteX8" fmla="*/ 2563976 w 2565848"/>
                <a:gd name="connsiteY8" fmla="*/ 615412 h 943620"/>
                <a:gd name="connsiteX9" fmla="*/ 2051275 w 2565848"/>
                <a:gd name="connsiteY9" fmla="*/ 620537 h 943620"/>
                <a:gd name="connsiteX10" fmla="*/ 1711950 w 2565848"/>
                <a:gd name="connsiteY10" fmla="*/ 678860 h 943620"/>
                <a:gd name="connsiteX11" fmla="*/ 1488540 w 2565848"/>
                <a:gd name="connsiteY11" fmla="*/ 783156 h 943620"/>
                <a:gd name="connsiteX12" fmla="*/ 1376847 w 2565848"/>
                <a:gd name="connsiteY12" fmla="*/ 943620 h 943620"/>
                <a:gd name="connsiteX13" fmla="*/ 683947 w 2565848"/>
                <a:gd name="connsiteY13" fmla="*/ 757622 h 943620"/>
                <a:gd name="connsiteX14" fmla="*/ 0 w 2565848"/>
                <a:gd name="connsiteY14" fmla="*/ 724378 h 943620"/>
                <a:gd name="connsiteX0" fmla="*/ 0 w 2565850"/>
                <a:gd name="connsiteY0" fmla="*/ 724378 h 943620"/>
                <a:gd name="connsiteX1" fmla="*/ 103551 w 2565850"/>
                <a:gd name="connsiteY1" fmla="*/ 432391 h 943620"/>
                <a:gd name="connsiteX2" fmla="*/ 312607 w 2565850"/>
                <a:gd name="connsiteY2" fmla="*/ 261033 h 943620"/>
                <a:gd name="connsiteX3" fmla="*/ 548594 w 2565850"/>
                <a:gd name="connsiteY3" fmla="*/ 150579 h 943620"/>
                <a:gd name="connsiteX4" fmla="*/ 943882 w 2565850"/>
                <a:gd name="connsiteY4" fmla="*/ 55727 h 943620"/>
                <a:gd name="connsiteX5" fmla="*/ 1362293 w 2565850"/>
                <a:gd name="connsiteY5" fmla="*/ 12623 h 943620"/>
                <a:gd name="connsiteX6" fmla="*/ 1979897 w 2565850"/>
                <a:gd name="connsiteY6" fmla="*/ 0 h 943620"/>
                <a:gd name="connsiteX7" fmla="*/ 2528336 w 2565850"/>
                <a:gd name="connsiteY7" fmla="*/ 304765 h 943620"/>
                <a:gd name="connsiteX8" fmla="*/ 2563976 w 2565850"/>
                <a:gd name="connsiteY8" fmla="*/ 615412 h 943620"/>
                <a:gd name="connsiteX9" fmla="*/ 2051275 w 2565850"/>
                <a:gd name="connsiteY9" fmla="*/ 620537 h 943620"/>
                <a:gd name="connsiteX10" fmla="*/ 1711950 w 2565850"/>
                <a:gd name="connsiteY10" fmla="*/ 678860 h 943620"/>
                <a:gd name="connsiteX11" fmla="*/ 1488540 w 2565850"/>
                <a:gd name="connsiteY11" fmla="*/ 783156 h 943620"/>
                <a:gd name="connsiteX12" fmla="*/ 1376847 w 2565850"/>
                <a:gd name="connsiteY12" fmla="*/ 943620 h 943620"/>
                <a:gd name="connsiteX13" fmla="*/ 683947 w 2565850"/>
                <a:gd name="connsiteY13" fmla="*/ 757622 h 943620"/>
                <a:gd name="connsiteX14" fmla="*/ 0 w 2565850"/>
                <a:gd name="connsiteY14" fmla="*/ 724378 h 943620"/>
                <a:gd name="connsiteX0" fmla="*/ 0 w 2565848"/>
                <a:gd name="connsiteY0" fmla="*/ 724378 h 943620"/>
                <a:gd name="connsiteX1" fmla="*/ 103551 w 2565848"/>
                <a:gd name="connsiteY1" fmla="*/ 432391 h 943620"/>
                <a:gd name="connsiteX2" fmla="*/ 312607 w 2565848"/>
                <a:gd name="connsiteY2" fmla="*/ 261033 h 943620"/>
                <a:gd name="connsiteX3" fmla="*/ 548594 w 2565848"/>
                <a:gd name="connsiteY3" fmla="*/ 150579 h 943620"/>
                <a:gd name="connsiteX4" fmla="*/ 943882 w 2565848"/>
                <a:gd name="connsiteY4" fmla="*/ 55727 h 943620"/>
                <a:gd name="connsiteX5" fmla="*/ 1362293 w 2565848"/>
                <a:gd name="connsiteY5" fmla="*/ 12623 h 943620"/>
                <a:gd name="connsiteX6" fmla="*/ 1979897 w 2565848"/>
                <a:gd name="connsiteY6" fmla="*/ 0 h 943620"/>
                <a:gd name="connsiteX7" fmla="*/ 2528336 w 2565848"/>
                <a:gd name="connsiteY7" fmla="*/ 304765 h 943620"/>
                <a:gd name="connsiteX8" fmla="*/ 2563976 w 2565848"/>
                <a:gd name="connsiteY8" fmla="*/ 615412 h 943620"/>
                <a:gd name="connsiteX9" fmla="*/ 2051275 w 2565848"/>
                <a:gd name="connsiteY9" fmla="*/ 620537 h 943620"/>
                <a:gd name="connsiteX10" fmla="*/ 1711950 w 2565848"/>
                <a:gd name="connsiteY10" fmla="*/ 678860 h 943620"/>
                <a:gd name="connsiteX11" fmla="*/ 1488540 w 2565848"/>
                <a:gd name="connsiteY11" fmla="*/ 783156 h 943620"/>
                <a:gd name="connsiteX12" fmla="*/ 1376847 w 2565848"/>
                <a:gd name="connsiteY12" fmla="*/ 943620 h 943620"/>
                <a:gd name="connsiteX13" fmla="*/ 683947 w 2565848"/>
                <a:gd name="connsiteY13" fmla="*/ 757622 h 943620"/>
                <a:gd name="connsiteX14" fmla="*/ 0 w 2565848"/>
                <a:gd name="connsiteY14" fmla="*/ 724378 h 943620"/>
                <a:gd name="connsiteX0" fmla="*/ 0 w 2563976"/>
                <a:gd name="connsiteY0" fmla="*/ 724378 h 943620"/>
                <a:gd name="connsiteX1" fmla="*/ 103551 w 2563976"/>
                <a:gd name="connsiteY1" fmla="*/ 432391 h 943620"/>
                <a:gd name="connsiteX2" fmla="*/ 312607 w 2563976"/>
                <a:gd name="connsiteY2" fmla="*/ 261033 h 943620"/>
                <a:gd name="connsiteX3" fmla="*/ 548594 w 2563976"/>
                <a:gd name="connsiteY3" fmla="*/ 150579 h 943620"/>
                <a:gd name="connsiteX4" fmla="*/ 943882 w 2563976"/>
                <a:gd name="connsiteY4" fmla="*/ 55727 h 943620"/>
                <a:gd name="connsiteX5" fmla="*/ 1362293 w 2563976"/>
                <a:gd name="connsiteY5" fmla="*/ 12623 h 943620"/>
                <a:gd name="connsiteX6" fmla="*/ 1979897 w 2563976"/>
                <a:gd name="connsiteY6" fmla="*/ 0 h 943620"/>
                <a:gd name="connsiteX7" fmla="*/ 2528336 w 2563976"/>
                <a:gd name="connsiteY7" fmla="*/ 304765 h 943620"/>
                <a:gd name="connsiteX8" fmla="*/ 2563976 w 2563976"/>
                <a:gd name="connsiteY8" fmla="*/ 615412 h 943620"/>
                <a:gd name="connsiteX9" fmla="*/ 2051275 w 2563976"/>
                <a:gd name="connsiteY9" fmla="*/ 620537 h 943620"/>
                <a:gd name="connsiteX10" fmla="*/ 1711950 w 2563976"/>
                <a:gd name="connsiteY10" fmla="*/ 678860 h 943620"/>
                <a:gd name="connsiteX11" fmla="*/ 1488540 w 2563976"/>
                <a:gd name="connsiteY11" fmla="*/ 783156 h 943620"/>
                <a:gd name="connsiteX12" fmla="*/ 1376847 w 2563976"/>
                <a:gd name="connsiteY12" fmla="*/ 943620 h 943620"/>
                <a:gd name="connsiteX13" fmla="*/ 683947 w 2563976"/>
                <a:gd name="connsiteY13" fmla="*/ 757622 h 943620"/>
                <a:gd name="connsiteX14" fmla="*/ 0 w 2563976"/>
                <a:gd name="connsiteY14" fmla="*/ 724378 h 943620"/>
                <a:gd name="connsiteX0" fmla="*/ 0 w 2563976"/>
                <a:gd name="connsiteY0" fmla="*/ 724378 h 943620"/>
                <a:gd name="connsiteX1" fmla="*/ 103551 w 2563976"/>
                <a:gd name="connsiteY1" fmla="*/ 432391 h 943620"/>
                <a:gd name="connsiteX2" fmla="*/ 312607 w 2563976"/>
                <a:gd name="connsiteY2" fmla="*/ 261033 h 943620"/>
                <a:gd name="connsiteX3" fmla="*/ 548594 w 2563976"/>
                <a:gd name="connsiteY3" fmla="*/ 150579 h 943620"/>
                <a:gd name="connsiteX4" fmla="*/ 943882 w 2563976"/>
                <a:gd name="connsiteY4" fmla="*/ 55727 h 943620"/>
                <a:gd name="connsiteX5" fmla="*/ 1362293 w 2563976"/>
                <a:gd name="connsiteY5" fmla="*/ 12623 h 943620"/>
                <a:gd name="connsiteX6" fmla="*/ 1979897 w 2563976"/>
                <a:gd name="connsiteY6" fmla="*/ 0 h 943620"/>
                <a:gd name="connsiteX7" fmla="*/ 2528336 w 2563976"/>
                <a:gd name="connsiteY7" fmla="*/ 304765 h 943620"/>
                <a:gd name="connsiteX8" fmla="*/ 2563976 w 2563976"/>
                <a:gd name="connsiteY8" fmla="*/ 615412 h 943620"/>
                <a:gd name="connsiteX9" fmla="*/ 2051275 w 2563976"/>
                <a:gd name="connsiteY9" fmla="*/ 620537 h 943620"/>
                <a:gd name="connsiteX10" fmla="*/ 1711950 w 2563976"/>
                <a:gd name="connsiteY10" fmla="*/ 678860 h 943620"/>
                <a:gd name="connsiteX11" fmla="*/ 1488540 w 2563976"/>
                <a:gd name="connsiteY11" fmla="*/ 783156 h 943620"/>
                <a:gd name="connsiteX12" fmla="*/ 1376847 w 2563976"/>
                <a:gd name="connsiteY12" fmla="*/ 943620 h 943620"/>
                <a:gd name="connsiteX13" fmla="*/ 683947 w 2563976"/>
                <a:gd name="connsiteY13" fmla="*/ 757622 h 943620"/>
                <a:gd name="connsiteX14" fmla="*/ 0 w 2563976"/>
                <a:gd name="connsiteY14" fmla="*/ 724378 h 943620"/>
                <a:gd name="connsiteX0" fmla="*/ 0 w 2563976"/>
                <a:gd name="connsiteY0" fmla="*/ 724378 h 943620"/>
                <a:gd name="connsiteX1" fmla="*/ 103551 w 2563976"/>
                <a:gd name="connsiteY1" fmla="*/ 432391 h 943620"/>
                <a:gd name="connsiteX2" fmla="*/ 312607 w 2563976"/>
                <a:gd name="connsiteY2" fmla="*/ 261033 h 943620"/>
                <a:gd name="connsiteX3" fmla="*/ 548594 w 2563976"/>
                <a:gd name="connsiteY3" fmla="*/ 150579 h 943620"/>
                <a:gd name="connsiteX4" fmla="*/ 943882 w 2563976"/>
                <a:gd name="connsiteY4" fmla="*/ 55727 h 943620"/>
                <a:gd name="connsiteX5" fmla="*/ 1362293 w 2563976"/>
                <a:gd name="connsiteY5" fmla="*/ 12623 h 943620"/>
                <a:gd name="connsiteX6" fmla="*/ 1979897 w 2563976"/>
                <a:gd name="connsiteY6" fmla="*/ 0 h 943620"/>
                <a:gd name="connsiteX7" fmla="*/ 2528336 w 2563976"/>
                <a:gd name="connsiteY7" fmla="*/ 304765 h 943620"/>
                <a:gd name="connsiteX8" fmla="*/ 2563976 w 2563976"/>
                <a:gd name="connsiteY8" fmla="*/ 615412 h 943620"/>
                <a:gd name="connsiteX9" fmla="*/ 2051275 w 2563976"/>
                <a:gd name="connsiteY9" fmla="*/ 620537 h 943620"/>
                <a:gd name="connsiteX10" fmla="*/ 1711950 w 2563976"/>
                <a:gd name="connsiteY10" fmla="*/ 678860 h 943620"/>
                <a:gd name="connsiteX11" fmla="*/ 1488540 w 2563976"/>
                <a:gd name="connsiteY11" fmla="*/ 783156 h 943620"/>
                <a:gd name="connsiteX12" fmla="*/ 1376847 w 2563976"/>
                <a:gd name="connsiteY12" fmla="*/ 943620 h 943620"/>
                <a:gd name="connsiteX13" fmla="*/ 683947 w 2563976"/>
                <a:gd name="connsiteY13" fmla="*/ 757622 h 943620"/>
                <a:gd name="connsiteX14" fmla="*/ 0 w 2563976"/>
                <a:gd name="connsiteY14" fmla="*/ 724378 h 943620"/>
                <a:gd name="connsiteX0" fmla="*/ 0 w 2563976"/>
                <a:gd name="connsiteY0" fmla="*/ 724378 h 943620"/>
                <a:gd name="connsiteX1" fmla="*/ 103551 w 2563976"/>
                <a:gd name="connsiteY1" fmla="*/ 432391 h 943620"/>
                <a:gd name="connsiteX2" fmla="*/ 312607 w 2563976"/>
                <a:gd name="connsiteY2" fmla="*/ 261033 h 943620"/>
                <a:gd name="connsiteX3" fmla="*/ 548594 w 2563976"/>
                <a:gd name="connsiteY3" fmla="*/ 150579 h 943620"/>
                <a:gd name="connsiteX4" fmla="*/ 943882 w 2563976"/>
                <a:gd name="connsiteY4" fmla="*/ 55727 h 943620"/>
                <a:gd name="connsiteX5" fmla="*/ 1362293 w 2563976"/>
                <a:gd name="connsiteY5" fmla="*/ 12623 h 943620"/>
                <a:gd name="connsiteX6" fmla="*/ 1979897 w 2563976"/>
                <a:gd name="connsiteY6" fmla="*/ 0 h 943620"/>
                <a:gd name="connsiteX7" fmla="*/ 2528336 w 2563976"/>
                <a:gd name="connsiteY7" fmla="*/ 304765 h 943620"/>
                <a:gd name="connsiteX8" fmla="*/ 2563976 w 2563976"/>
                <a:gd name="connsiteY8" fmla="*/ 615412 h 943620"/>
                <a:gd name="connsiteX9" fmla="*/ 2051275 w 2563976"/>
                <a:gd name="connsiteY9" fmla="*/ 620537 h 943620"/>
                <a:gd name="connsiteX10" fmla="*/ 1711950 w 2563976"/>
                <a:gd name="connsiteY10" fmla="*/ 678860 h 943620"/>
                <a:gd name="connsiteX11" fmla="*/ 1488540 w 2563976"/>
                <a:gd name="connsiteY11" fmla="*/ 783156 h 943620"/>
                <a:gd name="connsiteX12" fmla="*/ 1376847 w 2563976"/>
                <a:gd name="connsiteY12" fmla="*/ 943620 h 943620"/>
                <a:gd name="connsiteX13" fmla="*/ 683947 w 2563976"/>
                <a:gd name="connsiteY13" fmla="*/ 757622 h 943620"/>
                <a:gd name="connsiteX14" fmla="*/ 0 w 2563976"/>
                <a:gd name="connsiteY14" fmla="*/ 724378 h 943620"/>
                <a:gd name="connsiteX0" fmla="*/ 0 w 2563976"/>
                <a:gd name="connsiteY0" fmla="*/ 724378 h 943620"/>
                <a:gd name="connsiteX1" fmla="*/ 103551 w 2563976"/>
                <a:gd name="connsiteY1" fmla="*/ 432391 h 943620"/>
                <a:gd name="connsiteX2" fmla="*/ 312607 w 2563976"/>
                <a:gd name="connsiteY2" fmla="*/ 261033 h 943620"/>
                <a:gd name="connsiteX3" fmla="*/ 548594 w 2563976"/>
                <a:gd name="connsiteY3" fmla="*/ 150579 h 943620"/>
                <a:gd name="connsiteX4" fmla="*/ 943882 w 2563976"/>
                <a:gd name="connsiteY4" fmla="*/ 55727 h 943620"/>
                <a:gd name="connsiteX5" fmla="*/ 1362293 w 2563976"/>
                <a:gd name="connsiteY5" fmla="*/ 12623 h 943620"/>
                <a:gd name="connsiteX6" fmla="*/ 1979897 w 2563976"/>
                <a:gd name="connsiteY6" fmla="*/ 0 h 943620"/>
                <a:gd name="connsiteX7" fmla="*/ 2528336 w 2563976"/>
                <a:gd name="connsiteY7" fmla="*/ 304765 h 943620"/>
                <a:gd name="connsiteX8" fmla="*/ 2563976 w 2563976"/>
                <a:gd name="connsiteY8" fmla="*/ 615412 h 943620"/>
                <a:gd name="connsiteX9" fmla="*/ 2051275 w 2563976"/>
                <a:gd name="connsiteY9" fmla="*/ 620537 h 943620"/>
                <a:gd name="connsiteX10" fmla="*/ 1711950 w 2563976"/>
                <a:gd name="connsiteY10" fmla="*/ 678860 h 943620"/>
                <a:gd name="connsiteX11" fmla="*/ 1488540 w 2563976"/>
                <a:gd name="connsiteY11" fmla="*/ 783156 h 943620"/>
                <a:gd name="connsiteX12" fmla="*/ 1376847 w 2563976"/>
                <a:gd name="connsiteY12" fmla="*/ 943620 h 943620"/>
                <a:gd name="connsiteX13" fmla="*/ 683947 w 2563976"/>
                <a:gd name="connsiteY13" fmla="*/ 757622 h 943620"/>
                <a:gd name="connsiteX14" fmla="*/ 0 w 2563976"/>
                <a:gd name="connsiteY14" fmla="*/ 724378 h 943620"/>
                <a:gd name="connsiteX0" fmla="*/ 18056 w 2582032"/>
                <a:gd name="connsiteY0" fmla="*/ 724378 h 943620"/>
                <a:gd name="connsiteX1" fmla="*/ 45305 w 2582032"/>
                <a:gd name="connsiteY1" fmla="*/ 581171 h 943620"/>
                <a:gd name="connsiteX2" fmla="*/ 330663 w 2582032"/>
                <a:gd name="connsiteY2" fmla="*/ 261033 h 943620"/>
                <a:gd name="connsiteX3" fmla="*/ 566650 w 2582032"/>
                <a:gd name="connsiteY3" fmla="*/ 150579 h 943620"/>
                <a:gd name="connsiteX4" fmla="*/ 961938 w 2582032"/>
                <a:gd name="connsiteY4" fmla="*/ 55727 h 943620"/>
                <a:gd name="connsiteX5" fmla="*/ 1380349 w 2582032"/>
                <a:gd name="connsiteY5" fmla="*/ 12623 h 943620"/>
                <a:gd name="connsiteX6" fmla="*/ 1997953 w 2582032"/>
                <a:gd name="connsiteY6" fmla="*/ 0 h 943620"/>
                <a:gd name="connsiteX7" fmla="*/ 2546392 w 2582032"/>
                <a:gd name="connsiteY7" fmla="*/ 304765 h 943620"/>
                <a:gd name="connsiteX8" fmla="*/ 2582032 w 2582032"/>
                <a:gd name="connsiteY8" fmla="*/ 615412 h 943620"/>
                <a:gd name="connsiteX9" fmla="*/ 2069331 w 2582032"/>
                <a:gd name="connsiteY9" fmla="*/ 620537 h 943620"/>
                <a:gd name="connsiteX10" fmla="*/ 1730006 w 2582032"/>
                <a:gd name="connsiteY10" fmla="*/ 678860 h 943620"/>
                <a:gd name="connsiteX11" fmla="*/ 1506596 w 2582032"/>
                <a:gd name="connsiteY11" fmla="*/ 783156 h 943620"/>
                <a:gd name="connsiteX12" fmla="*/ 1394903 w 2582032"/>
                <a:gd name="connsiteY12" fmla="*/ 943620 h 943620"/>
                <a:gd name="connsiteX13" fmla="*/ 702003 w 2582032"/>
                <a:gd name="connsiteY13" fmla="*/ 757622 h 943620"/>
                <a:gd name="connsiteX14" fmla="*/ 18056 w 2582032"/>
                <a:gd name="connsiteY14" fmla="*/ 724378 h 943620"/>
                <a:gd name="connsiteX0" fmla="*/ 0 w 2563976"/>
                <a:gd name="connsiteY0" fmla="*/ 724378 h 943620"/>
                <a:gd name="connsiteX1" fmla="*/ 27249 w 2563976"/>
                <a:gd name="connsiteY1" fmla="*/ 581171 h 943620"/>
                <a:gd name="connsiteX2" fmla="*/ 312607 w 2563976"/>
                <a:gd name="connsiteY2" fmla="*/ 261033 h 943620"/>
                <a:gd name="connsiteX3" fmla="*/ 548594 w 2563976"/>
                <a:gd name="connsiteY3" fmla="*/ 150579 h 943620"/>
                <a:gd name="connsiteX4" fmla="*/ 943882 w 2563976"/>
                <a:gd name="connsiteY4" fmla="*/ 55727 h 943620"/>
                <a:gd name="connsiteX5" fmla="*/ 1362293 w 2563976"/>
                <a:gd name="connsiteY5" fmla="*/ 12623 h 943620"/>
                <a:gd name="connsiteX6" fmla="*/ 1979897 w 2563976"/>
                <a:gd name="connsiteY6" fmla="*/ 0 h 943620"/>
                <a:gd name="connsiteX7" fmla="*/ 2528336 w 2563976"/>
                <a:gd name="connsiteY7" fmla="*/ 304765 h 943620"/>
                <a:gd name="connsiteX8" fmla="*/ 2563976 w 2563976"/>
                <a:gd name="connsiteY8" fmla="*/ 615412 h 943620"/>
                <a:gd name="connsiteX9" fmla="*/ 2051275 w 2563976"/>
                <a:gd name="connsiteY9" fmla="*/ 620537 h 943620"/>
                <a:gd name="connsiteX10" fmla="*/ 1711950 w 2563976"/>
                <a:gd name="connsiteY10" fmla="*/ 678860 h 943620"/>
                <a:gd name="connsiteX11" fmla="*/ 1488540 w 2563976"/>
                <a:gd name="connsiteY11" fmla="*/ 783156 h 943620"/>
                <a:gd name="connsiteX12" fmla="*/ 1376847 w 2563976"/>
                <a:gd name="connsiteY12" fmla="*/ 943620 h 943620"/>
                <a:gd name="connsiteX13" fmla="*/ 683947 w 2563976"/>
                <a:gd name="connsiteY13" fmla="*/ 757622 h 943620"/>
                <a:gd name="connsiteX14" fmla="*/ 0 w 2563976"/>
                <a:gd name="connsiteY14" fmla="*/ 724378 h 943620"/>
                <a:gd name="connsiteX0" fmla="*/ 0 w 2563976"/>
                <a:gd name="connsiteY0" fmla="*/ 724378 h 943620"/>
                <a:gd name="connsiteX1" fmla="*/ 27249 w 2563976"/>
                <a:gd name="connsiteY1" fmla="*/ 581171 h 943620"/>
                <a:gd name="connsiteX2" fmla="*/ 141052 w 2563976"/>
                <a:gd name="connsiteY2" fmla="*/ 398461 h 943620"/>
                <a:gd name="connsiteX3" fmla="*/ 548594 w 2563976"/>
                <a:gd name="connsiteY3" fmla="*/ 150579 h 943620"/>
                <a:gd name="connsiteX4" fmla="*/ 943882 w 2563976"/>
                <a:gd name="connsiteY4" fmla="*/ 55727 h 943620"/>
                <a:gd name="connsiteX5" fmla="*/ 1362293 w 2563976"/>
                <a:gd name="connsiteY5" fmla="*/ 12623 h 943620"/>
                <a:gd name="connsiteX6" fmla="*/ 1979897 w 2563976"/>
                <a:gd name="connsiteY6" fmla="*/ 0 h 943620"/>
                <a:gd name="connsiteX7" fmla="*/ 2528336 w 2563976"/>
                <a:gd name="connsiteY7" fmla="*/ 304765 h 943620"/>
                <a:gd name="connsiteX8" fmla="*/ 2563976 w 2563976"/>
                <a:gd name="connsiteY8" fmla="*/ 615412 h 943620"/>
                <a:gd name="connsiteX9" fmla="*/ 2051275 w 2563976"/>
                <a:gd name="connsiteY9" fmla="*/ 620537 h 943620"/>
                <a:gd name="connsiteX10" fmla="*/ 1711950 w 2563976"/>
                <a:gd name="connsiteY10" fmla="*/ 678860 h 943620"/>
                <a:gd name="connsiteX11" fmla="*/ 1488540 w 2563976"/>
                <a:gd name="connsiteY11" fmla="*/ 783156 h 943620"/>
                <a:gd name="connsiteX12" fmla="*/ 1376847 w 2563976"/>
                <a:gd name="connsiteY12" fmla="*/ 943620 h 943620"/>
                <a:gd name="connsiteX13" fmla="*/ 683947 w 2563976"/>
                <a:gd name="connsiteY13" fmla="*/ 757622 h 943620"/>
                <a:gd name="connsiteX14" fmla="*/ 0 w 2563976"/>
                <a:gd name="connsiteY14" fmla="*/ 724378 h 943620"/>
                <a:gd name="connsiteX0" fmla="*/ 0 w 2563976"/>
                <a:gd name="connsiteY0" fmla="*/ 724378 h 943620"/>
                <a:gd name="connsiteX1" fmla="*/ 27249 w 2563976"/>
                <a:gd name="connsiteY1" fmla="*/ 581171 h 943620"/>
                <a:gd name="connsiteX2" fmla="*/ 141052 w 2563976"/>
                <a:gd name="connsiteY2" fmla="*/ 398461 h 943620"/>
                <a:gd name="connsiteX3" fmla="*/ 300125 w 2563976"/>
                <a:gd name="connsiteY3" fmla="*/ 283448 h 943620"/>
                <a:gd name="connsiteX4" fmla="*/ 943882 w 2563976"/>
                <a:gd name="connsiteY4" fmla="*/ 55727 h 943620"/>
                <a:gd name="connsiteX5" fmla="*/ 1362293 w 2563976"/>
                <a:gd name="connsiteY5" fmla="*/ 12623 h 943620"/>
                <a:gd name="connsiteX6" fmla="*/ 1979897 w 2563976"/>
                <a:gd name="connsiteY6" fmla="*/ 0 h 943620"/>
                <a:gd name="connsiteX7" fmla="*/ 2528336 w 2563976"/>
                <a:gd name="connsiteY7" fmla="*/ 304765 h 943620"/>
                <a:gd name="connsiteX8" fmla="*/ 2563976 w 2563976"/>
                <a:gd name="connsiteY8" fmla="*/ 615412 h 943620"/>
                <a:gd name="connsiteX9" fmla="*/ 2051275 w 2563976"/>
                <a:gd name="connsiteY9" fmla="*/ 620537 h 943620"/>
                <a:gd name="connsiteX10" fmla="*/ 1711950 w 2563976"/>
                <a:gd name="connsiteY10" fmla="*/ 678860 h 943620"/>
                <a:gd name="connsiteX11" fmla="*/ 1488540 w 2563976"/>
                <a:gd name="connsiteY11" fmla="*/ 783156 h 943620"/>
                <a:gd name="connsiteX12" fmla="*/ 1376847 w 2563976"/>
                <a:gd name="connsiteY12" fmla="*/ 943620 h 943620"/>
                <a:gd name="connsiteX13" fmla="*/ 683947 w 2563976"/>
                <a:gd name="connsiteY13" fmla="*/ 757622 h 943620"/>
                <a:gd name="connsiteX14" fmla="*/ 0 w 2563976"/>
                <a:gd name="connsiteY14" fmla="*/ 724378 h 943620"/>
                <a:gd name="connsiteX0" fmla="*/ 0 w 2563976"/>
                <a:gd name="connsiteY0" fmla="*/ 728663 h 947905"/>
                <a:gd name="connsiteX1" fmla="*/ 27249 w 2563976"/>
                <a:gd name="connsiteY1" fmla="*/ 585456 h 947905"/>
                <a:gd name="connsiteX2" fmla="*/ 141052 w 2563976"/>
                <a:gd name="connsiteY2" fmla="*/ 402746 h 947905"/>
                <a:gd name="connsiteX3" fmla="*/ 300125 w 2563976"/>
                <a:gd name="connsiteY3" fmla="*/ 287733 h 947905"/>
                <a:gd name="connsiteX4" fmla="*/ 508384 w 2563976"/>
                <a:gd name="connsiteY4" fmla="*/ 181034 h 947905"/>
                <a:gd name="connsiteX5" fmla="*/ 1362293 w 2563976"/>
                <a:gd name="connsiteY5" fmla="*/ 16908 h 947905"/>
                <a:gd name="connsiteX6" fmla="*/ 1979897 w 2563976"/>
                <a:gd name="connsiteY6" fmla="*/ 4285 h 947905"/>
                <a:gd name="connsiteX7" fmla="*/ 2528336 w 2563976"/>
                <a:gd name="connsiteY7" fmla="*/ 309050 h 947905"/>
                <a:gd name="connsiteX8" fmla="*/ 2563976 w 2563976"/>
                <a:gd name="connsiteY8" fmla="*/ 619697 h 947905"/>
                <a:gd name="connsiteX9" fmla="*/ 2051275 w 2563976"/>
                <a:gd name="connsiteY9" fmla="*/ 624822 h 947905"/>
                <a:gd name="connsiteX10" fmla="*/ 1711950 w 2563976"/>
                <a:gd name="connsiteY10" fmla="*/ 683145 h 947905"/>
                <a:gd name="connsiteX11" fmla="*/ 1488540 w 2563976"/>
                <a:gd name="connsiteY11" fmla="*/ 787441 h 947905"/>
                <a:gd name="connsiteX12" fmla="*/ 1376847 w 2563976"/>
                <a:gd name="connsiteY12" fmla="*/ 947905 h 947905"/>
                <a:gd name="connsiteX13" fmla="*/ 683947 w 2563976"/>
                <a:gd name="connsiteY13" fmla="*/ 761907 h 947905"/>
                <a:gd name="connsiteX14" fmla="*/ 0 w 2563976"/>
                <a:gd name="connsiteY14" fmla="*/ 728663 h 947905"/>
                <a:gd name="connsiteX0" fmla="*/ 0 w 2563976"/>
                <a:gd name="connsiteY0" fmla="*/ 728663 h 947905"/>
                <a:gd name="connsiteX1" fmla="*/ 27249 w 2563976"/>
                <a:gd name="connsiteY1" fmla="*/ 585456 h 947905"/>
                <a:gd name="connsiteX2" fmla="*/ 141052 w 2563976"/>
                <a:gd name="connsiteY2" fmla="*/ 402746 h 947905"/>
                <a:gd name="connsiteX3" fmla="*/ 294909 w 2563976"/>
                <a:gd name="connsiteY3" fmla="*/ 271447 h 947905"/>
                <a:gd name="connsiteX4" fmla="*/ 508384 w 2563976"/>
                <a:gd name="connsiteY4" fmla="*/ 181034 h 947905"/>
                <a:gd name="connsiteX5" fmla="*/ 1362293 w 2563976"/>
                <a:gd name="connsiteY5" fmla="*/ 16908 h 947905"/>
                <a:gd name="connsiteX6" fmla="*/ 1979897 w 2563976"/>
                <a:gd name="connsiteY6" fmla="*/ 4285 h 947905"/>
                <a:gd name="connsiteX7" fmla="*/ 2528336 w 2563976"/>
                <a:gd name="connsiteY7" fmla="*/ 309050 h 947905"/>
                <a:gd name="connsiteX8" fmla="*/ 2563976 w 2563976"/>
                <a:gd name="connsiteY8" fmla="*/ 619697 h 947905"/>
                <a:gd name="connsiteX9" fmla="*/ 2051275 w 2563976"/>
                <a:gd name="connsiteY9" fmla="*/ 624822 h 947905"/>
                <a:gd name="connsiteX10" fmla="*/ 1711950 w 2563976"/>
                <a:gd name="connsiteY10" fmla="*/ 683145 h 947905"/>
                <a:gd name="connsiteX11" fmla="*/ 1488540 w 2563976"/>
                <a:gd name="connsiteY11" fmla="*/ 787441 h 947905"/>
                <a:gd name="connsiteX12" fmla="*/ 1376847 w 2563976"/>
                <a:gd name="connsiteY12" fmla="*/ 947905 h 947905"/>
                <a:gd name="connsiteX13" fmla="*/ 683947 w 2563976"/>
                <a:gd name="connsiteY13" fmla="*/ 761907 h 947905"/>
                <a:gd name="connsiteX14" fmla="*/ 0 w 2563976"/>
                <a:gd name="connsiteY14" fmla="*/ 728663 h 947905"/>
                <a:gd name="connsiteX0" fmla="*/ 0 w 2563976"/>
                <a:gd name="connsiteY0" fmla="*/ 728663 h 947905"/>
                <a:gd name="connsiteX1" fmla="*/ 27249 w 2563976"/>
                <a:gd name="connsiteY1" fmla="*/ 585456 h 947905"/>
                <a:gd name="connsiteX2" fmla="*/ 141052 w 2563976"/>
                <a:gd name="connsiteY2" fmla="*/ 402746 h 947905"/>
                <a:gd name="connsiteX3" fmla="*/ 294909 w 2563976"/>
                <a:gd name="connsiteY3" fmla="*/ 271447 h 947905"/>
                <a:gd name="connsiteX4" fmla="*/ 508384 w 2563976"/>
                <a:gd name="connsiteY4" fmla="*/ 181034 h 947905"/>
                <a:gd name="connsiteX5" fmla="*/ 1362293 w 2563976"/>
                <a:gd name="connsiteY5" fmla="*/ 16908 h 947905"/>
                <a:gd name="connsiteX6" fmla="*/ 1979897 w 2563976"/>
                <a:gd name="connsiteY6" fmla="*/ 4285 h 947905"/>
                <a:gd name="connsiteX7" fmla="*/ 2528336 w 2563976"/>
                <a:gd name="connsiteY7" fmla="*/ 309050 h 947905"/>
                <a:gd name="connsiteX8" fmla="*/ 2563976 w 2563976"/>
                <a:gd name="connsiteY8" fmla="*/ 619697 h 947905"/>
                <a:gd name="connsiteX9" fmla="*/ 2051275 w 2563976"/>
                <a:gd name="connsiteY9" fmla="*/ 624822 h 947905"/>
                <a:gd name="connsiteX10" fmla="*/ 1711950 w 2563976"/>
                <a:gd name="connsiteY10" fmla="*/ 683145 h 947905"/>
                <a:gd name="connsiteX11" fmla="*/ 1488540 w 2563976"/>
                <a:gd name="connsiteY11" fmla="*/ 787441 h 947905"/>
                <a:gd name="connsiteX12" fmla="*/ 1376847 w 2563976"/>
                <a:gd name="connsiteY12" fmla="*/ 947905 h 947905"/>
                <a:gd name="connsiteX13" fmla="*/ 683947 w 2563976"/>
                <a:gd name="connsiteY13" fmla="*/ 761907 h 947905"/>
                <a:gd name="connsiteX14" fmla="*/ 0 w 2563976"/>
                <a:gd name="connsiteY14" fmla="*/ 728663 h 947905"/>
                <a:gd name="connsiteX0" fmla="*/ 0 w 2563976"/>
                <a:gd name="connsiteY0" fmla="*/ 728086 h 947328"/>
                <a:gd name="connsiteX1" fmla="*/ 27249 w 2563976"/>
                <a:gd name="connsiteY1" fmla="*/ 584879 h 947328"/>
                <a:gd name="connsiteX2" fmla="*/ 141052 w 2563976"/>
                <a:gd name="connsiteY2" fmla="*/ 402169 h 947328"/>
                <a:gd name="connsiteX3" fmla="*/ 294909 w 2563976"/>
                <a:gd name="connsiteY3" fmla="*/ 270870 h 947328"/>
                <a:gd name="connsiteX4" fmla="*/ 511023 w 2563976"/>
                <a:gd name="connsiteY4" fmla="*/ 171864 h 947328"/>
                <a:gd name="connsiteX5" fmla="*/ 1362293 w 2563976"/>
                <a:gd name="connsiteY5" fmla="*/ 16331 h 947328"/>
                <a:gd name="connsiteX6" fmla="*/ 1979897 w 2563976"/>
                <a:gd name="connsiteY6" fmla="*/ 3708 h 947328"/>
                <a:gd name="connsiteX7" fmla="*/ 2528336 w 2563976"/>
                <a:gd name="connsiteY7" fmla="*/ 308473 h 947328"/>
                <a:gd name="connsiteX8" fmla="*/ 2563976 w 2563976"/>
                <a:gd name="connsiteY8" fmla="*/ 619120 h 947328"/>
                <a:gd name="connsiteX9" fmla="*/ 2051275 w 2563976"/>
                <a:gd name="connsiteY9" fmla="*/ 624245 h 947328"/>
                <a:gd name="connsiteX10" fmla="*/ 1711950 w 2563976"/>
                <a:gd name="connsiteY10" fmla="*/ 682568 h 947328"/>
                <a:gd name="connsiteX11" fmla="*/ 1488540 w 2563976"/>
                <a:gd name="connsiteY11" fmla="*/ 786864 h 947328"/>
                <a:gd name="connsiteX12" fmla="*/ 1376847 w 2563976"/>
                <a:gd name="connsiteY12" fmla="*/ 947328 h 947328"/>
                <a:gd name="connsiteX13" fmla="*/ 683947 w 2563976"/>
                <a:gd name="connsiteY13" fmla="*/ 761330 h 947328"/>
                <a:gd name="connsiteX14" fmla="*/ 0 w 2563976"/>
                <a:gd name="connsiteY14" fmla="*/ 728086 h 947328"/>
                <a:gd name="connsiteX0" fmla="*/ 0 w 2563976"/>
                <a:gd name="connsiteY0" fmla="*/ 724378 h 943620"/>
                <a:gd name="connsiteX1" fmla="*/ 27249 w 2563976"/>
                <a:gd name="connsiteY1" fmla="*/ 581171 h 943620"/>
                <a:gd name="connsiteX2" fmla="*/ 141052 w 2563976"/>
                <a:gd name="connsiteY2" fmla="*/ 398461 h 943620"/>
                <a:gd name="connsiteX3" fmla="*/ 294909 w 2563976"/>
                <a:gd name="connsiteY3" fmla="*/ 267162 h 943620"/>
                <a:gd name="connsiteX4" fmla="*/ 511023 w 2563976"/>
                <a:gd name="connsiteY4" fmla="*/ 168156 h 943620"/>
                <a:gd name="connsiteX5" fmla="*/ 830699 w 2563976"/>
                <a:gd name="connsiteY5" fmla="*/ 102842 h 943620"/>
                <a:gd name="connsiteX6" fmla="*/ 1979897 w 2563976"/>
                <a:gd name="connsiteY6" fmla="*/ 0 h 943620"/>
                <a:gd name="connsiteX7" fmla="*/ 2528336 w 2563976"/>
                <a:gd name="connsiteY7" fmla="*/ 304765 h 943620"/>
                <a:gd name="connsiteX8" fmla="*/ 2563976 w 2563976"/>
                <a:gd name="connsiteY8" fmla="*/ 615412 h 943620"/>
                <a:gd name="connsiteX9" fmla="*/ 2051275 w 2563976"/>
                <a:gd name="connsiteY9" fmla="*/ 620537 h 943620"/>
                <a:gd name="connsiteX10" fmla="*/ 1711950 w 2563976"/>
                <a:gd name="connsiteY10" fmla="*/ 678860 h 943620"/>
                <a:gd name="connsiteX11" fmla="*/ 1488540 w 2563976"/>
                <a:gd name="connsiteY11" fmla="*/ 783156 h 943620"/>
                <a:gd name="connsiteX12" fmla="*/ 1376847 w 2563976"/>
                <a:gd name="connsiteY12" fmla="*/ 943620 h 943620"/>
                <a:gd name="connsiteX13" fmla="*/ 683947 w 2563976"/>
                <a:gd name="connsiteY13" fmla="*/ 757622 h 943620"/>
                <a:gd name="connsiteX14" fmla="*/ 0 w 2563976"/>
                <a:gd name="connsiteY14" fmla="*/ 724378 h 943620"/>
                <a:gd name="connsiteX0" fmla="*/ 0 w 2890634"/>
                <a:gd name="connsiteY0" fmla="*/ 724378 h 943620"/>
                <a:gd name="connsiteX1" fmla="*/ 27249 w 2890634"/>
                <a:gd name="connsiteY1" fmla="*/ 581171 h 943620"/>
                <a:gd name="connsiteX2" fmla="*/ 141052 w 2890634"/>
                <a:gd name="connsiteY2" fmla="*/ 398461 h 943620"/>
                <a:gd name="connsiteX3" fmla="*/ 294909 w 2890634"/>
                <a:gd name="connsiteY3" fmla="*/ 267162 h 943620"/>
                <a:gd name="connsiteX4" fmla="*/ 511023 w 2890634"/>
                <a:gd name="connsiteY4" fmla="*/ 168156 h 943620"/>
                <a:gd name="connsiteX5" fmla="*/ 830699 w 2890634"/>
                <a:gd name="connsiteY5" fmla="*/ 102842 h 943620"/>
                <a:gd name="connsiteX6" fmla="*/ 1979897 w 2890634"/>
                <a:gd name="connsiteY6" fmla="*/ 0 h 943620"/>
                <a:gd name="connsiteX7" fmla="*/ 2528336 w 2890634"/>
                <a:gd name="connsiteY7" fmla="*/ 304765 h 943620"/>
                <a:gd name="connsiteX8" fmla="*/ 2890633 w 2890634"/>
                <a:gd name="connsiteY8" fmla="*/ 699231 h 943620"/>
                <a:gd name="connsiteX9" fmla="*/ 2051275 w 2890634"/>
                <a:gd name="connsiteY9" fmla="*/ 620537 h 943620"/>
                <a:gd name="connsiteX10" fmla="*/ 1711950 w 2890634"/>
                <a:gd name="connsiteY10" fmla="*/ 678860 h 943620"/>
                <a:gd name="connsiteX11" fmla="*/ 1488540 w 2890634"/>
                <a:gd name="connsiteY11" fmla="*/ 783156 h 943620"/>
                <a:gd name="connsiteX12" fmla="*/ 1376847 w 2890634"/>
                <a:gd name="connsiteY12" fmla="*/ 943620 h 943620"/>
                <a:gd name="connsiteX13" fmla="*/ 683947 w 2890634"/>
                <a:gd name="connsiteY13" fmla="*/ 757622 h 943620"/>
                <a:gd name="connsiteX14" fmla="*/ 0 w 2890634"/>
                <a:gd name="connsiteY14" fmla="*/ 724378 h 943620"/>
                <a:gd name="connsiteX0" fmla="*/ 0 w 2890634"/>
                <a:gd name="connsiteY0" fmla="*/ 724378 h 943620"/>
                <a:gd name="connsiteX1" fmla="*/ 27249 w 2890634"/>
                <a:gd name="connsiteY1" fmla="*/ 581171 h 943620"/>
                <a:gd name="connsiteX2" fmla="*/ 141052 w 2890634"/>
                <a:gd name="connsiteY2" fmla="*/ 398461 h 943620"/>
                <a:gd name="connsiteX3" fmla="*/ 294909 w 2890634"/>
                <a:gd name="connsiteY3" fmla="*/ 267162 h 943620"/>
                <a:gd name="connsiteX4" fmla="*/ 511023 w 2890634"/>
                <a:gd name="connsiteY4" fmla="*/ 168156 h 943620"/>
                <a:gd name="connsiteX5" fmla="*/ 830699 w 2890634"/>
                <a:gd name="connsiteY5" fmla="*/ 102842 h 943620"/>
                <a:gd name="connsiteX6" fmla="*/ 1979897 w 2890634"/>
                <a:gd name="connsiteY6" fmla="*/ 0 h 943620"/>
                <a:gd name="connsiteX7" fmla="*/ 2748671 w 2890634"/>
                <a:gd name="connsiteY7" fmla="*/ 324941 h 943620"/>
                <a:gd name="connsiteX8" fmla="*/ 2890633 w 2890634"/>
                <a:gd name="connsiteY8" fmla="*/ 699231 h 943620"/>
                <a:gd name="connsiteX9" fmla="*/ 2051275 w 2890634"/>
                <a:gd name="connsiteY9" fmla="*/ 620537 h 943620"/>
                <a:gd name="connsiteX10" fmla="*/ 1711950 w 2890634"/>
                <a:gd name="connsiteY10" fmla="*/ 678860 h 943620"/>
                <a:gd name="connsiteX11" fmla="*/ 1488540 w 2890634"/>
                <a:gd name="connsiteY11" fmla="*/ 783156 h 943620"/>
                <a:gd name="connsiteX12" fmla="*/ 1376847 w 2890634"/>
                <a:gd name="connsiteY12" fmla="*/ 943620 h 943620"/>
                <a:gd name="connsiteX13" fmla="*/ 683947 w 2890634"/>
                <a:gd name="connsiteY13" fmla="*/ 757622 h 943620"/>
                <a:gd name="connsiteX14" fmla="*/ 0 w 2890634"/>
                <a:gd name="connsiteY14" fmla="*/ 724378 h 943620"/>
                <a:gd name="connsiteX0" fmla="*/ 0 w 2890634"/>
                <a:gd name="connsiteY0" fmla="*/ 724378 h 943620"/>
                <a:gd name="connsiteX1" fmla="*/ 27249 w 2890634"/>
                <a:gd name="connsiteY1" fmla="*/ 581171 h 943620"/>
                <a:gd name="connsiteX2" fmla="*/ 141052 w 2890634"/>
                <a:gd name="connsiteY2" fmla="*/ 398461 h 943620"/>
                <a:gd name="connsiteX3" fmla="*/ 294909 w 2890634"/>
                <a:gd name="connsiteY3" fmla="*/ 267162 h 943620"/>
                <a:gd name="connsiteX4" fmla="*/ 511023 w 2890634"/>
                <a:gd name="connsiteY4" fmla="*/ 168156 h 943620"/>
                <a:gd name="connsiteX5" fmla="*/ 830699 w 2890634"/>
                <a:gd name="connsiteY5" fmla="*/ 102842 h 943620"/>
                <a:gd name="connsiteX6" fmla="*/ 1979897 w 2890634"/>
                <a:gd name="connsiteY6" fmla="*/ 0 h 943620"/>
                <a:gd name="connsiteX7" fmla="*/ 2748671 w 2890634"/>
                <a:gd name="connsiteY7" fmla="*/ 324941 h 943620"/>
                <a:gd name="connsiteX8" fmla="*/ 2890633 w 2890634"/>
                <a:gd name="connsiteY8" fmla="*/ 699231 h 943620"/>
                <a:gd name="connsiteX9" fmla="*/ 2550799 w 2890634"/>
                <a:gd name="connsiteY9" fmla="*/ 773167 h 943620"/>
                <a:gd name="connsiteX10" fmla="*/ 1711950 w 2890634"/>
                <a:gd name="connsiteY10" fmla="*/ 678860 h 943620"/>
                <a:gd name="connsiteX11" fmla="*/ 1488540 w 2890634"/>
                <a:gd name="connsiteY11" fmla="*/ 783156 h 943620"/>
                <a:gd name="connsiteX12" fmla="*/ 1376847 w 2890634"/>
                <a:gd name="connsiteY12" fmla="*/ 943620 h 943620"/>
                <a:gd name="connsiteX13" fmla="*/ 683947 w 2890634"/>
                <a:gd name="connsiteY13" fmla="*/ 757622 h 943620"/>
                <a:gd name="connsiteX14" fmla="*/ 0 w 2890634"/>
                <a:gd name="connsiteY14" fmla="*/ 724378 h 943620"/>
                <a:gd name="connsiteX0" fmla="*/ 0 w 2890634"/>
                <a:gd name="connsiteY0" fmla="*/ 724378 h 943620"/>
                <a:gd name="connsiteX1" fmla="*/ 27249 w 2890634"/>
                <a:gd name="connsiteY1" fmla="*/ 581171 h 943620"/>
                <a:gd name="connsiteX2" fmla="*/ 141052 w 2890634"/>
                <a:gd name="connsiteY2" fmla="*/ 398461 h 943620"/>
                <a:gd name="connsiteX3" fmla="*/ 294909 w 2890634"/>
                <a:gd name="connsiteY3" fmla="*/ 267162 h 943620"/>
                <a:gd name="connsiteX4" fmla="*/ 511023 w 2890634"/>
                <a:gd name="connsiteY4" fmla="*/ 168156 h 943620"/>
                <a:gd name="connsiteX5" fmla="*/ 830699 w 2890634"/>
                <a:gd name="connsiteY5" fmla="*/ 102842 h 943620"/>
                <a:gd name="connsiteX6" fmla="*/ 1979897 w 2890634"/>
                <a:gd name="connsiteY6" fmla="*/ 0 h 943620"/>
                <a:gd name="connsiteX7" fmla="*/ 2748671 w 2890634"/>
                <a:gd name="connsiteY7" fmla="*/ 324941 h 943620"/>
                <a:gd name="connsiteX8" fmla="*/ 2890633 w 2890634"/>
                <a:gd name="connsiteY8" fmla="*/ 699231 h 943620"/>
                <a:gd name="connsiteX9" fmla="*/ 2550799 w 2890634"/>
                <a:gd name="connsiteY9" fmla="*/ 773167 h 943620"/>
                <a:gd name="connsiteX10" fmla="*/ 2409587 w 2890634"/>
                <a:gd name="connsiteY10" fmla="*/ 861481 h 943620"/>
                <a:gd name="connsiteX11" fmla="*/ 1488540 w 2890634"/>
                <a:gd name="connsiteY11" fmla="*/ 783156 h 943620"/>
                <a:gd name="connsiteX12" fmla="*/ 1376847 w 2890634"/>
                <a:gd name="connsiteY12" fmla="*/ 943620 h 943620"/>
                <a:gd name="connsiteX13" fmla="*/ 683947 w 2890634"/>
                <a:gd name="connsiteY13" fmla="*/ 757622 h 943620"/>
                <a:gd name="connsiteX14" fmla="*/ 0 w 2890634"/>
                <a:gd name="connsiteY14" fmla="*/ 724378 h 943620"/>
                <a:gd name="connsiteX0" fmla="*/ 0 w 2939427"/>
                <a:gd name="connsiteY0" fmla="*/ 724378 h 943620"/>
                <a:gd name="connsiteX1" fmla="*/ 27249 w 2939427"/>
                <a:gd name="connsiteY1" fmla="*/ 581171 h 943620"/>
                <a:gd name="connsiteX2" fmla="*/ 141052 w 2939427"/>
                <a:gd name="connsiteY2" fmla="*/ 398461 h 943620"/>
                <a:gd name="connsiteX3" fmla="*/ 294909 w 2939427"/>
                <a:gd name="connsiteY3" fmla="*/ 267162 h 943620"/>
                <a:gd name="connsiteX4" fmla="*/ 511023 w 2939427"/>
                <a:gd name="connsiteY4" fmla="*/ 168156 h 943620"/>
                <a:gd name="connsiteX5" fmla="*/ 830699 w 2939427"/>
                <a:gd name="connsiteY5" fmla="*/ 102842 h 943620"/>
                <a:gd name="connsiteX6" fmla="*/ 1979897 w 2939427"/>
                <a:gd name="connsiteY6" fmla="*/ 0 h 943620"/>
                <a:gd name="connsiteX7" fmla="*/ 2748671 w 2939427"/>
                <a:gd name="connsiteY7" fmla="*/ 324941 h 943620"/>
                <a:gd name="connsiteX8" fmla="*/ 2939426 w 2939427"/>
                <a:gd name="connsiteY8" fmla="*/ 705325 h 943620"/>
                <a:gd name="connsiteX9" fmla="*/ 2550799 w 2939427"/>
                <a:gd name="connsiteY9" fmla="*/ 773167 h 943620"/>
                <a:gd name="connsiteX10" fmla="*/ 2409587 w 2939427"/>
                <a:gd name="connsiteY10" fmla="*/ 861481 h 943620"/>
                <a:gd name="connsiteX11" fmla="*/ 1488540 w 2939427"/>
                <a:gd name="connsiteY11" fmla="*/ 783156 h 943620"/>
                <a:gd name="connsiteX12" fmla="*/ 1376847 w 2939427"/>
                <a:gd name="connsiteY12" fmla="*/ 943620 h 943620"/>
                <a:gd name="connsiteX13" fmla="*/ 683947 w 2939427"/>
                <a:gd name="connsiteY13" fmla="*/ 757622 h 943620"/>
                <a:gd name="connsiteX14" fmla="*/ 0 w 2939427"/>
                <a:gd name="connsiteY14" fmla="*/ 724378 h 943620"/>
                <a:gd name="connsiteX0" fmla="*/ 0 w 2939427"/>
                <a:gd name="connsiteY0" fmla="*/ 724378 h 943620"/>
                <a:gd name="connsiteX1" fmla="*/ 27249 w 2939427"/>
                <a:gd name="connsiteY1" fmla="*/ 581171 h 943620"/>
                <a:gd name="connsiteX2" fmla="*/ 141052 w 2939427"/>
                <a:gd name="connsiteY2" fmla="*/ 398461 h 943620"/>
                <a:gd name="connsiteX3" fmla="*/ 294909 w 2939427"/>
                <a:gd name="connsiteY3" fmla="*/ 267162 h 943620"/>
                <a:gd name="connsiteX4" fmla="*/ 511023 w 2939427"/>
                <a:gd name="connsiteY4" fmla="*/ 168156 h 943620"/>
                <a:gd name="connsiteX5" fmla="*/ 830699 w 2939427"/>
                <a:gd name="connsiteY5" fmla="*/ 102842 h 943620"/>
                <a:gd name="connsiteX6" fmla="*/ 1979897 w 2939427"/>
                <a:gd name="connsiteY6" fmla="*/ 0 h 943620"/>
                <a:gd name="connsiteX7" fmla="*/ 2748671 w 2939427"/>
                <a:gd name="connsiteY7" fmla="*/ 324941 h 943620"/>
                <a:gd name="connsiteX8" fmla="*/ 2939426 w 2939427"/>
                <a:gd name="connsiteY8" fmla="*/ 705325 h 943620"/>
                <a:gd name="connsiteX9" fmla="*/ 2599592 w 2939427"/>
                <a:gd name="connsiteY9" fmla="*/ 779263 h 943620"/>
                <a:gd name="connsiteX10" fmla="*/ 2409587 w 2939427"/>
                <a:gd name="connsiteY10" fmla="*/ 861481 h 943620"/>
                <a:gd name="connsiteX11" fmla="*/ 1488540 w 2939427"/>
                <a:gd name="connsiteY11" fmla="*/ 783156 h 943620"/>
                <a:gd name="connsiteX12" fmla="*/ 1376847 w 2939427"/>
                <a:gd name="connsiteY12" fmla="*/ 943620 h 943620"/>
                <a:gd name="connsiteX13" fmla="*/ 683947 w 2939427"/>
                <a:gd name="connsiteY13" fmla="*/ 757622 h 943620"/>
                <a:gd name="connsiteX14" fmla="*/ 0 w 2939427"/>
                <a:gd name="connsiteY14" fmla="*/ 724378 h 943620"/>
                <a:gd name="connsiteX0" fmla="*/ 0 w 2939427"/>
                <a:gd name="connsiteY0" fmla="*/ 724378 h 943620"/>
                <a:gd name="connsiteX1" fmla="*/ 27249 w 2939427"/>
                <a:gd name="connsiteY1" fmla="*/ 581171 h 943620"/>
                <a:gd name="connsiteX2" fmla="*/ 141052 w 2939427"/>
                <a:gd name="connsiteY2" fmla="*/ 398461 h 943620"/>
                <a:gd name="connsiteX3" fmla="*/ 294909 w 2939427"/>
                <a:gd name="connsiteY3" fmla="*/ 267162 h 943620"/>
                <a:gd name="connsiteX4" fmla="*/ 511023 w 2939427"/>
                <a:gd name="connsiteY4" fmla="*/ 168156 h 943620"/>
                <a:gd name="connsiteX5" fmla="*/ 830699 w 2939427"/>
                <a:gd name="connsiteY5" fmla="*/ 102842 h 943620"/>
                <a:gd name="connsiteX6" fmla="*/ 1979897 w 2939427"/>
                <a:gd name="connsiteY6" fmla="*/ 0 h 943620"/>
                <a:gd name="connsiteX7" fmla="*/ 2748671 w 2939427"/>
                <a:gd name="connsiteY7" fmla="*/ 324941 h 943620"/>
                <a:gd name="connsiteX8" fmla="*/ 2939426 w 2939427"/>
                <a:gd name="connsiteY8" fmla="*/ 705325 h 943620"/>
                <a:gd name="connsiteX9" fmla="*/ 2599592 w 2939427"/>
                <a:gd name="connsiteY9" fmla="*/ 779263 h 943620"/>
                <a:gd name="connsiteX10" fmla="*/ 2409587 w 2939427"/>
                <a:gd name="connsiteY10" fmla="*/ 861481 h 943620"/>
                <a:gd name="connsiteX11" fmla="*/ 2329816 w 2939427"/>
                <a:gd name="connsiteY11" fmla="*/ 909219 h 943620"/>
                <a:gd name="connsiteX12" fmla="*/ 1376847 w 2939427"/>
                <a:gd name="connsiteY12" fmla="*/ 943620 h 943620"/>
                <a:gd name="connsiteX13" fmla="*/ 683947 w 2939427"/>
                <a:gd name="connsiteY13" fmla="*/ 757622 h 943620"/>
                <a:gd name="connsiteX14" fmla="*/ 0 w 2939427"/>
                <a:gd name="connsiteY14" fmla="*/ 724378 h 943620"/>
                <a:gd name="connsiteX0" fmla="*/ 0 w 2939427"/>
                <a:gd name="connsiteY0" fmla="*/ 724378 h 943620"/>
                <a:gd name="connsiteX1" fmla="*/ 27249 w 2939427"/>
                <a:gd name="connsiteY1" fmla="*/ 581171 h 943620"/>
                <a:gd name="connsiteX2" fmla="*/ 141052 w 2939427"/>
                <a:gd name="connsiteY2" fmla="*/ 398461 h 943620"/>
                <a:gd name="connsiteX3" fmla="*/ 294909 w 2939427"/>
                <a:gd name="connsiteY3" fmla="*/ 267162 h 943620"/>
                <a:gd name="connsiteX4" fmla="*/ 511023 w 2939427"/>
                <a:gd name="connsiteY4" fmla="*/ 168156 h 943620"/>
                <a:gd name="connsiteX5" fmla="*/ 830699 w 2939427"/>
                <a:gd name="connsiteY5" fmla="*/ 102842 h 943620"/>
                <a:gd name="connsiteX6" fmla="*/ 1979897 w 2939427"/>
                <a:gd name="connsiteY6" fmla="*/ 0 h 943620"/>
                <a:gd name="connsiteX7" fmla="*/ 2748671 w 2939427"/>
                <a:gd name="connsiteY7" fmla="*/ 324941 h 943620"/>
                <a:gd name="connsiteX8" fmla="*/ 2939426 w 2939427"/>
                <a:gd name="connsiteY8" fmla="*/ 705325 h 943620"/>
                <a:gd name="connsiteX9" fmla="*/ 2599592 w 2939427"/>
                <a:gd name="connsiteY9" fmla="*/ 779263 h 943620"/>
                <a:gd name="connsiteX10" fmla="*/ 2471768 w 2939427"/>
                <a:gd name="connsiteY10" fmla="*/ 840917 h 943620"/>
                <a:gd name="connsiteX11" fmla="*/ 2329816 w 2939427"/>
                <a:gd name="connsiteY11" fmla="*/ 909219 h 943620"/>
                <a:gd name="connsiteX12" fmla="*/ 1376847 w 2939427"/>
                <a:gd name="connsiteY12" fmla="*/ 943620 h 943620"/>
                <a:gd name="connsiteX13" fmla="*/ 683947 w 2939427"/>
                <a:gd name="connsiteY13" fmla="*/ 757622 h 943620"/>
                <a:gd name="connsiteX14" fmla="*/ 0 w 2939427"/>
                <a:gd name="connsiteY14" fmla="*/ 724378 h 943620"/>
                <a:gd name="connsiteX0" fmla="*/ 0 w 2939427"/>
                <a:gd name="connsiteY0" fmla="*/ 724378 h 968215"/>
                <a:gd name="connsiteX1" fmla="*/ 27249 w 2939427"/>
                <a:gd name="connsiteY1" fmla="*/ 581171 h 968215"/>
                <a:gd name="connsiteX2" fmla="*/ 141052 w 2939427"/>
                <a:gd name="connsiteY2" fmla="*/ 398461 h 968215"/>
                <a:gd name="connsiteX3" fmla="*/ 294909 w 2939427"/>
                <a:gd name="connsiteY3" fmla="*/ 267162 h 968215"/>
                <a:gd name="connsiteX4" fmla="*/ 511023 w 2939427"/>
                <a:gd name="connsiteY4" fmla="*/ 168156 h 968215"/>
                <a:gd name="connsiteX5" fmla="*/ 830699 w 2939427"/>
                <a:gd name="connsiteY5" fmla="*/ 102842 h 968215"/>
                <a:gd name="connsiteX6" fmla="*/ 1979897 w 2939427"/>
                <a:gd name="connsiteY6" fmla="*/ 0 h 968215"/>
                <a:gd name="connsiteX7" fmla="*/ 2748671 w 2939427"/>
                <a:gd name="connsiteY7" fmla="*/ 324941 h 968215"/>
                <a:gd name="connsiteX8" fmla="*/ 2939426 w 2939427"/>
                <a:gd name="connsiteY8" fmla="*/ 705325 h 968215"/>
                <a:gd name="connsiteX9" fmla="*/ 2599592 w 2939427"/>
                <a:gd name="connsiteY9" fmla="*/ 779263 h 968215"/>
                <a:gd name="connsiteX10" fmla="*/ 2471768 w 2939427"/>
                <a:gd name="connsiteY10" fmla="*/ 840917 h 968215"/>
                <a:gd name="connsiteX11" fmla="*/ 2329816 w 2939427"/>
                <a:gd name="connsiteY11" fmla="*/ 909219 h 968215"/>
                <a:gd name="connsiteX12" fmla="*/ 2338227 w 2939427"/>
                <a:gd name="connsiteY12" fmla="*/ 968215 h 968215"/>
                <a:gd name="connsiteX13" fmla="*/ 683947 w 2939427"/>
                <a:gd name="connsiteY13" fmla="*/ 757622 h 968215"/>
                <a:gd name="connsiteX14" fmla="*/ 0 w 2939427"/>
                <a:gd name="connsiteY14" fmla="*/ 724378 h 968215"/>
                <a:gd name="connsiteX0" fmla="*/ 0 w 2939427"/>
                <a:gd name="connsiteY0" fmla="*/ 724378 h 968215"/>
                <a:gd name="connsiteX1" fmla="*/ 27249 w 2939427"/>
                <a:gd name="connsiteY1" fmla="*/ 581171 h 968215"/>
                <a:gd name="connsiteX2" fmla="*/ 141052 w 2939427"/>
                <a:gd name="connsiteY2" fmla="*/ 398461 h 968215"/>
                <a:gd name="connsiteX3" fmla="*/ 294909 w 2939427"/>
                <a:gd name="connsiteY3" fmla="*/ 267162 h 968215"/>
                <a:gd name="connsiteX4" fmla="*/ 511023 w 2939427"/>
                <a:gd name="connsiteY4" fmla="*/ 168156 h 968215"/>
                <a:gd name="connsiteX5" fmla="*/ 830699 w 2939427"/>
                <a:gd name="connsiteY5" fmla="*/ 102842 h 968215"/>
                <a:gd name="connsiteX6" fmla="*/ 1979897 w 2939427"/>
                <a:gd name="connsiteY6" fmla="*/ 0 h 968215"/>
                <a:gd name="connsiteX7" fmla="*/ 2748671 w 2939427"/>
                <a:gd name="connsiteY7" fmla="*/ 324941 h 968215"/>
                <a:gd name="connsiteX8" fmla="*/ 2939426 w 2939427"/>
                <a:gd name="connsiteY8" fmla="*/ 705325 h 968215"/>
                <a:gd name="connsiteX9" fmla="*/ 2599592 w 2939427"/>
                <a:gd name="connsiteY9" fmla="*/ 779263 h 968215"/>
                <a:gd name="connsiteX10" fmla="*/ 2471768 w 2939427"/>
                <a:gd name="connsiteY10" fmla="*/ 840917 h 968215"/>
                <a:gd name="connsiteX11" fmla="*/ 2329816 w 2939427"/>
                <a:gd name="connsiteY11" fmla="*/ 909219 h 968215"/>
                <a:gd name="connsiteX12" fmla="*/ 2338227 w 2939427"/>
                <a:gd name="connsiteY12" fmla="*/ 968215 h 968215"/>
                <a:gd name="connsiteX13" fmla="*/ 1282868 w 2939427"/>
                <a:gd name="connsiteY13" fmla="*/ 804099 h 968215"/>
                <a:gd name="connsiteX14" fmla="*/ 0 w 2939427"/>
                <a:gd name="connsiteY14" fmla="*/ 724378 h 968215"/>
                <a:gd name="connsiteX0" fmla="*/ 0 w 2939427"/>
                <a:gd name="connsiteY0" fmla="*/ 652002 h 895839"/>
                <a:gd name="connsiteX1" fmla="*/ 27249 w 2939427"/>
                <a:gd name="connsiteY1" fmla="*/ 508795 h 895839"/>
                <a:gd name="connsiteX2" fmla="*/ 141052 w 2939427"/>
                <a:gd name="connsiteY2" fmla="*/ 326085 h 895839"/>
                <a:gd name="connsiteX3" fmla="*/ 294909 w 2939427"/>
                <a:gd name="connsiteY3" fmla="*/ 194786 h 895839"/>
                <a:gd name="connsiteX4" fmla="*/ 511023 w 2939427"/>
                <a:gd name="connsiteY4" fmla="*/ 95780 h 895839"/>
                <a:gd name="connsiteX5" fmla="*/ 830699 w 2939427"/>
                <a:gd name="connsiteY5" fmla="*/ 30466 h 895839"/>
                <a:gd name="connsiteX6" fmla="*/ 1534471 w 2939427"/>
                <a:gd name="connsiteY6" fmla="*/ 0 h 895839"/>
                <a:gd name="connsiteX7" fmla="*/ 2748671 w 2939427"/>
                <a:gd name="connsiteY7" fmla="*/ 252565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141052 w 2939427"/>
                <a:gd name="connsiteY2" fmla="*/ 326085 h 895839"/>
                <a:gd name="connsiteX3" fmla="*/ 294909 w 2939427"/>
                <a:gd name="connsiteY3" fmla="*/ 194786 h 895839"/>
                <a:gd name="connsiteX4" fmla="*/ 511023 w 2939427"/>
                <a:gd name="connsiteY4" fmla="*/ 95780 h 895839"/>
                <a:gd name="connsiteX5" fmla="*/ 830699 w 2939427"/>
                <a:gd name="connsiteY5" fmla="*/ 30466 h 895839"/>
                <a:gd name="connsiteX6" fmla="*/ 1534471 w 2939427"/>
                <a:gd name="connsiteY6" fmla="*/ 0 h 895839"/>
                <a:gd name="connsiteX7" fmla="*/ 2748671 w 2939427"/>
                <a:gd name="connsiteY7" fmla="*/ 252565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141052 w 2939427"/>
                <a:gd name="connsiteY2" fmla="*/ 326085 h 895839"/>
                <a:gd name="connsiteX3" fmla="*/ 294909 w 2939427"/>
                <a:gd name="connsiteY3" fmla="*/ 194786 h 895839"/>
                <a:gd name="connsiteX4" fmla="*/ 511023 w 2939427"/>
                <a:gd name="connsiteY4" fmla="*/ 95780 h 895839"/>
                <a:gd name="connsiteX5" fmla="*/ 830699 w 2939427"/>
                <a:gd name="connsiteY5" fmla="*/ 30466 h 895839"/>
                <a:gd name="connsiteX6" fmla="*/ 1534471 w 2939427"/>
                <a:gd name="connsiteY6" fmla="*/ 0 h 895839"/>
                <a:gd name="connsiteX7" fmla="*/ 2748671 w 2939427"/>
                <a:gd name="connsiteY7" fmla="*/ 252565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141052 w 2939427"/>
                <a:gd name="connsiteY2" fmla="*/ 326085 h 895839"/>
                <a:gd name="connsiteX3" fmla="*/ 294909 w 2939427"/>
                <a:gd name="connsiteY3" fmla="*/ 194786 h 895839"/>
                <a:gd name="connsiteX4" fmla="*/ 511023 w 2939427"/>
                <a:gd name="connsiteY4" fmla="*/ 95780 h 895839"/>
                <a:gd name="connsiteX5" fmla="*/ 830699 w 2939427"/>
                <a:gd name="connsiteY5" fmla="*/ 30466 h 895839"/>
                <a:gd name="connsiteX6" fmla="*/ 1534471 w 2939427"/>
                <a:gd name="connsiteY6" fmla="*/ 0 h 895839"/>
                <a:gd name="connsiteX7" fmla="*/ 2748671 w 2939427"/>
                <a:gd name="connsiteY7" fmla="*/ 252565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141052 w 2939427"/>
                <a:gd name="connsiteY2" fmla="*/ 326085 h 895839"/>
                <a:gd name="connsiteX3" fmla="*/ 294909 w 2939427"/>
                <a:gd name="connsiteY3" fmla="*/ 194786 h 895839"/>
                <a:gd name="connsiteX4" fmla="*/ 511023 w 2939427"/>
                <a:gd name="connsiteY4" fmla="*/ 95780 h 895839"/>
                <a:gd name="connsiteX5" fmla="*/ 830699 w 2939427"/>
                <a:gd name="connsiteY5" fmla="*/ 30466 h 895839"/>
                <a:gd name="connsiteX6" fmla="*/ 1534471 w 2939427"/>
                <a:gd name="connsiteY6" fmla="*/ 0 h 895839"/>
                <a:gd name="connsiteX7" fmla="*/ 2748671 w 2939427"/>
                <a:gd name="connsiteY7" fmla="*/ 252565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141052 w 2939427"/>
                <a:gd name="connsiteY2" fmla="*/ 326085 h 895839"/>
                <a:gd name="connsiteX3" fmla="*/ 294909 w 2939427"/>
                <a:gd name="connsiteY3" fmla="*/ 194786 h 895839"/>
                <a:gd name="connsiteX4" fmla="*/ 511023 w 2939427"/>
                <a:gd name="connsiteY4" fmla="*/ 95780 h 895839"/>
                <a:gd name="connsiteX5" fmla="*/ 830699 w 2939427"/>
                <a:gd name="connsiteY5" fmla="*/ 30466 h 895839"/>
                <a:gd name="connsiteX6" fmla="*/ 1534471 w 2939427"/>
                <a:gd name="connsiteY6" fmla="*/ 0 h 895839"/>
                <a:gd name="connsiteX7" fmla="*/ 2748671 w 2939427"/>
                <a:gd name="connsiteY7" fmla="*/ 252565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141052 w 2939427"/>
                <a:gd name="connsiteY2" fmla="*/ 326085 h 895839"/>
                <a:gd name="connsiteX3" fmla="*/ 294909 w 2939427"/>
                <a:gd name="connsiteY3" fmla="*/ 194786 h 895839"/>
                <a:gd name="connsiteX4" fmla="*/ 511023 w 2939427"/>
                <a:gd name="connsiteY4" fmla="*/ 95780 h 895839"/>
                <a:gd name="connsiteX5" fmla="*/ 830699 w 2939427"/>
                <a:gd name="connsiteY5" fmla="*/ 30466 h 895839"/>
                <a:gd name="connsiteX6" fmla="*/ 1534471 w 2939427"/>
                <a:gd name="connsiteY6" fmla="*/ 0 h 895839"/>
                <a:gd name="connsiteX7" fmla="*/ 2748671 w 2939427"/>
                <a:gd name="connsiteY7" fmla="*/ 252565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141052 w 2939427"/>
                <a:gd name="connsiteY2" fmla="*/ 326085 h 895839"/>
                <a:gd name="connsiteX3" fmla="*/ 294909 w 2939427"/>
                <a:gd name="connsiteY3" fmla="*/ 194786 h 895839"/>
                <a:gd name="connsiteX4" fmla="*/ 511023 w 2939427"/>
                <a:gd name="connsiteY4" fmla="*/ 95780 h 895839"/>
                <a:gd name="connsiteX5" fmla="*/ 830699 w 2939427"/>
                <a:gd name="connsiteY5" fmla="*/ 30466 h 895839"/>
                <a:gd name="connsiteX6" fmla="*/ 1534471 w 2939427"/>
                <a:gd name="connsiteY6" fmla="*/ 0 h 895839"/>
                <a:gd name="connsiteX7" fmla="*/ 2628963 w 2939427"/>
                <a:gd name="connsiteY7" fmla="*/ 215580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141052 w 2939427"/>
                <a:gd name="connsiteY2" fmla="*/ 326085 h 895839"/>
                <a:gd name="connsiteX3" fmla="*/ 294909 w 2939427"/>
                <a:gd name="connsiteY3" fmla="*/ 194786 h 895839"/>
                <a:gd name="connsiteX4" fmla="*/ 511023 w 2939427"/>
                <a:gd name="connsiteY4" fmla="*/ 95780 h 895839"/>
                <a:gd name="connsiteX5" fmla="*/ 830699 w 2939427"/>
                <a:gd name="connsiteY5" fmla="*/ 30466 h 895839"/>
                <a:gd name="connsiteX6" fmla="*/ 1534471 w 2939427"/>
                <a:gd name="connsiteY6" fmla="*/ 0 h 895839"/>
                <a:gd name="connsiteX7" fmla="*/ 2628963 w 2939427"/>
                <a:gd name="connsiteY7" fmla="*/ 215580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141052 w 2939427"/>
                <a:gd name="connsiteY2" fmla="*/ 326085 h 895839"/>
                <a:gd name="connsiteX3" fmla="*/ 294909 w 2939427"/>
                <a:gd name="connsiteY3" fmla="*/ 194786 h 895839"/>
                <a:gd name="connsiteX4" fmla="*/ 511023 w 2939427"/>
                <a:gd name="connsiteY4" fmla="*/ 95780 h 895839"/>
                <a:gd name="connsiteX5" fmla="*/ 830699 w 2939427"/>
                <a:gd name="connsiteY5" fmla="*/ 30466 h 895839"/>
                <a:gd name="connsiteX6" fmla="*/ 1534471 w 2939427"/>
                <a:gd name="connsiteY6" fmla="*/ 0 h 895839"/>
                <a:gd name="connsiteX7" fmla="*/ 2628963 w 2939427"/>
                <a:gd name="connsiteY7" fmla="*/ 215580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141052 w 2939427"/>
                <a:gd name="connsiteY2" fmla="*/ 326085 h 895839"/>
                <a:gd name="connsiteX3" fmla="*/ 294909 w 2939427"/>
                <a:gd name="connsiteY3" fmla="*/ 194786 h 895839"/>
                <a:gd name="connsiteX4" fmla="*/ 511023 w 2939427"/>
                <a:gd name="connsiteY4" fmla="*/ 95780 h 895839"/>
                <a:gd name="connsiteX5" fmla="*/ 830699 w 2939427"/>
                <a:gd name="connsiteY5" fmla="*/ 30466 h 895839"/>
                <a:gd name="connsiteX6" fmla="*/ 1534471 w 2939427"/>
                <a:gd name="connsiteY6" fmla="*/ 0 h 895839"/>
                <a:gd name="connsiteX7" fmla="*/ 2628963 w 2939427"/>
                <a:gd name="connsiteY7" fmla="*/ 215580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141052 w 2939427"/>
                <a:gd name="connsiteY2" fmla="*/ 326085 h 895839"/>
                <a:gd name="connsiteX3" fmla="*/ 294909 w 2939427"/>
                <a:gd name="connsiteY3" fmla="*/ 194786 h 895839"/>
                <a:gd name="connsiteX4" fmla="*/ 511023 w 2939427"/>
                <a:gd name="connsiteY4" fmla="*/ 95780 h 895839"/>
                <a:gd name="connsiteX5" fmla="*/ 830699 w 2939427"/>
                <a:gd name="connsiteY5" fmla="*/ 30466 h 895839"/>
                <a:gd name="connsiteX6" fmla="*/ 1534471 w 2939427"/>
                <a:gd name="connsiteY6" fmla="*/ 0 h 895839"/>
                <a:gd name="connsiteX7" fmla="*/ 2628963 w 2939427"/>
                <a:gd name="connsiteY7" fmla="*/ 215580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141052 w 2939427"/>
                <a:gd name="connsiteY2" fmla="*/ 326085 h 895839"/>
                <a:gd name="connsiteX3" fmla="*/ 294909 w 2939427"/>
                <a:gd name="connsiteY3" fmla="*/ 194786 h 895839"/>
                <a:gd name="connsiteX4" fmla="*/ 511023 w 2939427"/>
                <a:gd name="connsiteY4" fmla="*/ 95780 h 895839"/>
                <a:gd name="connsiteX5" fmla="*/ 993315 w 2939427"/>
                <a:gd name="connsiteY5" fmla="*/ 62319 h 895839"/>
                <a:gd name="connsiteX6" fmla="*/ 1534471 w 2939427"/>
                <a:gd name="connsiteY6" fmla="*/ 0 h 895839"/>
                <a:gd name="connsiteX7" fmla="*/ 2628963 w 2939427"/>
                <a:gd name="connsiteY7" fmla="*/ 215580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141052 w 2939427"/>
                <a:gd name="connsiteY2" fmla="*/ 326085 h 895839"/>
                <a:gd name="connsiteX3" fmla="*/ 294909 w 2939427"/>
                <a:gd name="connsiteY3" fmla="*/ 194786 h 895839"/>
                <a:gd name="connsiteX4" fmla="*/ 669172 w 2939427"/>
                <a:gd name="connsiteY4" fmla="*/ 136520 h 895839"/>
                <a:gd name="connsiteX5" fmla="*/ 993315 w 2939427"/>
                <a:gd name="connsiteY5" fmla="*/ 62319 h 895839"/>
                <a:gd name="connsiteX6" fmla="*/ 1534471 w 2939427"/>
                <a:gd name="connsiteY6" fmla="*/ 0 h 895839"/>
                <a:gd name="connsiteX7" fmla="*/ 2628963 w 2939427"/>
                <a:gd name="connsiteY7" fmla="*/ 215580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141052 w 2939427"/>
                <a:gd name="connsiteY2" fmla="*/ 326085 h 895839"/>
                <a:gd name="connsiteX3" fmla="*/ 432370 w 2939427"/>
                <a:gd name="connsiteY3" fmla="*/ 230842 h 895839"/>
                <a:gd name="connsiteX4" fmla="*/ 669172 w 2939427"/>
                <a:gd name="connsiteY4" fmla="*/ 136520 h 895839"/>
                <a:gd name="connsiteX5" fmla="*/ 993315 w 2939427"/>
                <a:gd name="connsiteY5" fmla="*/ 62319 h 895839"/>
                <a:gd name="connsiteX6" fmla="*/ 1534471 w 2939427"/>
                <a:gd name="connsiteY6" fmla="*/ 0 h 895839"/>
                <a:gd name="connsiteX7" fmla="*/ 2628963 w 2939427"/>
                <a:gd name="connsiteY7" fmla="*/ 215580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237120 w 2939427"/>
                <a:gd name="connsiteY2" fmla="*/ 352775 h 895839"/>
                <a:gd name="connsiteX3" fmla="*/ 432370 w 2939427"/>
                <a:gd name="connsiteY3" fmla="*/ 230842 h 895839"/>
                <a:gd name="connsiteX4" fmla="*/ 669172 w 2939427"/>
                <a:gd name="connsiteY4" fmla="*/ 136520 h 895839"/>
                <a:gd name="connsiteX5" fmla="*/ 993315 w 2939427"/>
                <a:gd name="connsiteY5" fmla="*/ 62319 h 895839"/>
                <a:gd name="connsiteX6" fmla="*/ 1534471 w 2939427"/>
                <a:gd name="connsiteY6" fmla="*/ 0 h 895839"/>
                <a:gd name="connsiteX7" fmla="*/ 2628963 w 2939427"/>
                <a:gd name="connsiteY7" fmla="*/ 215580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237120 w 2939427"/>
                <a:gd name="connsiteY2" fmla="*/ 352775 h 895839"/>
                <a:gd name="connsiteX3" fmla="*/ 432370 w 2939427"/>
                <a:gd name="connsiteY3" fmla="*/ 230842 h 895839"/>
                <a:gd name="connsiteX4" fmla="*/ 669172 w 2939427"/>
                <a:gd name="connsiteY4" fmla="*/ 136520 h 895839"/>
                <a:gd name="connsiteX5" fmla="*/ 1036228 w 2939427"/>
                <a:gd name="connsiteY5" fmla="*/ 57186 h 895839"/>
                <a:gd name="connsiteX6" fmla="*/ 1534471 w 2939427"/>
                <a:gd name="connsiteY6" fmla="*/ 0 h 895839"/>
                <a:gd name="connsiteX7" fmla="*/ 2628963 w 2939427"/>
                <a:gd name="connsiteY7" fmla="*/ 215580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2002 h 895839"/>
                <a:gd name="connsiteX1" fmla="*/ 27249 w 2939427"/>
                <a:gd name="connsiteY1" fmla="*/ 508795 h 895839"/>
                <a:gd name="connsiteX2" fmla="*/ 237120 w 2939427"/>
                <a:gd name="connsiteY2" fmla="*/ 352775 h 895839"/>
                <a:gd name="connsiteX3" fmla="*/ 432370 w 2939427"/>
                <a:gd name="connsiteY3" fmla="*/ 230842 h 895839"/>
                <a:gd name="connsiteX4" fmla="*/ 669172 w 2939427"/>
                <a:gd name="connsiteY4" fmla="*/ 136520 h 895839"/>
                <a:gd name="connsiteX5" fmla="*/ 1036228 w 2939427"/>
                <a:gd name="connsiteY5" fmla="*/ 57186 h 895839"/>
                <a:gd name="connsiteX6" fmla="*/ 1534471 w 2939427"/>
                <a:gd name="connsiteY6" fmla="*/ 0 h 895839"/>
                <a:gd name="connsiteX7" fmla="*/ 2628963 w 2939427"/>
                <a:gd name="connsiteY7" fmla="*/ 215580 h 895839"/>
                <a:gd name="connsiteX8" fmla="*/ 2939426 w 2939427"/>
                <a:gd name="connsiteY8" fmla="*/ 632949 h 895839"/>
                <a:gd name="connsiteX9" fmla="*/ 2599592 w 2939427"/>
                <a:gd name="connsiteY9" fmla="*/ 706887 h 895839"/>
                <a:gd name="connsiteX10" fmla="*/ 2471768 w 2939427"/>
                <a:gd name="connsiteY10" fmla="*/ 768541 h 895839"/>
                <a:gd name="connsiteX11" fmla="*/ 2329816 w 2939427"/>
                <a:gd name="connsiteY11" fmla="*/ 836843 h 895839"/>
                <a:gd name="connsiteX12" fmla="*/ 2338227 w 2939427"/>
                <a:gd name="connsiteY12" fmla="*/ 895839 h 895839"/>
                <a:gd name="connsiteX13" fmla="*/ 1282868 w 2939427"/>
                <a:gd name="connsiteY13" fmla="*/ 731723 h 895839"/>
                <a:gd name="connsiteX14" fmla="*/ 0 w 2939427"/>
                <a:gd name="connsiteY14" fmla="*/ 652002 h 895839"/>
                <a:gd name="connsiteX0" fmla="*/ 0 w 2939427"/>
                <a:gd name="connsiteY0" fmla="*/ 653414 h 897251"/>
                <a:gd name="connsiteX1" fmla="*/ 27249 w 2939427"/>
                <a:gd name="connsiteY1" fmla="*/ 510207 h 897251"/>
                <a:gd name="connsiteX2" fmla="*/ 237120 w 2939427"/>
                <a:gd name="connsiteY2" fmla="*/ 354187 h 897251"/>
                <a:gd name="connsiteX3" fmla="*/ 432370 w 2939427"/>
                <a:gd name="connsiteY3" fmla="*/ 232254 h 897251"/>
                <a:gd name="connsiteX4" fmla="*/ 669172 w 2939427"/>
                <a:gd name="connsiteY4" fmla="*/ 137932 h 897251"/>
                <a:gd name="connsiteX5" fmla="*/ 1036228 w 2939427"/>
                <a:gd name="connsiteY5" fmla="*/ 58598 h 897251"/>
                <a:gd name="connsiteX6" fmla="*/ 1506371 w 2939427"/>
                <a:gd name="connsiteY6" fmla="*/ 0 h 897251"/>
                <a:gd name="connsiteX7" fmla="*/ 2628963 w 2939427"/>
                <a:gd name="connsiteY7" fmla="*/ 216992 h 897251"/>
                <a:gd name="connsiteX8" fmla="*/ 2939426 w 2939427"/>
                <a:gd name="connsiteY8" fmla="*/ 634361 h 897251"/>
                <a:gd name="connsiteX9" fmla="*/ 2599592 w 2939427"/>
                <a:gd name="connsiteY9" fmla="*/ 708299 h 897251"/>
                <a:gd name="connsiteX10" fmla="*/ 2471768 w 2939427"/>
                <a:gd name="connsiteY10" fmla="*/ 769953 h 897251"/>
                <a:gd name="connsiteX11" fmla="*/ 2329816 w 2939427"/>
                <a:gd name="connsiteY11" fmla="*/ 838255 h 897251"/>
                <a:gd name="connsiteX12" fmla="*/ 2338227 w 2939427"/>
                <a:gd name="connsiteY12" fmla="*/ 897251 h 897251"/>
                <a:gd name="connsiteX13" fmla="*/ 1282868 w 2939427"/>
                <a:gd name="connsiteY13" fmla="*/ 733135 h 897251"/>
                <a:gd name="connsiteX14" fmla="*/ 0 w 2939427"/>
                <a:gd name="connsiteY14" fmla="*/ 653414 h 897251"/>
                <a:gd name="connsiteX0" fmla="*/ 0 w 2939427"/>
                <a:gd name="connsiteY0" fmla="*/ 653414 h 897251"/>
                <a:gd name="connsiteX1" fmla="*/ 27249 w 2939427"/>
                <a:gd name="connsiteY1" fmla="*/ 510207 h 897251"/>
                <a:gd name="connsiteX2" fmla="*/ 237120 w 2939427"/>
                <a:gd name="connsiteY2" fmla="*/ 354187 h 897251"/>
                <a:gd name="connsiteX3" fmla="*/ 432370 w 2939427"/>
                <a:gd name="connsiteY3" fmla="*/ 232254 h 897251"/>
                <a:gd name="connsiteX4" fmla="*/ 697275 w 2939427"/>
                <a:gd name="connsiteY4" fmla="*/ 139343 h 897251"/>
                <a:gd name="connsiteX5" fmla="*/ 1036228 w 2939427"/>
                <a:gd name="connsiteY5" fmla="*/ 58598 h 897251"/>
                <a:gd name="connsiteX6" fmla="*/ 1506371 w 2939427"/>
                <a:gd name="connsiteY6" fmla="*/ 0 h 897251"/>
                <a:gd name="connsiteX7" fmla="*/ 2628963 w 2939427"/>
                <a:gd name="connsiteY7" fmla="*/ 216992 h 897251"/>
                <a:gd name="connsiteX8" fmla="*/ 2939426 w 2939427"/>
                <a:gd name="connsiteY8" fmla="*/ 634361 h 897251"/>
                <a:gd name="connsiteX9" fmla="*/ 2599592 w 2939427"/>
                <a:gd name="connsiteY9" fmla="*/ 708299 h 897251"/>
                <a:gd name="connsiteX10" fmla="*/ 2471768 w 2939427"/>
                <a:gd name="connsiteY10" fmla="*/ 769953 h 897251"/>
                <a:gd name="connsiteX11" fmla="*/ 2329816 w 2939427"/>
                <a:gd name="connsiteY11" fmla="*/ 838255 h 897251"/>
                <a:gd name="connsiteX12" fmla="*/ 2338227 w 2939427"/>
                <a:gd name="connsiteY12" fmla="*/ 897251 h 897251"/>
                <a:gd name="connsiteX13" fmla="*/ 1282868 w 2939427"/>
                <a:gd name="connsiteY13" fmla="*/ 733135 h 897251"/>
                <a:gd name="connsiteX14" fmla="*/ 0 w 2939427"/>
                <a:gd name="connsiteY14" fmla="*/ 653414 h 897251"/>
                <a:gd name="connsiteX0" fmla="*/ 0 w 2939427"/>
                <a:gd name="connsiteY0" fmla="*/ 653414 h 897251"/>
                <a:gd name="connsiteX1" fmla="*/ 27249 w 2939427"/>
                <a:gd name="connsiteY1" fmla="*/ 510207 h 897251"/>
                <a:gd name="connsiteX2" fmla="*/ 209018 w 2939427"/>
                <a:gd name="connsiteY2" fmla="*/ 352777 h 897251"/>
                <a:gd name="connsiteX3" fmla="*/ 432370 w 2939427"/>
                <a:gd name="connsiteY3" fmla="*/ 232254 h 897251"/>
                <a:gd name="connsiteX4" fmla="*/ 697275 w 2939427"/>
                <a:gd name="connsiteY4" fmla="*/ 139343 h 897251"/>
                <a:gd name="connsiteX5" fmla="*/ 1036228 w 2939427"/>
                <a:gd name="connsiteY5" fmla="*/ 58598 h 897251"/>
                <a:gd name="connsiteX6" fmla="*/ 1506371 w 2939427"/>
                <a:gd name="connsiteY6" fmla="*/ 0 h 897251"/>
                <a:gd name="connsiteX7" fmla="*/ 2628963 w 2939427"/>
                <a:gd name="connsiteY7" fmla="*/ 216992 h 897251"/>
                <a:gd name="connsiteX8" fmla="*/ 2939426 w 2939427"/>
                <a:gd name="connsiteY8" fmla="*/ 634361 h 897251"/>
                <a:gd name="connsiteX9" fmla="*/ 2599592 w 2939427"/>
                <a:gd name="connsiteY9" fmla="*/ 708299 h 897251"/>
                <a:gd name="connsiteX10" fmla="*/ 2471768 w 2939427"/>
                <a:gd name="connsiteY10" fmla="*/ 769953 h 897251"/>
                <a:gd name="connsiteX11" fmla="*/ 2329816 w 2939427"/>
                <a:gd name="connsiteY11" fmla="*/ 838255 h 897251"/>
                <a:gd name="connsiteX12" fmla="*/ 2338227 w 2939427"/>
                <a:gd name="connsiteY12" fmla="*/ 897251 h 897251"/>
                <a:gd name="connsiteX13" fmla="*/ 1282868 w 2939427"/>
                <a:gd name="connsiteY13" fmla="*/ 733135 h 897251"/>
                <a:gd name="connsiteX14" fmla="*/ 0 w 2939427"/>
                <a:gd name="connsiteY14" fmla="*/ 653414 h 897251"/>
                <a:gd name="connsiteX0" fmla="*/ 0 w 2939528"/>
                <a:gd name="connsiteY0" fmla="*/ 688027 h 897251"/>
                <a:gd name="connsiteX1" fmla="*/ 27350 w 2939528"/>
                <a:gd name="connsiteY1" fmla="*/ 510207 h 897251"/>
                <a:gd name="connsiteX2" fmla="*/ 209119 w 2939528"/>
                <a:gd name="connsiteY2" fmla="*/ 352777 h 897251"/>
                <a:gd name="connsiteX3" fmla="*/ 432471 w 2939528"/>
                <a:gd name="connsiteY3" fmla="*/ 232254 h 897251"/>
                <a:gd name="connsiteX4" fmla="*/ 697376 w 2939528"/>
                <a:gd name="connsiteY4" fmla="*/ 139343 h 897251"/>
                <a:gd name="connsiteX5" fmla="*/ 1036329 w 2939528"/>
                <a:gd name="connsiteY5" fmla="*/ 58598 h 897251"/>
                <a:gd name="connsiteX6" fmla="*/ 1506472 w 2939528"/>
                <a:gd name="connsiteY6" fmla="*/ 0 h 897251"/>
                <a:gd name="connsiteX7" fmla="*/ 2629064 w 2939528"/>
                <a:gd name="connsiteY7" fmla="*/ 216992 h 897251"/>
                <a:gd name="connsiteX8" fmla="*/ 2939527 w 2939528"/>
                <a:gd name="connsiteY8" fmla="*/ 634361 h 897251"/>
                <a:gd name="connsiteX9" fmla="*/ 2599693 w 2939528"/>
                <a:gd name="connsiteY9" fmla="*/ 708299 h 897251"/>
                <a:gd name="connsiteX10" fmla="*/ 2471869 w 2939528"/>
                <a:gd name="connsiteY10" fmla="*/ 769953 h 897251"/>
                <a:gd name="connsiteX11" fmla="*/ 2329917 w 2939528"/>
                <a:gd name="connsiteY11" fmla="*/ 838255 h 897251"/>
                <a:gd name="connsiteX12" fmla="*/ 2338328 w 2939528"/>
                <a:gd name="connsiteY12" fmla="*/ 897251 h 897251"/>
                <a:gd name="connsiteX13" fmla="*/ 1282969 w 2939528"/>
                <a:gd name="connsiteY13" fmla="*/ 733135 h 897251"/>
                <a:gd name="connsiteX14" fmla="*/ 0 w 2939528"/>
                <a:gd name="connsiteY14" fmla="*/ 688027 h 897251"/>
                <a:gd name="connsiteX0" fmla="*/ 0 w 2951297"/>
                <a:gd name="connsiteY0" fmla="*/ 665572 h 897251"/>
                <a:gd name="connsiteX1" fmla="*/ 39119 w 2951297"/>
                <a:gd name="connsiteY1" fmla="*/ 510207 h 897251"/>
                <a:gd name="connsiteX2" fmla="*/ 220888 w 2951297"/>
                <a:gd name="connsiteY2" fmla="*/ 352777 h 897251"/>
                <a:gd name="connsiteX3" fmla="*/ 444240 w 2951297"/>
                <a:gd name="connsiteY3" fmla="*/ 232254 h 897251"/>
                <a:gd name="connsiteX4" fmla="*/ 709145 w 2951297"/>
                <a:gd name="connsiteY4" fmla="*/ 139343 h 897251"/>
                <a:gd name="connsiteX5" fmla="*/ 1048098 w 2951297"/>
                <a:gd name="connsiteY5" fmla="*/ 58598 h 897251"/>
                <a:gd name="connsiteX6" fmla="*/ 1518241 w 2951297"/>
                <a:gd name="connsiteY6" fmla="*/ 0 h 897251"/>
                <a:gd name="connsiteX7" fmla="*/ 2640833 w 2951297"/>
                <a:gd name="connsiteY7" fmla="*/ 216992 h 897251"/>
                <a:gd name="connsiteX8" fmla="*/ 2951296 w 2951297"/>
                <a:gd name="connsiteY8" fmla="*/ 634361 h 897251"/>
                <a:gd name="connsiteX9" fmla="*/ 2611462 w 2951297"/>
                <a:gd name="connsiteY9" fmla="*/ 708299 h 897251"/>
                <a:gd name="connsiteX10" fmla="*/ 2483638 w 2951297"/>
                <a:gd name="connsiteY10" fmla="*/ 769953 h 897251"/>
                <a:gd name="connsiteX11" fmla="*/ 2341686 w 2951297"/>
                <a:gd name="connsiteY11" fmla="*/ 838255 h 897251"/>
                <a:gd name="connsiteX12" fmla="*/ 2350097 w 2951297"/>
                <a:gd name="connsiteY12" fmla="*/ 897251 h 897251"/>
                <a:gd name="connsiteX13" fmla="*/ 1294738 w 2951297"/>
                <a:gd name="connsiteY13" fmla="*/ 733135 h 897251"/>
                <a:gd name="connsiteX14" fmla="*/ 0 w 2951297"/>
                <a:gd name="connsiteY14" fmla="*/ 665572 h 897251"/>
                <a:gd name="connsiteX0" fmla="*/ 0 w 2951297"/>
                <a:gd name="connsiteY0" fmla="*/ 665572 h 897251"/>
                <a:gd name="connsiteX1" fmla="*/ 39119 w 2951297"/>
                <a:gd name="connsiteY1" fmla="*/ 510207 h 897251"/>
                <a:gd name="connsiteX2" fmla="*/ 220888 w 2951297"/>
                <a:gd name="connsiteY2" fmla="*/ 352777 h 897251"/>
                <a:gd name="connsiteX3" fmla="*/ 444240 w 2951297"/>
                <a:gd name="connsiteY3" fmla="*/ 232254 h 897251"/>
                <a:gd name="connsiteX4" fmla="*/ 709145 w 2951297"/>
                <a:gd name="connsiteY4" fmla="*/ 139343 h 897251"/>
                <a:gd name="connsiteX5" fmla="*/ 1048098 w 2951297"/>
                <a:gd name="connsiteY5" fmla="*/ 58598 h 897251"/>
                <a:gd name="connsiteX6" fmla="*/ 1518241 w 2951297"/>
                <a:gd name="connsiteY6" fmla="*/ 0 h 897251"/>
                <a:gd name="connsiteX7" fmla="*/ 2640833 w 2951297"/>
                <a:gd name="connsiteY7" fmla="*/ 216992 h 897251"/>
                <a:gd name="connsiteX8" fmla="*/ 2951296 w 2951297"/>
                <a:gd name="connsiteY8" fmla="*/ 634361 h 897251"/>
                <a:gd name="connsiteX9" fmla="*/ 2611462 w 2951297"/>
                <a:gd name="connsiteY9" fmla="*/ 708299 h 897251"/>
                <a:gd name="connsiteX10" fmla="*/ 2483638 w 2951297"/>
                <a:gd name="connsiteY10" fmla="*/ 769953 h 897251"/>
                <a:gd name="connsiteX11" fmla="*/ 2341686 w 2951297"/>
                <a:gd name="connsiteY11" fmla="*/ 838255 h 897251"/>
                <a:gd name="connsiteX12" fmla="*/ 2350097 w 2951297"/>
                <a:gd name="connsiteY12" fmla="*/ 897251 h 897251"/>
                <a:gd name="connsiteX13" fmla="*/ 1254875 w 2951297"/>
                <a:gd name="connsiteY13" fmla="*/ 709269 h 897251"/>
                <a:gd name="connsiteX14" fmla="*/ 0 w 2951297"/>
                <a:gd name="connsiteY14" fmla="*/ 665572 h 897251"/>
                <a:gd name="connsiteX0" fmla="*/ 0 w 2951297"/>
                <a:gd name="connsiteY0" fmla="*/ 665572 h 897251"/>
                <a:gd name="connsiteX1" fmla="*/ 39119 w 2951297"/>
                <a:gd name="connsiteY1" fmla="*/ 510207 h 897251"/>
                <a:gd name="connsiteX2" fmla="*/ 220888 w 2951297"/>
                <a:gd name="connsiteY2" fmla="*/ 352777 h 897251"/>
                <a:gd name="connsiteX3" fmla="*/ 444240 w 2951297"/>
                <a:gd name="connsiteY3" fmla="*/ 232254 h 897251"/>
                <a:gd name="connsiteX4" fmla="*/ 709145 w 2951297"/>
                <a:gd name="connsiteY4" fmla="*/ 139343 h 897251"/>
                <a:gd name="connsiteX5" fmla="*/ 1048098 w 2951297"/>
                <a:gd name="connsiteY5" fmla="*/ 58598 h 897251"/>
                <a:gd name="connsiteX6" fmla="*/ 1518241 w 2951297"/>
                <a:gd name="connsiteY6" fmla="*/ 0 h 897251"/>
                <a:gd name="connsiteX7" fmla="*/ 2640833 w 2951297"/>
                <a:gd name="connsiteY7" fmla="*/ 216992 h 897251"/>
                <a:gd name="connsiteX8" fmla="*/ 2951296 w 2951297"/>
                <a:gd name="connsiteY8" fmla="*/ 634361 h 897251"/>
                <a:gd name="connsiteX9" fmla="*/ 2611462 w 2951297"/>
                <a:gd name="connsiteY9" fmla="*/ 708299 h 897251"/>
                <a:gd name="connsiteX10" fmla="*/ 2483638 w 2951297"/>
                <a:gd name="connsiteY10" fmla="*/ 769953 h 897251"/>
                <a:gd name="connsiteX11" fmla="*/ 2374248 w 2951297"/>
                <a:gd name="connsiteY11" fmla="*/ 830779 h 897251"/>
                <a:gd name="connsiteX12" fmla="*/ 2350097 w 2951297"/>
                <a:gd name="connsiteY12" fmla="*/ 897251 h 897251"/>
                <a:gd name="connsiteX13" fmla="*/ 1254875 w 2951297"/>
                <a:gd name="connsiteY13" fmla="*/ 709269 h 897251"/>
                <a:gd name="connsiteX14" fmla="*/ 0 w 2951297"/>
                <a:gd name="connsiteY14" fmla="*/ 665572 h 897251"/>
                <a:gd name="connsiteX0" fmla="*/ 0 w 2951297"/>
                <a:gd name="connsiteY0" fmla="*/ 665572 h 897251"/>
                <a:gd name="connsiteX1" fmla="*/ 39119 w 2951297"/>
                <a:gd name="connsiteY1" fmla="*/ 510207 h 897251"/>
                <a:gd name="connsiteX2" fmla="*/ 220888 w 2951297"/>
                <a:gd name="connsiteY2" fmla="*/ 352777 h 897251"/>
                <a:gd name="connsiteX3" fmla="*/ 444240 w 2951297"/>
                <a:gd name="connsiteY3" fmla="*/ 232254 h 897251"/>
                <a:gd name="connsiteX4" fmla="*/ 709145 w 2951297"/>
                <a:gd name="connsiteY4" fmla="*/ 139343 h 897251"/>
                <a:gd name="connsiteX5" fmla="*/ 1048098 w 2951297"/>
                <a:gd name="connsiteY5" fmla="*/ 58598 h 897251"/>
                <a:gd name="connsiteX6" fmla="*/ 1518241 w 2951297"/>
                <a:gd name="connsiteY6" fmla="*/ 0 h 897251"/>
                <a:gd name="connsiteX7" fmla="*/ 2640833 w 2951297"/>
                <a:gd name="connsiteY7" fmla="*/ 216992 h 897251"/>
                <a:gd name="connsiteX8" fmla="*/ 2951296 w 2951297"/>
                <a:gd name="connsiteY8" fmla="*/ 634361 h 897251"/>
                <a:gd name="connsiteX9" fmla="*/ 2611462 w 2951297"/>
                <a:gd name="connsiteY9" fmla="*/ 708299 h 897251"/>
                <a:gd name="connsiteX10" fmla="*/ 2462943 w 2951297"/>
                <a:gd name="connsiteY10" fmla="*/ 765270 h 897251"/>
                <a:gd name="connsiteX11" fmla="*/ 2374248 w 2951297"/>
                <a:gd name="connsiteY11" fmla="*/ 830779 h 897251"/>
                <a:gd name="connsiteX12" fmla="*/ 2350097 w 2951297"/>
                <a:gd name="connsiteY12" fmla="*/ 897251 h 897251"/>
                <a:gd name="connsiteX13" fmla="*/ 1254875 w 2951297"/>
                <a:gd name="connsiteY13" fmla="*/ 709269 h 897251"/>
                <a:gd name="connsiteX14" fmla="*/ 0 w 2951297"/>
                <a:gd name="connsiteY14" fmla="*/ 665572 h 897251"/>
                <a:gd name="connsiteX0" fmla="*/ 0 w 2951297"/>
                <a:gd name="connsiteY0" fmla="*/ 665572 h 897251"/>
                <a:gd name="connsiteX1" fmla="*/ 39119 w 2951297"/>
                <a:gd name="connsiteY1" fmla="*/ 510207 h 897251"/>
                <a:gd name="connsiteX2" fmla="*/ 220888 w 2951297"/>
                <a:gd name="connsiteY2" fmla="*/ 352777 h 897251"/>
                <a:gd name="connsiteX3" fmla="*/ 444240 w 2951297"/>
                <a:gd name="connsiteY3" fmla="*/ 232254 h 897251"/>
                <a:gd name="connsiteX4" fmla="*/ 709145 w 2951297"/>
                <a:gd name="connsiteY4" fmla="*/ 139343 h 897251"/>
                <a:gd name="connsiteX5" fmla="*/ 1048098 w 2951297"/>
                <a:gd name="connsiteY5" fmla="*/ 58598 h 897251"/>
                <a:gd name="connsiteX6" fmla="*/ 1518241 w 2951297"/>
                <a:gd name="connsiteY6" fmla="*/ 0 h 897251"/>
                <a:gd name="connsiteX7" fmla="*/ 2640833 w 2951297"/>
                <a:gd name="connsiteY7" fmla="*/ 216992 h 897251"/>
                <a:gd name="connsiteX8" fmla="*/ 2951296 w 2951297"/>
                <a:gd name="connsiteY8" fmla="*/ 634361 h 897251"/>
                <a:gd name="connsiteX9" fmla="*/ 2681050 w 2951297"/>
                <a:gd name="connsiteY9" fmla="*/ 684465 h 897251"/>
                <a:gd name="connsiteX10" fmla="*/ 2462943 w 2951297"/>
                <a:gd name="connsiteY10" fmla="*/ 765270 h 897251"/>
                <a:gd name="connsiteX11" fmla="*/ 2374248 w 2951297"/>
                <a:gd name="connsiteY11" fmla="*/ 830779 h 897251"/>
                <a:gd name="connsiteX12" fmla="*/ 2350097 w 2951297"/>
                <a:gd name="connsiteY12" fmla="*/ 897251 h 897251"/>
                <a:gd name="connsiteX13" fmla="*/ 1254875 w 2951297"/>
                <a:gd name="connsiteY13" fmla="*/ 709269 h 897251"/>
                <a:gd name="connsiteX14" fmla="*/ 0 w 2951297"/>
                <a:gd name="connsiteY14" fmla="*/ 665572 h 897251"/>
                <a:gd name="connsiteX0" fmla="*/ 0 w 2951297"/>
                <a:gd name="connsiteY0" fmla="*/ 665572 h 897251"/>
                <a:gd name="connsiteX1" fmla="*/ 39119 w 2951297"/>
                <a:gd name="connsiteY1" fmla="*/ 510207 h 897251"/>
                <a:gd name="connsiteX2" fmla="*/ 220888 w 2951297"/>
                <a:gd name="connsiteY2" fmla="*/ 352777 h 897251"/>
                <a:gd name="connsiteX3" fmla="*/ 444240 w 2951297"/>
                <a:gd name="connsiteY3" fmla="*/ 232254 h 897251"/>
                <a:gd name="connsiteX4" fmla="*/ 709145 w 2951297"/>
                <a:gd name="connsiteY4" fmla="*/ 139343 h 897251"/>
                <a:gd name="connsiteX5" fmla="*/ 1048098 w 2951297"/>
                <a:gd name="connsiteY5" fmla="*/ 58598 h 897251"/>
                <a:gd name="connsiteX6" fmla="*/ 1518241 w 2951297"/>
                <a:gd name="connsiteY6" fmla="*/ 0 h 897251"/>
                <a:gd name="connsiteX7" fmla="*/ 2647955 w 2951297"/>
                <a:gd name="connsiteY7" fmla="*/ 258979 h 897251"/>
                <a:gd name="connsiteX8" fmla="*/ 2951296 w 2951297"/>
                <a:gd name="connsiteY8" fmla="*/ 634361 h 897251"/>
                <a:gd name="connsiteX9" fmla="*/ 2681050 w 2951297"/>
                <a:gd name="connsiteY9" fmla="*/ 684465 h 897251"/>
                <a:gd name="connsiteX10" fmla="*/ 2462943 w 2951297"/>
                <a:gd name="connsiteY10" fmla="*/ 765270 h 897251"/>
                <a:gd name="connsiteX11" fmla="*/ 2374248 w 2951297"/>
                <a:gd name="connsiteY11" fmla="*/ 830779 h 897251"/>
                <a:gd name="connsiteX12" fmla="*/ 2350097 w 2951297"/>
                <a:gd name="connsiteY12" fmla="*/ 897251 h 897251"/>
                <a:gd name="connsiteX13" fmla="*/ 1254875 w 2951297"/>
                <a:gd name="connsiteY13" fmla="*/ 709269 h 897251"/>
                <a:gd name="connsiteX14" fmla="*/ 0 w 2951297"/>
                <a:gd name="connsiteY14" fmla="*/ 665572 h 897251"/>
                <a:gd name="connsiteX0" fmla="*/ 0 w 2951297"/>
                <a:gd name="connsiteY0" fmla="*/ 657563 h 889242"/>
                <a:gd name="connsiteX1" fmla="*/ 39119 w 2951297"/>
                <a:gd name="connsiteY1" fmla="*/ 502198 h 889242"/>
                <a:gd name="connsiteX2" fmla="*/ 220888 w 2951297"/>
                <a:gd name="connsiteY2" fmla="*/ 344768 h 889242"/>
                <a:gd name="connsiteX3" fmla="*/ 444240 w 2951297"/>
                <a:gd name="connsiteY3" fmla="*/ 224245 h 889242"/>
                <a:gd name="connsiteX4" fmla="*/ 709145 w 2951297"/>
                <a:gd name="connsiteY4" fmla="*/ 131334 h 889242"/>
                <a:gd name="connsiteX5" fmla="*/ 1048098 w 2951297"/>
                <a:gd name="connsiteY5" fmla="*/ 50589 h 889242"/>
                <a:gd name="connsiteX6" fmla="*/ 1500115 w 2951297"/>
                <a:gd name="connsiteY6" fmla="*/ 0 h 889242"/>
                <a:gd name="connsiteX7" fmla="*/ 2647955 w 2951297"/>
                <a:gd name="connsiteY7" fmla="*/ 250970 h 889242"/>
                <a:gd name="connsiteX8" fmla="*/ 2951296 w 2951297"/>
                <a:gd name="connsiteY8" fmla="*/ 626352 h 889242"/>
                <a:gd name="connsiteX9" fmla="*/ 2681050 w 2951297"/>
                <a:gd name="connsiteY9" fmla="*/ 676456 h 889242"/>
                <a:gd name="connsiteX10" fmla="*/ 2462943 w 2951297"/>
                <a:gd name="connsiteY10" fmla="*/ 757261 h 889242"/>
                <a:gd name="connsiteX11" fmla="*/ 2374248 w 2951297"/>
                <a:gd name="connsiteY11" fmla="*/ 822770 h 889242"/>
                <a:gd name="connsiteX12" fmla="*/ 2350097 w 2951297"/>
                <a:gd name="connsiteY12" fmla="*/ 889242 h 889242"/>
                <a:gd name="connsiteX13" fmla="*/ 1254875 w 2951297"/>
                <a:gd name="connsiteY13" fmla="*/ 701260 h 889242"/>
                <a:gd name="connsiteX14" fmla="*/ 0 w 2951297"/>
                <a:gd name="connsiteY14" fmla="*/ 657563 h 889242"/>
                <a:gd name="connsiteX0" fmla="*/ 0 w 2951297"/>
                <a:gd name="connsiteY0" fmla="*/ 657563 h 889242"/>
                <a:gd name="connsiteX1" fmla="*/ 39119 w 2951297"/>
                <a:gd name="connsiteY1" fmla="*/ 502198 h 889242"/>
                <a:gd name="connsiteX2" fmla="*/ 220888 w 2951297"/>
                <a:gd name="connsiteY2" fmla="*/ 344768 h 889242"/>
                <a:gd name="connsiteX3" fmla="*/ 444240 w 2951297"/>
                <a:gd name="connsiteY3" fmla="*/ 224245 h 889242"/>
                <a:gd name="connsiteX4" fmla="*/ 709145 w 2951297"/>
                <a:gd name="connsiteY4" fmla="*/ 131334 h 889242"/>
                <a:gd name="connsiteX5" fmla="*/ 1048098 w 2951297"/>
                <a:gd name="connsiteY5" fmla="*/ 50589 h 889242"/>
                <a:gd name="connsiteX6" fmla="*/ 1500115 w 2951297"/>
                <a:gd name="connsiteY6" fmla="*/ 0 h 889242"/>
                <a:gd name="connsiteX7" fmla="*/ 2647955 w 2951297"/>
                <a:gd name="connsiteY7" fmla="*/ 250970 h 889242"/>
                <a:gd name="connsiteX8" fmla="*/ 2951296 w 2951297"/>
                <a:gd name="connsiteY8" fmla="*/ 626352 h 889242"/>
                <a:gd name="connsiteX9" fmla="*/ 2681050 w 2951297"/>
                <a:gd name="connsiteY9" fmla="*/ 676456 h 889242"/>
                <a:gd name="connsiteX10" fmla="*/ 2462943 w 2951297"/>
                <a:gd name="connsiteY10" fmla="*/ 757261 h 889242"/>
                <a:gd name="connsiteX11" fmla="*/ 2374248 w 2951297"/>
                <a:gd name="connsiteY11" fmla="*/ 822770 h 889242"/>
                <a:gd name="connsiteX12" fmla="*/ 2350097 w 2951297"/>
                <a:gd name="connsiteY12" fmla="*/ 889242 h 889242"/>
                <a:gd name="connsiteX13" fmla="*/ 1254875 w 2951297"/>
                <a:gd name="connsiteY13" fmla="*/ 701260 h 889242"/>
                <a:gd name="connsiteX14" fmla="*/ 0 w 2951297"/>
                <a:gd name="connsiteY14" fmla="*/ 657563 h 889242"/>
                <a:gd name="connsiteX0" fmla="*/ 0 w 2951297"/>
                <a:gd name="connsiteY0" fmla="*/ 657563 h 889242"/>
                <a:gd name="connsiteX1" fmla="*/ 39119 w 2951297"/>
                <a:gd name="connsiteY1" fmla="*/ 502198 h 889242"/>
                <a:gd name="connsiteX2" fmla="*/ 220888 w 2951297"/>
                <a:gd name="connsiteY2" fmla="*/ 344768 h 889242"/>
                <a:gd name="connsiteX3" fmla="*/ 444240 w 2951297"/>
                <a:gd name="connsiteY3" fmla="*/ 224245 h 889242"/>
                <a:gd name="connsiteX4" fmla="*/ 709145 w 2951297"/>
                <a:gd name="connsiteY4" fmla="*/ 131334 h 889242"/>
                <a:gd name="connsiteX5" fmla="*/ 1048098 w 2951297"/>
                <a:gd name="connsiteY5" fmla="*/ 50589 h 889242"/>
                <a:gd name="connsiteX6" fmla="*/ 1500115 w 2951297"/>
                <a:gd name="connsiteY6" fmla="*/ 0 h 889242"/>
                <a:gd name="connsiteX7" fmla="*/ 2647955 w 2951297"/>
                <a:gd name="connsiteY7" fmla="*/ 250970 h 889242"/>
                <a:gd name="connsiteX8" fmla="*/ 2951296 w 2951297"/>
                <a:gd name="connsiteY8" fmla="*/ 626352 h 889242"/>
                <a:gd name="connsiteX9" fmla="*/ 2681050 w 2951297"/>
                <a:gd name="connsiteY9" fmla="*/ 676456 h 889242"/>
                <a:gd name="connsiteX10" fmla="*/ 2462943 w 2951297"/>
                <a:gd name="connsiteY10" fmla="*/ 757261 h 889242"/>
                <a:gd name="connsiteX11" fmla="*/ 2374248 w 2951297"/>
                <a:gd name="connsiteY11" fmla="*/ 822770 h 889242"/>
                <a:gd name="connsiteX12" fmla="*/ 2350097 w 2951297"/>
                <a:gd name="connsiteY12" fmla="*/ 889242 h 889242"/>
                <a:gd name="connsiteX13" fmla="*/ 1254875 w 2951297"/>
                <a:gd name="connsiteY13" fmla="*/ 701260 h 889242"/>
                <a:gd name="connsiteX14" fmla="*/ 0 w 2951297"/>
                <a:gd name="connsiteY14" fmla="*/ 657563 h 889242"/>
                <a:gd name="connsiteX0" fmla="*/ 0 w 2951297"/>
                <a:gd name="connsiteY0" fmla="*/ 657563 h 889242"/>
                <a:gd name="connsiteX1" fmla="*/ 39119 w 2951297"/>
                <a:gd name="connsiteY1" fmla="*/ 502198 h 889242"/>
                <a:gd name="connsiteX2" fmla="*/ 220888 w 2951297"/>
                <a:gd name="connsiteY2" fmla="*/ 344768 h 889242"/>
                <a:gd name="connsiteX3" fmla="*/ 444240 w 2951297"/>
                <a:gd name="connsiteY3" fmla="*/ 224245 h 889242"/>
                <a:gd name="connsiteX4" fmla="*/ 709145 w 2951297"/>
                <a:gd name="connsiteY4" fmla="*/ 131334 h 889242"/>
                <a:gd name="connsiteX5" fmla="*/ 1048098 w 2951297"/>
                <a:gd name="connsiteY5" fmla="*/ 50589 h 889242"/>
                <a:gd name="connsiteX6" fmla="*/ 1500115 w 2951297"/>
                <a:gd name="connsiteY6" fmla="*/ 0 h 889242"/>
                <a:gd name="connsiteX7" fmla="*/ 2647955 w 2951297"/>
                <a:gd name="connsiteY7" fmla="*/ 250970 h 889242"/>
                <a:gd name="connsiteX8" fmla="*/ 2951296 w 2951297"/>
                <a:gd name="connsiteY8" fmla="*/ 626352 h 889242"/>
                <a:gd name="connsiteX9" fmla="*/ 2681050 w 2951297"/>
                <a:gd name="connsiteY9" fmla="*/ 676456 h 889242"/>
                <a:gd name="connsiteX10" fmla="*/ 2462943 w 2951297"/>
                <a:gd name="connsiteY10" fmla="*/ 757261 h 889242"/>
                <a:gd name="connsiteX11" fmla="*/ 2374248 w 2951297"/>
                <a:gd name="connsiteY11" fmla="*/ 822770 h 889242"/>
                <a:gd name="connsiteX12" fmla="*/ 2350097 w 2951297"/>
                <a:gd name="connsiteY12" fmla="*/ 889242 h 889242"/>
                <a:gd name="connsiteX13" fmla="*/ 1254875 w 2951297"/>
                <a:gd name="connsiteY13" fmla="*/ 701260 h 889242"/>
                <a:gd name="connsiteX14" fmla="*/ 0 w 2951297"/>
                <a:gd name="connsiteY14" fmla="*/ 657563 h 889242"/>
                <a:gd name="connsiteX0" fmla="*/ 0 w 2951297"/>
                <a:gd name="connsiteY0" fmla="*/ 657563 h 889242"/>
                <a:gd name="connsiteX1" fmla="*/ 39119 w 2951297"/>
                <a:gd name="connsiteY1" fmla="*/ 502198 h 889242"/>
                <a:gd name="connsiteX2" fmla="*/ 220888 w 2951297"/>
                <a:gd name="connsiteY2" fmla="*/ 344768 h 889242"/>
                <a:gd name="connsiteX3" fmla="*/ 444240 w 2951297"/>
                <a:gd name="connsiteY3" fmla="*/ 224245 h 889242"/>
                <a:gd name="connsiteX4" fmla="*/ 709145 w 2951297"/>
                <a:gd name="connsiteY4" fmla="*/ 131334 h 889242"/>
                <a:gd name="connsiteX5" fmla="*/ 1010600 w 2951297"/>
                <a:gd name="connsiteY5" fmla="*/ 78440 h 889242"/>
                <a:gd name="connsiteX6" fmla="*/ 1500115 w 2951297"/>
                <a:gd name="connsiteY6" fmla="*/ 0 h 889242"/>
                <a:gd name="connsiteX7" fmla="*/ 2647955 w 2951297"/>
                <a:gd name="connsiteY7" fmla="*/ 250970 h 889242"/>
                <a:gd name="connsiteX8" fmla="*/ 2951296 w 2951297"/>
                <a:gd name="connsiteY8" fmla="*/ 626352 h 889242"/>
                <a:gd name="connsiteX9" fmla="*/ 2681050 w 2951297"/>
                <a:gd name="connsiteY9" fmla="*/ 676456 h 889242"/>
                <a:gd name="connsiteX10" fmla="*/ 2462943 w 2951297"/>
                <a:gd name="connsiteY10" fmla="*/ 757261 h 889242"/>
                <a:gd name="connsiteX11" fmla="*/ 2374248 w 2951297"/>
                <a:gd name="connsiteY11" fmla="*/ 822770 h 889242"/>
                <a:gd name="connsiteX12" fmla="*/ 2350097 w 2951297"/>
                <a:gd name="connsiteY12" fmla="*/ 889242 h 889242"/>
                <a:gd name="connsiteX13" fmla="*/ 1254875 w 2951297"/>
                <a:gd name="connsiteY13" fmla="*/ 701260 h 889242"/>
                <a:gd name="connsiteX14" fmla="*/ 0 w 2951297"/>
                <a:gd name="connsiteY14" fmla="*/ 657563 h 889242"/>
                <a:gd name="connsiteX0" fmla="*/ 0 w 2951297"/>
                <a:gd name="connsiteY0" fmla="*/ 657563 h 889242"/>
                <a:gd name="connsiteX1" fmla="*/ 39119 w 2951297"/>
                <a:gd name="connsiteY1" fmla="*/ 502198 h 889242"/>
                <a:gd name="connsiteX2" fmla="*/ 220888 w 2951297"/>
                <a:gd name="connsiteY2" fmla="*/ 344768 h 889242"/>
                <a:gd name="connsiteX3" fmla="*/ 444240 w 2951297"/>
                <a:gd name="connsiteY3" fmla="*/ 224245 h 889242"/>
                <a:gd name="connsiteX4" fmla="*/ 687376 w 2951297"/>
                <a:gd name="connsiteY4" fmla="*/ 146594 h 889242"/>
                <a:gd name="connsiteX5" fmla="*/ 1010600 w 2951297"/>
                <a:gd name="connsiteY5" fmla="*/ 78440 h 889242"/>
                <a:gd name="connsiteX6" fmla="*/ 1500115 w 2951297"/>
                <a:gd name="connsiteY6" fmla="*/ 0 h 889242"/>
                <a:gd name="connsiteX7" fmla="*/ 2647955 w 2951297"/>
                <a:gd name="connsiteY7" fmla="*/ 250970 h 889242"/>
                <a:gd name="connsiteX8" fmla="*/ 2951296 w 2951297"/>
                <a:gd name="connsiteY8" fmla="*/ 626352 h 889242"/>
                <a:gd name="connsiteX9" fmla="*/ 2681050 w 2951297"/>
                <a:gd name="connsiteY9" fmla="*/ 676456 h 889242"/>
                <a:gd name="connsiteX10" fmla="*/ 2462943 w 2951297"/>
                <a:gd name="connsiteY10" fmla="*/ 757261 h 889242"/>
                <a:gd name="connsiteX11" fmla="*/ 2374248 w 2951297"/>
                <a:gd name="connsiteY11" fmla="*/ 822770 h 889242"/>
                <a:gd name="connsiteX12" fmla="*/ 2350097 w 2951297"/>
                <a:gd name="connsiteY12" fmla="*/ 889242 h 889242"/>
                <a:gd name="connsiteX13" fmla="*/ 1254875 w 2951297"/>
                <a:gd name="connsiteY13" fmla="*/ 701260 h 889242"/>
                <a:gd name="connsiteX14" fmla="*/ 0 w 2951297"/>
                <a:gd name="connsiteY14" fmla="*/ 657563 h 889242"/>
                <a:gd name="connsiteX0" fmla="*/ 0 w 2951297"/>
                <a:gd name="connsiteY0" fmla="*/ 657563 h 889242"/>
                <a:gd name="connsiteX1" fmla="*/ 83815 w 2951297"/>
                <a:gd name="connsiteY1" fmla="*/ 488088 h 889242"/>
                <a:gd name="connsiteX2" fmla="*/ 220888 w 2951297"/>
                <a:gd name="connsiteY2" fmla="*/ 344768 h 889242"/>
                <a:gd name="connsiteX3" fmla="*/ 444240 w 2951297"/>
                <a:gd name="connsiteY3" fmla="*/ 224245 h 889242"/>
                <a:gd name="connsiteX4" fmla="*/ 687376 w 2951297"/>
                <a:gd name="connsiteY4" fmla="*/ 146594 h 889242"/>
                <a:gd name="connsiteX5" fmla="*/ 1010600 w 2951297"/>
                <a:gd name="connsiteY5" fmla="*/ 78440 h 889242"/>
                <a:gd name="connsiteX6" fmla="*/ 1500115 w 2951297"/>
                <a:gd name="connsiteY6" fmla="*/ 0 h 889242"/>
                <a:gd name="connsiteX7" fmla="*/ 2647955 w 2951297"/>
                <a:gd name="connsiteY7" fmla="*/ 250970 h 889242"/>
                <a:gd name="connsiteX8" fmla="*/ 2951296 w 2951297"/>
                <a:gd name="connsiteY8" fmla="*/ 626352 h 889242"/>
                <a:gd name="connsiteX9" fmla="*/ 2681050 w 2951297"/>
                <a:gd name="connsiteY9" fmla="*/ 676456 h 889242"/>
                <a:gd name="connsiteX10" fmla="*/ 2462943 w 2951297"/>
                <a:gd name="connsiteY10" fmla="*/ 757261 h 889242"/>
                <a:gd name="connsiteX11" fmla="*/ 2374248 w 2951297"/>
                <a:gd name="connsiteY11" fmla="*/ 822770 h 889242"/>
                <a:gd name="connsiteX12" fmla="*/ 2350097 w 2951297"/>
                <a:gd name="connsiteY12" fmla="*/ 889242 h 889242"/>
                <a:gd name="connsiteX13" fmla="*/ 1254875 w 2951297"/>
                <a:gd name="connsiteY13" fmla="*/ 701260 h 889242"/>
                <a:gd name="connsiteX14" fmla="*/ 0 w 2951297"/>
                <a:gd name="connsiteY14" fmla="*/ 657563 h 889242"/>
                <a:gd name="connsiteX0" fmla="*/ 0 w 2951297"/>
                <a:gd name="connsiteY0" fmla="*/ 657563 h 889242"/>
                <a:gd name="connsiteX1" fmla="*/ 83815 w 2951297"/>
                <a:gd name="connsiteY1" fmla="*/ 488088 h 889242"/>
                <a:gd name="connsiteX2" fmla="*/ 220888 w 2951297"/>
                <a:gd name="connsiteY2" fmla="*/ 344768 h 889242"/>
                <a:gd name="connsiteX3" fmla="*/ 444240 w 2951297"/>
                <a:gd name="connsiteY3" fmla="*/ 224245 h 889242"/>
                <a:gd name="connsiteX4" fmla="*/ 687376 w 2951297"/>
                <a:gd name="connsiteY4" fmla="*/ 146594 h 889242"/>
                <a:gd name="connsiteX5" fmla="*/ 1010600 w 2951297"/>
                <a:gd name="connsiteY5" fmla="*/ 78440 h 889242"/>
                <a:gd name="connsiteX6" fmla="*/ 1500115 w 2951297"/>
                <a:gd name="connsiteY6" fmla="*/ 0 h 889242"/>
                <a:gd name="connsiteX7" fmla="*/ 2647955 w 2951297"/>
                <a:gd name="connsiteY7" fmla="*/ 250970 h 889242"/>
                <a:gd name="connsiteX8" fmla="*/ 2951296 w 2951297"/>
                <a:gd name="connsiteY8" fmla="*/ 626352 h 889242"/>
                <a:gd name="connsiteX9" fmla="*/ 2670128 w 2951297"/>
                <a:gd name="connsiteY9" fmla="*/ 698208 h 889242"/>
                <a:gd name="connsiteX10" fmla="*/ 2462943 w 2951297"/>
                <a:gd name="connsiteY10" fmla="*/ 757261 h 889242"/>
                <a:gd name="connsiteX11" fmla="*/ 2374248 w 2951297"/>
                <a:gd name="connsiteY11" fmla="*/ 822770 h 889242"/>
                <a:gd name="connsiteX12" fmla="*/ 2350097 w 2951297"/>
                <a:gd name="connsiteY12" fmla="*/ 889242 h 889242"/>
                <a:gd name="connsiteX13" fmla="*/ 1254875 w 2951297"/>
                <a:gd name="connsiteY13" fmla="*/ 701260 h 889242"/>
                <a:gd name="connsiteX14" fmla="*/ 0 w 2951297"/>
                <a:gd name="connsiteY14" fmla="*/ 657563 h 889242"/>
                <a:gd name="connsiteX0" fmla="*/ 0 w 2951297"/>
                <a:gd name="connsiteY0" fmla="*/ 657563 h 889242"/>
                <a:gd name="connsiteX1" fmla="*/ 83815 w 2951297"/>
                <a:gd name="connsiteY1" fmla="*/ 488088 h 889242"/>
                <a:gd name="connsiteX2" fmla="*/ 220888 w 2951297"/>
                <a:gd name="connsiteY2" fmla="*/ 344768 h 889242"/>
                <a:gd name="connsiteX3" fmla="*/ 444240 w 2951297"/>
                <a:gd name="connsiteY3" fmla="*/ 224245 h 889242"/>
                <a:gd name="connsiteX4" fmla="*/ 687376 w 2951297"/>
                <a:gd name="connsiteY4" fmla="*/ 146594 h 889242"/>
                <a:gd name="connsiteX5" fmla="*/ 1010600 w 2951297"/>
                <a:gd name="connsiteY5" fmla="*/ 78440 h 889242"/>
                <a:gd name="connsiteX6" fmla="*/ 1500115 w 2951297"/>
                <a:gd name="connsiteY6" fmla="*/ 0 h 889242"/>
                <a:gd name="connsiteX7" fmla="*/ 2647955 w 2951297"/>
                <a:gd name="connsiteY7" fmla="*/ 250970 h 889242"/>
                <a:gd name="connsiteX8" fmla="*/ 2951296 w 2951297"/>
                <a:gd name="connsiteY8" fmla="*/ 626352 h 889242"/>
                <a:gd name="connsiteX9" fmla="*/ 2670128 w 2951297"/>
                <a:gd name="connsiteY9" fmla="*/ 698208 h 889242"/>
                <a:gd name="connsiteX10" fmla="*/ 2462943 w 2951297"/>
                <a:gd name="connsiteY10" fmla="*/ 757261 h 889242"/>
                <a:gd name="connsiteX11" fmla="*/ 2374248 w 2951297"/>
                <a:gd name="connsiteY11" fmla="*/ 822770 h 889242"/>
                <a:gd name="connsiteX12" fmla="*/ 2350097 w 2951297"/>
                <a:gd name="connsiteY12" fmla="*/ 889242 h 889242"/>
                <a:gd name="connsiteX13" fmla="*/ 1254875 w 2951297"/>
                <a:gd name="connsiteY13" fmla="*/ 701260 h 889242"/>
                <a:gd name="connsiteX14" fmla="*/ 0 w 2951297"/>
                <a:gd name="connsiteY14" fmla="*/ 657563 h 889242"/>
                <a:gd name="connsiteX0" fmla="*/ 0 w 2895755"/>
                <a:gd name="connsiteY0" fmla="*/ 657563 h 889242"/>
                <a:gd name="connsiteX1" fmla="*/ 83815 w 2895755"/>
                <a:gd name="connsiteY1" fmla="*/ 488088 h 889242"/>
                <a:gd name="connsiteX2" fmla="*/ 220888 w 2895755"/>
                <a:gd name="connsiteY2" fmla="*/ 344768 h 889242"/>
                <a:gd name="connsiteX3" fmla="*/ 444240 w 2895755"/>
                <a:gd name="connsiteY3" fmla="*/ 224245 h 889242"/>
                <a:gd name="connsiteX4" fmla="*/ 687376 w 2895755"/>
                <a:gd name="connsiteY4" fmla="*/ 146594 h 889242"/>
                <a:gd name="connsiteX5" fmla="*/ 1010600 w 2895755"/>
                <a:gd name="connsiteY5" fmla="*/ 78440 h 889242"/>
                <a:gd name="connsiteX6" fmla="*/ 1500115 w 2895755"/>
                <a:gd name="connsiteY6" fmla="*/ 0 h 889242"/>
                <a:gd name="connsiteX7" fmla="*/ 2647955 w 2895755"/>
                <a:gd name="connsiteY7" fmla="*/ 250970 h 889242"/>
                <a:gd name="connsiteX8" fmla="*/ 2895754 w 2895755"/>
                <a:gd name="connsiteY8" fmla="*/ 633971 h 889242"/>
                <a:gd name="connsiteX9" fmla="*/ 2670128 w 2895755"/>
                <a:gd name="connsiteY9" fmla="*/ 698208 h 889242"/>
                <a:gd name="connsiteX10" fmla="*/ 2462943 w 2895755"/>
                <a:gd name="connsiteY10" fmla="*/ 757261 h 889242"/>
                <a:gd name="connsiteX11" fmla="*/ 2374248 w 2895755"/>
                <a:gd name="connsiteY11" fmla="*/ 822770 h 889242"/>
                <a:gd name="connsiteX12" fmla="*/ 2350097 w 2895755"/>
                <a:gd name="connsiteY12" fmla="*/ 889242 h 889242"/>
                <a:gd name="connsiteX13" fmla="*/ 1254875 w 2895755"/>
                <a:gd name="connsiteY13" fmla="*/ 701260 h 889242"/>
                <a:gd name="connsiteX14" fmla="*/ 0 w 2895755"/>
                <a:gd name="connsiteY14" fmla="*/ 657563 h 889242"/>
                <a:gd name="connsiteX0" fmla="*/ 0 w 2895755"/>
                <a:gd name="connsiteY0" fmla="*/ 657563 h 889242"/>
                <a:gd name="connsiteX1" fmla="*/ 83815 w 2895755"/>
                <a:gd name="connsiteY1" fmla="*/ 488088 h 889242"/>
                <a:gd name="connsiteX2" fmla="*/ 220888 w 2895755"/>
                <a:gd name="connsiteY2" fmla="*/ 344768 h 889242"/>
                <a:gd name="connsiteX3" fmla="*/ 444240 w 2895755"/>
                <a:gd name="connsiteY3" fmla="*/ 224245 h 889242"/>
                <a:gd name="connsiteX4" fmla="*/ 687376 w 2895755"/>
                <a:gd name="connsiteY4" fmla="*/ 146594 h 889242"/>
                <a:gd name="connsiteX5" fmla="*/ 1010600 w 2895755"/>
                <a:gd name="connsiteY5" fmla="*/ 78440 h 889242"/>
                <a:gd name="connsiteX6" fmla="*/ 1500115 w 2895755"/>
                <a:gd name="connsiteY6" fmla="*/ 0 h 889242"/>
                <a:gd name="connsiteX7" fmla="*/ 2647955 w 2895755"/>
                <a:gd name="connsiteY7" fmla="*/ 250970 h 889242"/>
                <a:gd name="connsiteX8" fmla="*/ 2895754 w 2895755"/>
                <a:gd name="connsiteY8" fmla="*/ 633971 h 889242"/>
                <a:gd name="connsiteX9" fmla="*/ 2670128 w 2895755"/>
                <a:gd name="connsiteY9" fmla="*/ 698208 h 889242"/>
                <a:gd name="connsiteX10" fmla="*/ 2488275 w 2895755"/>
                <a:gd name="connsiteY10" fmla="*/ 762993 h 889242"/>
                <a:gd name="connsiteX11" fmla="*/ 2374248 w 2895755"/>
                <a:gd name="connsiteY11" fmla="*/ 822770 h 889242"/>
                <a:gd name="connsiteX12" fmla="*/ 2350097 w 2895755"/>
                <a:gd name="connsiteY12" fmla="*/ 889242 h 889242"/>
                <a:gd name="connsiteX13" fmla="*/ 1254875 w 2895755"/>
                <a:gd name="connsiteY13" fmla="*/ 701260 h 889242"/>
                <a:gd name="connsiteX14" fmla="*/ 0 w 2895755"/>
                <a:gd name="connsiteY14" fmla="*/ 657563 h 889242"/>
                <a:gd name="connsiteX0" fmla="*/ 0 w 2895755"/>
                <a:gd name="connsiteY0" fmla="*/ 657563 h 889242"/>
                <a:gd name="connsiteX1" fmla="*/ 83815 w 2895755"/>
                <a:gd name="connsiteY1" fmla="*/ 488088 h 889242"/>
                <a:gd name="connsiteX2" fmla="*/ 220888 w 2895755"/>
                <a:gd name="connsiteY2" fmla="*/ 344768 h 889242"/>
                <a:gd name="connsiteX3" fmla="*/ 444240 w 2895755"/>
                <a:gd name="connsiteY3" fmla="*/ 224245 h 889242"/>
                <a:gd name="connsiteX4" fmla="*/ 687376 w 2895755"/>
                <a:gd name="connsiteY4" fmla="*/ 146594 h 889242"/>
                <a:gd name="connsiteX5" fmla="*/ 1010600 w 2895755"/>
                <a:gd name="connsiteY5" fmla="*/ 78440 h 889242"/>
                <a:gd name="connsiteX6" fmla="*/ 1500115 w 2895755"/>
                <a:gd name="connsiteY6" fmla="*/ 0 h 889242"/>
                <a:gd name="connsiteX7" fmla="*/ 2647955 w 2895755"/>
                <a:gd name="connsiteY7" fmla="*/ 250970 h 889242"/>
                <a:gd name="connsiteX8" fmla="*/ 2895754 w 2895755"/>
                <a:gd name="connsiteY8" fmla="*/ 633971 h 889242"/>
                <a:gd name="connsiteX9" fmla="*/ 2670128 w 2895755"/>
                <a:gd name="connsiteY9" fmla="*/ 698208 h 889242"/>
                <a:gd name="connsiteX10" fmla="*/ 2488275 w 2895755"/>
                <a:gd name="connsiteY10" fmla="*/ 762993 h 889242"/>
                <a:gd name="connsiteX11" fmla="*/ 2435833 w 2895755"/>
                <a:gd name="connsiteY11" fmla="*/ 812482 h 889242"/>
                <a:gd name="connsiteX12" fmla="*/ 2350097 w 2895755"/>
                <a:gd name="connsiteY12" fmla="*/ 889242 h 889242"/>
                <a:gd name="connsiteX13" fmla="*/ 1254875 w 2895755"/>
                <a:gd name="connsiteY13" fmla="*/ 701260 h 889242"/>
                <a:gd name="connsiteX14" fmla="*/ 0 w 2895755"/>
                <a:gd name="connsiteY14" fmla="*/ 657563 h 889242"/>
                <a:gd name="connsiteX0" fmla="*/ 0 w 2895755"/>
                <a:gd name="connsiteY0" fmla="*/ 657563 h 889242"/>
                <a:gd name="connsiteX1" fmla="*/ 83815 w 2895755"/>
                <a:gd name="connsiteY1" fmla="*/ 488088 h 889242"/>
                <a:gd name="connsiteX2" fmla="*/ 220888 w 2895755"/>
                <a:gd name="connsiteY2" fmla="*/ 344768 h 889242"/>
                <a:gd name="connsiteX3" fmla="*/ 444240 w 2895755"/>
                <a:gd name="connsiteY3" fmla="*/ 224245 h 889242"/>
                <a:gd name="connsiteX4" fmla="*/ 687376 w 2895755"/>
                <a:gd name="connsiteY4" fmla="*/ 146594 h 889242"/>
                <a:gd name="connsiteX5" fmla="*/ 1010600 w 2895755"/>
                <a:gd name="connsiteY5" fmla="*/ 78440 h 889242"/>
                <a:gd name="connsiteX6" fmla="*/ 1500115 w 2895755"/>
                <a:gd name="connsiteY6" fmla="*/ 0 h 889242"/>
                <a:gd name="connsiteX7" fmla="*/ 2647955 w 2895755"/>
                <a:gd name="connsiteY7" fmla="*/ 250970 h 889242"/>
                <a:gd name="connsiteX8" fmla="*/ 2895754 w 2895755"/>
                <a:gd name="connsiteY8" fmla="*/ 633971 h 889242"/>
                <a:gd name="connsiteX9" fmla="*/ 2670128 w 2895755"/>
                <a:gd name="connsiteY9" fmla="*/ 698208 h 889242"/>
                <a:gd name="connsiteX10" fmla="*/ 2524533 w 2895755"/>
                <a:gd name="connsiteY10" fmla="*/ 746973 h 889242"/>
                <a:gd name="connsiteX11" fmla="*/ 2435833 w 2895755"/>
                <a:gd name="connsiteY11" fmla="*/ 812482 h 889242"/>
                <a:gd name="connsiteX12" fmla="*/ 2350097 w 2895755"/>
                <a:gd name="connsiteY12" fmla="*/ 889242 h 889242"/>
                <a:gd name="connsiteX13" fmla="*/ 1254875 w 2895755"/>
                <a:gd name="connsiteY13" fmla="*/ 701260 h 889242"/>
                <a:gd name="connsiteX14" fmla="*/ 0 w 2895755"/>
                <a:gd name="connsiteY14" fmla="*/ 657563 h 889242"/>
                <a:gd name="connsiteX0" fmla="*/ 0 w 2895755"/>
                <a:gd name="connsiteY0" fmla="*/ 657563 h 889242"/>
                <a:gd name="connsiteX1" fmla="*/ 83815 w 2895755"/>
                <a:gd name="connsiteY1" fmla="*/ 488088 h 889242"/>
                <a:gd name="connsiteX2" fmla="*/ 220888 w 2895755"/>
                <a:gd name="connsiteY2" fmla="*/ 344768 h 889242"/>
                <a:gd name="connsiteX3" fmla="*/ 444240 w 2895755"/>
                <a:gd name="connsiteY3" fmla="*/ 224245 h 889242"/>
                <a:gd name="connsiteX4" fmla="*/ 687376 w 2895755"/>
                <a:gd name="connsiteY4" fmla="*/ 146594 h 889242"/>
                <a:gd name="connsiteX5" fmla="*/ 1010600 w 2895755"/>
                <a:gd name="connsiteY5" fmla="*/ 78440 h 889242"/>
                <a:gd name="connsiteX6" fmla="*/ 1500115 w 2895755"/>
                <a:gd name="connsiteY6" fmla="*/ 0 h 889242"/>
                <a:gd name="connsiteX7" fmla="*/ 2647955 w 2895755"/>
                <a:gd name="connsiteY7" fmla="*/ 250970 h 889242"/>
                <a:gd name="connsiteX8" fmla="*/ 2895754 w 2895755"/>
                <a:gd name="connsiteY8" fmla="*/ 633971 h 889242"/>
                <a:gd name="connsiteX9" fmla="*/ 2688255 w 2895755"/>
                <a:gd name="connsiteY9" fmla="*/ 690197 h 889242"/>
                <a:gd name="connsiteX10" fmla="*/ 2524533 w 2895755"/>
                <a:gd name="connsiteY10" fmla="*/ 746973 h 889242"/>
                <a:gd name="connsiteX11" fmla="*/ 2435833 w 2895755"/>
                <a:gd name="connsiteY11" fmla="*/ 812482 h 889242"/>
                <a:gd name="connsiteX12" fmla="*/ 2350097 w 2895755"/>
                <a:gd name="connsiteY12" fmla="*/ 889242 h 889242"/>
                <a:gd name="connsiteX13" fmla="*/ 1254875 w 2895755"/>
                <a:gd name="connsiteY13" fmla="*/ 701260 h 889242"/>
                <a:gd name="connsiteX14" fmla="*/ 0 w 2895755"/>
                <a:gd name="connsiteY14" fmla="*/ 657563 h 889242"/>
                <a:gd name="connsiteX0" fmla="*/ 0 w 2895755"/>
                <a:gd name="connsiteY0" fmla="*/ 657563 h 889242"/>
                <a:gd name="connsiteX1" fmla="*/ 83815 w 2895755"/>
                <a:gd name="connsiteY1" fmla="*/ 488088 h 889242"/>
                <a:gd name="connsiteX2" fmla="*/ 220888 w 2895755"/>
                <a:gd name="connsiteY2" fmla="*/ 344768 h 889242"/>
                <a:gd name="connsiteX3" fmla="*/ 444240 w 2895755"/>
                <a:gd name="connsiteY3" fmla="*/ 224245 h 889242"/>
                <a:gd name="connsiteX4" fmla="*/ 687376 w 2895755"/>
                <a:gd name="connsiteY4" fmla="*/ 146594 h 889242"/>
                <a:gd name="connsiteX5" fmla="*/ 1010600 w 2895755"/>
                <a:gd name="connsiteY5" fmla="*/ 78440 h 889242"/>
                <a:gd name="connsiteX6" fmla="*/ 1500115 w 2895755"/>
                <a:gd name="connsiteY6" fmla="*/ 0 h 889242"/>
                <a:gd name="connsiteX7" fmla="*/ 2647955 w 2895755"/>
                <a:gd name="connsiteY7" fmla="*/ 250970 h 889242"/>
                <a:gd name="connsiteX8" fmla="*/ 2895754 w 2895755"/>
                <a:gd name="connsiteY8" fmla="*/ 633971 h 889242"/>
                <a:gd name="connsiteX9" fmla="*/ 2660526 w 2895755"/>
                <a:gd name="connsiteY9" fmla="*/ 679883 h 889242"/>
                <a:gd name="connsiteX10" fmla="*/ 2524533 w 2895755"/>
                <a:gd name="connsiteY10" fmla="*/ 746973 h 889242"/>
                <a:gd name="connsiteX11" fmla="*/ 2435833 w 2895755"/>
                <a:gd name="connsiteY11" fmla="*/ 812482 h 889242"/>
                <a:gd name="connsiteX12" fmla="*/ 2350097 w 2895755"/>
                <a:gd name="connsiteY12" fmla="*/ 889242 h 889242"/>
                <a:gd name="connsiteX13" fmla="*/ 1254875 w 2895755"/>
                <a:gd name="connsiteY13" fmla="*/ 701260 h 889242"/>
                <a:gd name="connsiteX14" fmla="*/ 0 w 2895755"/>
                <a:gd name="connsiteY14" fmla="*/ 657563 h 889242"/>
                <a:gd name="connsiteX0" fmla="*/ 0 w 2886151"/>
                <a:gd name="connsiteY0" fmla="*/ 657563 h 889242"/>
                <a:gd name="connsiteX1" fmla="*/ 83815 w 2886151"/>
                <a:gd name="connsiteY1" fmla="*/ 488088 h 889242"/>
                <a:gd name="connsiteX2" fmla="*/ 220888 w 2886151"/>
                <a:gd name="connsiteY2" fmla="*/ 344768 h 889242"/>
                <a:gd name="connsiteX3" fmla="*/ 444240 w 2886151"/>
                <a:gd name="connsiteY3" fmla="*/ 224245 h 889242"/>
                <a:gd name="connsiteX4" fmla="*/ 687376 w 2886151"/>
                <a:gd name="connsiteY4" fmla="*/ 146594 h 889242"/>
                <a:gd name="connsiteX5" fmla="*/ 1010600 w 2886151"/>
                <a:gd name="connsiteY5" fmla="*/ 78440 h 889242"/>
                <a:gd name="connsiteX6" fmla="*/ 1500115 w 2886151"/>
                <a:gd name="connsiteY6" fmla="*/ 0 h 889242"/>
                <a:gd name="connsiteX7" fmla="*/ 2647955 w 2886151"/>
                <a:gd name="connsiteY7" fmla="*/ 250970 h 889242"/>
                <a:gd name="connsiteX8" fmla="*/ 2886150 w 2886151"/>
                <a:gd name="connsiteY8" fmla="*/ 615647 h 889242"/>
                <a:gd name="connsiteX9" fmla="*/ 2660526 w 2886151"/>
                <a:gd name="connsiteY9" fmla="*/ 679883 h 889242"/>
                <a:gd name="connsiteX10" fmla="*/ 2524533 w 2886151"/>
                <a:gd name="connsiteY10" fmla="*/ 746973 h 889242"/>
                <a:gd name="connsiteX11" fmla="*/ 2435833 w 2886151"/>
                <a:gd name="connsiteY11" fmla="*/ 812482 h 889242"/>
                <a:gd name="connsiteX12" fmla="*/ 2350097 w 2886151"/>
                <a:gd name="connsiteY12" fmla="*/ 889242 h 889242"/>
                <a:gd name="connsiteX13" fmla="*/ 1254875 w 2886151"/>
                <a:gd name="connsiteY13" fmla="*/ 701260 h 889242"/>
                <a:gd name="connsiteX14" fmla="*/ 0 w 2886151"/>
                <a:gd name="connsiteY14" fmla="*/ 657563 h 889242"/>
                <a:gd name="connsiteX0" fmla="*/ 0 w 2886151"/>
                <a:gd name="connsiteY0" fmla="*/ 657563 h 889242"/>
                <a:gd name="connsiteX1" fmla="*/ 83815 w 2886151"/>
                <a:gd name="connsiteY1" fmla="*/ 488088 h 889242"/>
                <a:gd name="connsiteX2" fmla="*/ 220888 w 2886151"/>
                <a:gd name="connsiteY2" fmla="*/ 344768 h 889242"/>
                <a:gd name="connsiteX3" fmla="*/ 444240 w 2886151"/>
                <a:gd name="connsiteY3" fmla="*/ 224245 h 889242"/>
                <a:gd name="connsiteX4" fmla="*/ 687376 w 2886151"/>
                <a:gd name="connsiteY4" fmla="*/ 146594 h 889242"/>
                <a:gd name="connsiteX5" fmla="*/ 1010600 w 2886151"/>
                <a:gd name="connsiteY5" fmla="*/ 78440 h 889242"/>
                <a:gd name="connsiteX6" fmla="*/ 1500115 w 2886151"/>
                <a:gd name="connsiteY6" fmla="*/ 0 h 889242"/>
                <a:gd name="connsiteX7" fmla="*/ 2647955 w 2886151"/>
                <a:gd name="connsiteY7" fmla="*/ 250970 h 889242"/>
                <a:gd name="connsiteX8" fmla="*/ 2886150 w 2886151"/>
                <a:gd name="connsiteY8" fmla="*/ 615647 h 889242"/>
                <a:gd name="connsiteX9" fmla="*/ 2660526 w 2886151"/>
                <a:gd name="connsiteY9" fmla="*/ 679883 h 889242"/>
                <a:gd name="connsiteX10" fmla="*/ 2507648 w 2886151"/>
                <a:gd name="connsiteY10" fmla="*/ 743151 h 889242"/>
                <a:gd name="connsiteX11" fmla="*/ 2435833 w 2886151"/>
                <a:gd name="connsiteY11" fmla="*/ 812482 h 889242"/>
                <a:gd name="connsiteX12" fmla="*/ 2350097 w 2886151"/>
                <a:gd name="connsiteY12" fmla="*/ 889242 h 889242"/>
                <a:gd name="connsiteX13" fmla="*/ 1254875 w 2886151"/>
                <a:gd name="connsiteY13" fmla="*/ 701260 h 889242"/>
                <a:gd name="connsiteX14" fmla="*/ 0 w 2886151"/>
                <a:gd name="connsiteY14" fmla="*/ 657563 h 889242"/>
                <a:gd name="connsiteX0" fmla="*/ 0 w 2886151"/>
                <a:gd name="connsiteY0" fmla="*/ 657563 h 889242"/>
                <a:gd name="connsiteX1" fmla="*/ 83815 w 2886151"/>
                <a:gd name="connsiteY1" fmla="*/ 488088 h 889242"/>
                <a:gd name="connsiteX2" fmla="*/ 220888 w 2886151"/>
                <a:gd name="connsiteY2" fmla="*/ 344768 h 889242"/>
                <a:gd name="connsiteX3" fmla="*/ 444240 w 2886151"/>
                <a:gd name="connsiteY3" fmla="*/ 224245 h 889242"/>
                <a:gd name="connsiteX4" fmla="*/ 687376 w 2886151"/>
                <a:gd name="connsiteY4" fmla="*/ 146594 h 889242"/>
                <a:gd name="connsiteX5" fmla="*/ 1010600 w 2886151"/>
                <a:gd name="connsiteY5" fmla="*/ 78440 h 889242"/>
                <a:gd name="connsiteX6" fmla="*/ 1500115 w 2886151"/>
                <a:gd name="connsiteY6" fmla="*/ 0 h 889242"/>
                <a:gd name="connsiteX7" fmla="*/ 2647955 w 2886151"/>
                <a:gd name="connsiteY7" fmla="*/ 250970 h 889242"/>
                <a:gd name="connsiteX8" fmla="*/ 2886150 w 2886151"/>
                <a:gd name="connsiteY8" fmla="*/ 615647 h 889242"/>
                <a:gd name="connsiteX9" fmla="*/ 2660526 w 2886151"/>
                <a:gd name="connsiteY9" fmla="*/ 679883 h 889242"/>
                <a:gd name="connsiteX10" fmla="*/ 2507648 w 2886151"/>
                <a:gd name="connsiteY10" fmla="*/ 743151 h 889242"/>
                <a:gd name="connsiteX11" fmla="*/ 2404465 w 2886151"/>
                <a:gd name="connsiteY11" fmla="*/ 809420 h 889242"/>
                <a:gd name="connsiteX12" fmla="*/ 2350097 w 2886151"/>
                <a:gd name="connsiteY12" fmla="*/ 889242 h 889242"/>
                <a:gd name="connsiteX13" fmla="*/ 1254875 w 2886151"/>
                <a:gd name="connsiteY13" fmla="*/ 701260 h 889242"/>
                <a:gd name="connsiteX14" fmla="*/ 0 w 2886151"/>
                <a:gd name="connsiteY14" fmla="*/ 657563 h 889242"/>
                <a:gd name="connsiteX0" fmla="*/ 0 w 2886151"/>
                <a:gd name="connsiteY0" fmla="*/ 666357 h 898036"/>
                <a:gd name="connsiteX1" fmla="*/ 83815 w 2886151"/>
                <a:gd name="connsiteY1" fmla="*/ 496882 h 898036"/>
                <a:gd name="connsiteX2" fmla="*/ 220888 w 2886151"/>
                <a:gd name="connsiteY2" fmla="*/ 353562 h 898036"/>
                <a:gd name="connsiteX3" fmla="*/ 444240 w 2886151"/>
                <a:gd name="connsiteY3" fmla="*/ 233039 h 898036"/>
                <a:gd name="connsiteX4" fmla="*/ 687376 w 2886151"/>
                <a:gd name="connsiteY4" fmla="*/ 155388 h 898036"/>
                <a:gd name="connsiteX5" fmla="*/ 1010600 w 2886151"/>
                <a:gd name="connsiteY5" fmla="*/ 87234 h 898036"/>
                <a:gd name="connsiteX6" fmla="*/ 1443411 w 2886151"/>
                <a:gd name="connsiteY6" fmla="*/ 0 h 898036"/>
                <a:gd name="connsiteX7" fmla="*/ 2647955 w 2886151"/>
                <a:gd name="connsiteY7" fmla="*/ 259764 h 898036"/>
                <a:gd name="connsiteX8" fmla="*/ 2886150 w 2886151"/>
                <a:gd name="connsiteY8" fmla="*/ 624441 h 898036"/>
                <a:gd name="connsiteX9" fmla="*/ 2660526 w 2886151"/>
                <a:gd name="connsiteY9" fmla="*/ 688677 h 898036"/>
                <a:gd name="connsiteX10" fmla="*/ 2507648 w 2886151"/>
                <a:gd name="connsiteY10" fmla="*/ 751945 h 898036"/>
                <a:gd name="connsiteX11" fmla="*/ 2404465 w 2886151"/>
                <a:gd name="connsiteY11" fmla="*/ 818214 h 898036"/>
                <a:gd name="connsiteX12" fmla="*/ 2350097 w 2886151"/>
                <a:gd name="connsiteY12" fmla="*/ 898036 h 898036"/>
                <a:gd name="connsiteX13" fmla="*/ 1254875 w 2886151"/>
                <a:gd name="connsiteY13" fmla="*/ 710054 h 898036"/>
                <a:gd name="connsiteX14" fmla="*/ 0 w 2886151"/>
                <a:gd name="connsiteY14" fmla="*/ 666357 h 898036"/>
                <a:gd name="connsiteX0" fmla="*/ 0 w 2886151"/>
                <a:gd name="connsiteY0" fmla="*/ 666357 h 898036"/>
                <a:gd name="connsiteX1" fmla="*/ 83815 w 2886151"/>
                <a:gd name="connsiteY1" fmla="*/ 496882 h 898036"/>
                <a:gd name="connsiteX2" fmla="*/ 220888 w 2886151"/>
                <a:gd name="connsiteY2" fmla="*/ 353562 h 898036"/>
                <a:gd name="connsiteX3" fmla="*/ 444240 w 2886151"/>
                <a:gd name="connsiteY3" fmla="*/ 233039 h 898036"/>
                <a:gd name="connsiteX4" fmla="*/ 687376 w 2886151"/>
                <a:gd name="connsiteY4" fmla="*/ 155388 h 898036"/>
                <a:gd name="connsiteX5" fmla="*/ 1010600 w 2886151"/>
                <a:gd name="connsiteY5" fmla="*/ 87234 h 898036"/>
                <a:gd name="connsiteX6" fmla="*/ 1443411 w 2886151"/>
                <a:gd name="connsiteY6" fmla="*/ 0 h 898036"/>
                <a:gd name="connsiteX7" fmla="*/ 2620224 w 2886151"/>
                <a:gd name="connsiteY7" fmla="*/ 249451 h 898036"/>
                <a:gd name="connsiteX8" fmla="*/ 2886150 w 2886151"/>
                <a:gd name="connsiteY8" fmla="*/ 624441 h 898036"/>
                <a:gd name="connsiteX9" fmla="*/ 2660526 w 2886151"/>
                <a:gd name="connsiteY9" fmla="*/ 688677 h 898036"/>
                <a:gd name="connsiteX10" fmla="*/ 2507648 w 2886151"/>
                <a:gd name="connsiteY10" fmla="*/ 751945 h 898036"/>
                <a:gd name="connsiteX11" fmla="*/ 2404465 w 2886151"/>
                <a:gd name="connsiteY11" fmla="*/ 818214 h 898036"/>
                <a:gd name="connsiteX12" fmla="*/ 2350097 w 2886151"/>
                <a:gd name="connsiteY12" fmla="*/ 898036 h 898036"/>
                <a:gd name="connsiteX13" fmla="*/ 1254875 w 2886151"/>
                <a:gd name="connsiteY13" fmla="*/ 710054 h 898036"/>
                <a:gd name="connsiteX14" fmla="*/ 0 w 2886151"/>
                <a:gd name="connsiteY14" fmla="*/ 666357 h 898036"/>
                <a:gd name="connsiteX0" fmla="*/ 0 w 2886151"/>
                <a:gd name="connsiteY0" fmla="*/ 666357 h 898036"/>
                <a:gd name="connsiteX1" fmla="*/ 83815 w 2886151"/>
                <a:gd name="connsiteY1" fmla="*/ 496882 h 898036"/>
                <a:gd name="connsiteX2" fmla="*/ 220888 w 2886151"/>
                <a:gd name="connsiteY2" fmla="*/ 353562 h 898036"/>
                <a:gd name="connsiteX3" fmla="*/ 444240 w 2886151"/>
                <a:gd name="connsiteY3" fmla="*/ 233039 h 898036"/>
                <a:gd name="connsiteX4" fmla="*/ 687376 w 2886151"/>
                <a:gd name="connsiteY4" fmla="*/ 155388 h 898036"/>
                <a:gd name="connsiteX5" fmla="*/ 965981 w 2886151"/>
                <a:gd name="connsiteY5" fmla="*/ 73100 h 898036"/>
                <a:gd name="connsiteX6" fmla="*/ 1443411 w 2886151"/>
                <a:gd name="connsiteY6" fmla="*/ 0 h 898036"/>
                <a:gd name="connsiteX7" fmla="*/ 2620224 w 2886151"/>
                <a:gd name="connsiteY7" fmla="*/ 249451 h 898036"/>
                <a:gd name="connsiteX8" fmla="*/ 2886150 w 2886151"/>
                <a:gd name="connsiteY8" fmla="*/ 624441 h 898036"/>
                <a:gd name="connsiteX9" fmla="*/ 2660526 w 2886151"/>
                <a:gd name="connsiteY9" fmla="*/ 688677 h 898036"/>
                <a:gd name="connsiteX10" fmla="*/ 2507648 w 2886151"/>
                <a:gd name="connsiteY10" fmla="*/ 751945 h 898036"/>
                <a:gd name="connsiteX11" fmla="*/ 2404465 w 2886151"/>
                <a:gd name="connsiteY11" fmla="*/ 818214 h 898036"/>
                <a:gd name="connsiteX12" fmla="*/ 2350097 w 2886151"/>
                <a:gd name="connsiteY12" fmla="*/ 898036 h 898036"/>
                <a:gd name="connsiteX13" fmla="*/ 1254875 w 2886151"/>
                <a:gd name="connsiteY13" fmla="*/ 710054 h 898036"/>
                <a:gd name="connsiteX14" fmla="*/ 0 w 2886151"/>
                <a:gd name="connsiteY14" fmla="*/ 666357 h 898036"/>
                <a:gd name="connsiteX0" fmla="*/ 0 w 2886151"/>
                <a:gd name="connsiteY0" fmla="*/ 666357 h 898036"/>
                <a:gd name="connsiteX1" fmla="*/ 83815 w 2886151"/>
                <a:gd name="connsiteY1" fmla="*/ 496882 h 898036"/>
                <a:gd name="connsiteX2" fmla="*/ 220888 w 2886151"/>
                <a:gd name="connsiteY2" fmla="*/ 353562 h 898036"/>
                <a:gd name="connsiteX3" fmla="*/ 444240 w 2886151"/>
                <a:gd name="connsiteY3" fmla="*/ 233039 h 898036"/>
                <a:gd name="connsiteX4" fmla="*/ 647561 w 2886151"/>
                <a:gd name="connsiteY4" fmla="*/ 150415 h 898036"/>
                <a:gd name="connsiteX5" fmla="*/ 965981 w 2886151"/>
                <a:gd name="connsiteY5" fmla="*/ 73100 h 898036"/>
                <a:gd name="connsiteX6" fmla="*/ 1443411 w 2886151"/>
                <a:gd name="connsiteY6" fmla="*/ 0 h 898036"/>
                <a:gd name="connsiteX7" fmla="*/ 2620224 w 2886151"/>
                <a:gd name="connsiteY7" fmla="*/ 249451 h 898036"/>
                <a:gd name="connsiteX8" fmla="*/ 2886150 w 2886151"/>
                <a:gd name="connsiteY8" fmla="*/ 624441 h 898036"/>
                <a:gd name="connsiteX9" fmla="*/ 2660526 w 2886151"/>
                <a:gd name="connsiteY9" fmla="*/ 688677 h 898036"/>
                <a:gd name="connsiteX10" fmla="*/ 2507648 w 2886151"/>
                <a:gd name="connsiteY10" fmla="*/ 751945 h 898036"/>
                <a:gd name="connsiteX11" fmla="*/ 2404465 w 2886151"/>
                <a:gd name="connsiteY11" fmla="*/ 818214 h 898036"/>
                <a:gd name="connsiteX12" fmla="*/ 2350097 w 2886151"/>
                <a:gd name="connsiteY12" fmla="*/ 898036 h 898036"/>
                <a:gd name="connsiteX13" fmla="*/ 1254875 w 2886151"/>
                <a:gd name="connsiteY13" fmla="*/ 710054 h 898036"/>
                <a:gd name="connsiteX14" fmla="*/ 0 w 2886151"/>
                <a:gd name="connsiteY14" fmla="*/ 666357 h 898036"/>
                <a:gd name="connsiteX0" fmla="*/ 0 w 2886151"/>
                <a:gd name="connsiteY0" fmla="*/ 666357 h 898036"/>
                <a:gd name="connsiteX1" fmla="*/ 83815 w 2886151"/>
                <a:gd name="connsiteY1" fmla="*/ 496882 h 898036"/>
                <a:gd name="connsiteX2" fmla="*/ 220888 w 2886151"/>
                <a:gd name="connsiteY2" fmla="*/ 353562 h 898036"/>
                <a:gd name="connsiteX3" fmla="*/ 415272 w 2886151"/>
                <a:gd name="connsiteY3" fmla="*/ 234557 h 898036"/>
                <a:gd name="connsiteX4" fmla="*/ 647561 w 2886151"/>
                <a:gd name="connsiteY4" fmla="*/ 150415 h 898036"/>
                <a:gd name="connsiteX5" fmla="*/ 965981 w 2886151"/>
                <a:gd name="connsiteY5" fmla="*/ 73100 h 898036"/>
                <a:gd name="connsiteX6" fmla="*/ 1443411 w 2886151"/>
                <a:gd name="connsiteY6" fmla="*/ 0 h 898036"/>
                <a:gd name="connsiteX7" fmla="*/ 2620224 w 2886151"/>
                <a:gd name="connsiteY7" fmla="*/ 249451 h 898036"/>
                <a:gd name="connsiteX8" fmla="*/ 2886150 w 2886151"/>
                <a:gd name="connsiteY8" fmla="*/ 624441 h 898036"/>
                <a:gd name="connsiteX9" fmla="*/ 2660526 w 2886151"/>
                <a:gd name="connsiteY9" fmla="*/ 688677 h 898036"/>
                <a:gd name="connsiteX10" fmla="*/ 2507648 w 2886151"/>
                <a:gd name="connsiteY10" fmla="*/ 751945 h 898036"/>
                <a:gd name="connsiteX11" fmla="*/ 2404465 w 2886151"/>
                <a:gd name="connsiteY11" fmla="*/ 818214 h 898036"/>
                <a:gd name="connsiteX12" fmla="*/ 2350097 w 2886151"/>
                <a:gd name="connsiteY12" fmla="*/ 898036 h 898036"/>
                <a:gd name="connsiteX13" fmla="*/ 1254875 w 2886151"/>
                <a:gd name="connsiteY13" fmla="*/ 710054 h 898036"/>
                <a:gd name="connsiteX14" fmla="*/ 0 w 2886151"/>
                <a:gd name="connsiteY14" fmla="*/ 666357 h 898036"/>
                <a:gd name="connsiteX0" fmla="*/ 0 w 2886151"/>
                <a:gd name="connsiteY0" fmla="*/ 666357 h 898036"/>
                <a:gd name="connsiteX1" fmla="*/ 83815 w 2886151"/>
                <a:gd name="connsiteY1" fmla="*/ 496882 h 898036"/>
                <a:gd name="connsiteX2" fmla="*/ 188275 w 2886151"/>
                <a:gd name="connsiteY2" fmla="*/ 362331 h 898036"/>
                <a:gd name="connsiteX3" fmla="*/ 415272 w 2886151"/>
                <a:gd name="connsiteY3" fmla="*/ 234557 h 898036"/>
                <a:gd name="connsiteX4" fmla="*/ 647561 w 2886151"/>
                <a:gd name="connsiteY4" fmla="*/ 150415 h 898036"/>
                <a:gd name="connsiteX5" fmla="*/ 965981 w 2886151"/>
                <a:gd name="connsiteY5" fmla="*/ 73100 h 898036"/>
                <a:gd name="connsiteX6" fmla="*/ 1443411 w 2886151"/>
                <a:gd name="connsiteY6" fmla="*/ 0 h 898036"/>
                <a:gd name="connsiteX7" fmla="*/ 2620224 w 2886151"/>
                <a:gd name="connsiteY7" fmla="*/ 249451 h 898036"/>
                <a:gd name="connsiteX8" fmla="*/ 2886150 w 2886151"/>
                <a:gd name="connsiteY8" fmla="*/ 624441 h 898036"/>
                <a:gd name="connsiteX9" fmla="*/ 2660526 w 2886151"/>
                <a:gd name="connsiteY9" fmla="*/ 688677 h 898036"/>
                <a:gd name="connsiteX10" fmla="*/ 2507648 w 2886151"/>
                <a:gd name="connsiteY10" fmla="*/ 751945 h 898036"/>
                <a:gd name="connsiteX11" fmla="*/ 2404465 w 2886151"/>
                <a:gd name="connsiteY11" fmla="*/ 818214 h 898036"/>
                <a:gd name="connsiteX12" fmla="*/ 2350097 w 2886151"/>
                <a:gd name="connsiteY12" fmla="*/ 898036 h 898036"/>
                <a:gd name="connsiteX13" fmla="*/ 1254875 w 2886151"/>
                <a:gd name="connsiteY13" fmla="*/ 710054 h 898036"/>
                <a:gd name="connsiteX14" fmla="*/ 0 w 2886151"/>
                <a:gd name="connsiteY14" fmla="*/ 666357 h 898036"/>
                <a:gd name="connsiteX0" fmla="*/ 0 w 2886151"/>
                <a:gd name="connsiteY0" fmla="*/ 666357 h 898036"/>
                <a:gd name="connsiteX1" fmla="*/ 48803 w 2886151"/>
                <a:gd name="connsiteY1" fmla="*/ 501072 h 898036"/>
                <a:gd name="connsiteX2" fmla="*/ 188275 w 2886151"/>
                <a:gd name="connsiteY2" fmla="*/ 362331 h 898036"/>
                <a:gd name="connsiteX3" fmla="*/ 415272 w 2886151"/>
                <a:gd name="connsiteY3" fmla="*/ 234557 h 898036"/>
                <a:gd name="connsiteX4" fmla="*/ 647561 w 2886151"/>
                <a:gd name="connsiteY4" fmla="*/ 150415 h 898036"/>
                <a:gd name="connsiteX5" fmla="*/ 965981 w 2886151"/>
                <a:gd name="connsiteY5" fmla="*/ 73100 h 898036"/>
                <a:gd name="connsiteX6" fmla="*/ 1443411 w 2886151"/>
                <a:gd name="connsiteY6" fmla="*/ 0 h 898036"/>
                <a:gd name="connsiteX7" fmla="*/ 2620224 w 2886151"/>
                <a:gd name="connsiteY7" fmla="*/ 249451 h 898036"/>
                <a:gd name="connsiteX8" fmla="*/ 2886150 w 2886151"/>
                <a:gd name="connsiteY8" fmla="*/ 624441 h 898036"/>
                <a:gd name="connsiteX9" fmla="*/ 2660526 w 2886151"/>
                <a:gd name="connsiteY9" fmla="*/ 688677 h 898036"/>
                <a:gd name="connsiteX10" fmla="*/ 2507648 w 2886151"/>
                <a:gd name="connsiteY10" fmla="*/ 751945 h 898036"/>
                <a:gd name="connsiteX11" fmla="*/ 2404465 w 2886151"/>
                <a:gd name="connsiteY11" fmla="*/ 818214 h 898036"/>
                <a:gd name="connsiteX12" fmla="*/ 2350097 w 2886151"/>
                <a:gd name="connsiteY12" fmla="*/ 898036 h 898036"/>
                <a:gd name="connsiteX13" fmla="*/ 1254875 w 2886151"/>
                <a:gd name="connsiteY13" fmla="*/ 710054 h 898036"/>
                <a:gd name="connsiteX14" fmla="*/ 0 w 2886151"/>
                <a:gd name="connsiteY14" fmla="*/ 666357 h 898036"/>
                <a:gd name="connsiteX0" fmla="*/ 0 w 2886151"/>
                <a:gd name="connsiteY0" fmla="*/ 671697 h 903376"/>
                <a:gd name="connsiteX1" fmla="*/ 48803 w 2886151"/>
                <a:gd name="connsiteY1" fmla="*/ 506412 h 903376"/>
                <a:gd name="connsiteX2" fmla="*/ 188275 w 2886151"/>
                <a:gd name="connsiteY2" fmla="*/ 367671 h 903376"/>
                <a:gd name="connsiteX3" fmla="*/ 415272 w 2886151"/>
                <a:gd name="connsiteY3" fmla="*/ 239897 h 903376"/>
                <a:gd name="connsiteX4" fmla="*/ 647561 w 2886151"/>
                <a:gd name="connsiteY4" fmla="*/ 155755 h 903376"/>
                <a:gd name="connsiteX5" fmla="*/ 965981 w 2886151"/>
                <a:gd name="connsiteY5" fmla="*/ 78440 h 903376"/>
                <a:gd name="connsiteX6" fmla="*/ 1455493 w 2886151"/>
                <a:gd name="connsiteY6" fmla="*/ 0 h 903376"/>
                <a:gd name="connsiteX7" fmla="*/ 2620224 w 2886151"/>
                <a:gd name="connsiteY7" fmla="*/ 254791 h 903376"/>
                <a:gd name="connsiteX8" fmla="*/ 2886150 w 2886151"/>
                <a:gd name="connsiteY8" fmla="*/ 629781 h 903376"/>
                <a:gd name="connsiteX9" fmla="*/ 2660526 w 2886151"/>
                <a:gd name="connsiteY9" fmla="*/ 694017 h 903376"/>
                <a:gd name="connsiteX10" fmla="*/ 2507648 w 2886151"/>
                <a:gd name="connsiteY10" fmla="*/ 757285 h 903376"/>
                <a:gd name="connsiteX11" fmla="*/ 2404465 w 2886151"/>
                <a:gd name="connsiteY11" fmla="*/ 823554 h 903376"/>
                <a:gd name="connsiteX12" fmla="*/ 2350097 w 2886151"/>
                <a:gd name="connsiteY12" fmla="*/ 903376 h 903376"/>
                <a:gd name="connsiteX13" fmla="*/ 1254875 w 2886151"/>
                <a:gd name="connsiteY13" fmla="*/ 715394 h 903376"/>
                <a:gd name="connsiteX14" fmla="*/ 0 w 2886151"/>
                <a:gd name="connsiteY14" fmla="*/ 671697 h 903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86151" h="903376">
                  <a:moveTo>
                    <a:pt x="0" y="671697"/>
                  </a:moveTo>
                  <a:cubicBezTo>
                    <a:pt x="20937" y="539771"/>
                    <a:pt x="17424" y="557083"/>
                    <a:pt x="48803" y="506412"/>
                  </a:cubicBezTo>
                  <a:cubicBezTo>
                    <a:pt x="80182" y="455741"/>
                    <a:pt x="127197" y="412090"/>
                    <a:pt x="188275" y="367671"/>
                  </a:cubicBezTo>
                  <a:cubicBezTo>
                    <a:pt x="249353" y="323252"/>
                    <a:pt x="338724" y="275216"/>
                    <a:pt x="415272" y="239897"/>
                  </a:cubicBezTo>
                  <a:cubicBezTo>
                    <a:pt x="491820" y="204578"/>
                    <a:pt x="555776" y="182665"/>
                    <a:pt x="647561" y="155755"/>
                  </a:cubicBezTo>
                  <a:cubicBezTo>
                    <a:pt x="739346" y="128846"/>
                    <a:pt x="831326" y="104399"/>
                    <a:pt x="965981" y="78440"/>
                  </a:cubicBezTo>
                  <a:cubicBezTo>
                    <a:pt x="1100636" y="52481"/>
                    <a:pt x="1148768" y="41691"/>
                    <a:pt x="1455493" y="0"/>
                  </a:cubicBezTo>
                  <a:lnTo>
                    <a:pt x="2620224" y="254791"/>
                  </a:lnTo>
                  <a:cubicBezTo>
                    <a:pt x="2813443" y="444432"/>
                    <a:pt x="2763637" y="422562"/>
                    <a:pt x="2886150" y="629781"/>
                  </a:cubicBezTo>
                  <a:cubicBezTo>
                    <a:pt x="2810942" y="651193"/>
                    <a:pt x="2723610" y="672766"/>
                    <a:pt x="2660526" y="694017"/>
                  </a:cubicBezTo>
                  <a:cubicBezTo>
                    <a:pt x="2597442" y="715268"/>
                    <a:pt x="2550325" y="735696"/>
                    <a:pt x="2507648" y="757285"/>
                  </a:cubicBezTo>
                  <a:cubicBezTo>
                    <a:pt x="2464971" y="778874"/>
                    <a:pt x="2430723" y="799206"/>
                    <a:pt x="2404465" y="823554"/>
                  </a:cubicBezTo>
                  <a:cubicBezTo>
                    <a:pt x="2378207" y="847902"/>
                    <a:pt x="2387447" y="816653"/>
                    <a:pt x="2350097" y="903376"/>
                  </a:cubicBezTo>
                  <a:lnTo>
                    <a:pt x="1254875" y="715394"/>
                  </a:lnTo>
                  <a:lnTo>
                    <a:pt x="0" y="671697"/>
                  </a:lnTo>
                  <a:close/>
                </a:path>
              </a:pathLst>
            </a:custGeom>
            <a:solidFill>
              <a:srgbClr val="C7C8CA"/>
            </a:solidFill>
            <a:ln w="9525" cap="flat" cmpd="sng" algn="ctr">
              <a:solidFill>
                <a:srgbClr val="FFFFFF"/>
              </a:solidFill>
              <a:prstDash val="solid"/>
              <a:round/>
              <a:headEnd type="none" w="med" len="med"/>
              <a:tailEnd type="none" w="med" len="med"/>
            </a:ln>
            <a:effectLst>
              <a:outerShdw blurRad="50800" dist="38100" dir="2700000" algn="tl" rotWithShape="0">
                <a:prstClr val="black"/>
              </a:outerShdw>
            </a:effectLst>
            <a:extLst/>
          </p:spPr>
          <p:txBody>
            <a:bodyPr vert="horz" wrap="square" lIns="76555" tIns="38278" rIns="76555" bIns="38278" numCol="1" rtlCol="0" anchor="t" anchorCtr="0" compatLnSpc="1">
              <a:prstTxWarp prst="textNoShape">
                <a:avLst/>
              </a:prstTxWarp>
            </a:bodyPr>
            <a:lstStyle/>
            <a:p>
              <a:pPr marL="0" marR="0" lvl="0" indent="0" algn="l" defTabSz="797483" rtl="0" eaLnBrk="0" fontAlgn="base" latinLnBrk="0" hangingPunct="0">
                <a:lnSpc>
                  <a:spcPct val="100000"/>
                </a:lnSpc>
                <a:spcBef>
                  <a:spcPct val="0"/>
                </a:spcBef>
                <a:spcAft>
                  <a:spcPct val="0"/>
                </a:spcAft>
                <a:buClrTx/>
                <a:buSzTx/>
                <a:buFontTx/>
                <a:buNone/>
                <a:tabLst/>
                <a:defRPr/>
              </a:pPr>
              <a:endParaRPr kumimoji="0" lang="de-DE" sz="2094" b="0" i="0" u="none" strike="noStrike" kern="0" cap="none" spc="0" normalizeH="0" baseline="0" noProof="0">
                <a:ln>
                  <a:noFill/>
                </a:ln>
                <a:solidFill>
                  <a:srgbClr val="000000"/>
                </a:solidFill>
                <a:effectLst/>
                <a:uLnTx/>
                <a:uFillTx/>
                <a:latin typeface="DB Office"/>
                <a:ea typeface="ＭＳ Ｐゴシック" charset="0"/>
                <a:cs typeface="+mn-cs"/>
              </a:endParaRPr>
            </a:p>
          </p:txBody>
        </p:sp>
        <p:sp>
          <p:nvSpPr>
            <p:cNvPr id="27" name="Freihandform 79"/>
            <p:cNvSpPr/>
            <p:nvPr/>
          </p:nvSpPr>
          <p:spPr bwMode="auto">
            <a:xfrm>
              <a:off x="6175427" y="2489783"/>
              <a:ext cx="286610" cy="447997"/>
            </a:xfrm>
            <a:custGeom>
              <a:avLst/>
              <a:gdLst>
                <a:gd name="connsiteX0" fmla="*/ 136281 w 483577"/>
                <a:gd name="connsiteY0" fmla="*/ 298939 h 571500"/>
                <a:gd name="connsiteX1" fmla="*/ 118696 w 483577"/>
                <a:gd name="connsiteY1" fmla="*/ 0 h 571500"/>
                <a:gd name="connsiteX2" fmla="*/ 241789 w 483577"/>
                <a:gd name="connsiteY2" fmla="*/ 4396 h 571500"/>
                <a:gd name="connsiteX3" fmla="*/ 334108 w 483577"/>
                <a:gd name="connsiteY3" fmla="*/ 4396 h 571500"/>
                <a:gd name="connsiteX4" fmla="*/ 404446 w 483577"/>
                <a:gd name="connsiteY4" fmla="*/ 8792 h 571500"/>
                <a:gd name="connsiteX5" fmla="*/ 483577 w 483577"/>
                <a:gd name="connsiteY5" fmla="*/ 290146 h 571500"/>
                <a:gd name="connsiteX6" fmla="*/ 329712 w 483577"/>
                <a:gd name="connsiteY6" fmla="*/ 571500 h 571500"/>
                <a:gd name="connsiteX7" fmla="*/ 70339 w 483577"/>
                <a:gd name="connsiteY7" fmla="*/ 567104 h 571500"/>
                <a:gd name="connsiteX8" fmla="*/ 0 w 483577"/>
                <a:gd name="connsiteY8" fmla="*/ 571500 h 571500"/>
                <a:gd name="connsiteX9" fmla="*/ 136281 w 483577"/>
                <a:gd name="connsiteY9" fmla="*/ 298939 h 571500"/>
                <a:gd name="connsiteX0" fmla="*/ 136281 w 483577"/>
                <a:gd name="connsiteY0" fmla="*/ 294543 h 567104"/>
                <a:gd name="connsiteX1" fmla="*/ 102452 w 483577"/>
                <a:gd name="connsiteY1" fmla="*/ 11479 h 567104"/>
                <a:gd name="connsiteX2" fmla="*/ 241789 w 483577"/>
                <a:gd name="connsiteY2" fmla="*/ 0 h 567104"/>
                <a:gd name="connsiteX3" fmla="*/ 334108 w 483577"/>
                <a:gd name="connsiteY3" fmla="*/ 0 h 567104"/>
                <a:gd name="connsiteX4" fmla="*/ 404446 w 483577"/>
                <a:gd name="connsiteY4" fmla="*/ 4396 h 567104"/>
                <a:gd name="connsiteX5" fmla="*/ 483577 w 483577"/>
                <a:gd name="connsiteY5" fmla="*/ 285750 h 567104"/>
                <a:gd name="connsiteX6" fmla="*/ 329712 w 483577"/>
                <a:gd name="connsiteY6" fmla="*/ 567104 h 567104"/>
                <a:gd name="connsiteX7" fmla="*/ 70339 w 483577"/>
                <a:gd name="connsiteY7" fmla="*/ 562708 h 567104"/>
                <a:gd name="connsiteX8" fmla="*/ 0 w 483577"/>
                <a:gd name="connsiteY8" fmla="*/ 567104 h 567104"/>
                <a:gd name="connsiteX9" fmla="*/ 136281 w 483577"/>
                <a:gd name="connsiteY9" fmla="*/ 294543 h 567104"/>
                <a:gd name="connsiteX0" fmla="*/ 136281 w 483577"/>
                <a:gd name="connsiteY0" fmla="*/ 294543 h 567104"/>
                <a:gd name="connsiteX1" fmla="*/ 102452 w 483577"/>
                <a:gd name="connsiteY1" fmla="*/ 11479 h 567104"/>
                <a:gd name="connsiteX2" fmla="*/ 241789 w 483577"/>
                <a:gd name="connsiteY2" fmla="*/ 6350 h 567104"/>
                <a:gd name="connsiteX3" fmla="*/ 334108 w 483577"/>
                <a:gd name="connsiteY3" fmla="*/ 0 h 567104"/>
                <a:gd name="connsiteX4" fmla="*/ 404446 w 483577"/>
                <a:gd name="connsiteY4" fmla="*/ 4396 h 567104"/>
                <a:gd name="connsiteX5" fmla="*/ 483577 w 483577"/>
                <a:gd name="connsiteY5" fmla="*/ 285750 h 567104"/>
                <a:gd name="connsiteX6" fmla="*/ 329712 w 483577"/>
                <a:gd name="connsiteY6" fmla="*/ 567104 h 567104"/>
                <a:gd name="connsiteX7" fmla="*/ 70339 w 483577"/>
                <a:gd name="connsiteY7" fmla="*/ 562708 h 567104"/>
                <a:gd name="connsiteX8" fmla="*/ 0 w 483577"/>
                <a:gd name="connsiteY8" fmla="*/ 567104 h 567104"/>
                <a:gd name="connsiteX9" fmla="*/ 136281 w 483577"/>
                <a:gd name="connsiteY9" fmla="*/ 294543 h 567104"/>
                <a:gd name="connsiteX0" fmla="*/ 136281 w 483577"/>
                <a:gd name="connsiteY0" fmla="*/ 290147 h 562708"/>
                <a:gd name="connsiteX1" fmla="*/ 102452 w 483577"/>
                <a:gd name="connsiteY1" fmla="*/ 7083 h 562708"/>
                <a:gd name="connsiteX2" fmla="*/ 241789 w 483577"/>
                <a:gd name="connsiteY2" fmla="*/ 1954 h 562708"/>
                <a:gd name="connsiteX3" fmla="*/ 330048 w 483577"/>
                <a:gd name="connsiteY3" fmla="*/ 5129 h 562708"/>
                <a:gd name="connsiteX4" fmla="*/ 404446 w 483577"/>
                <a:gd name="connsiteY4" fmla="*/ 0 h 562708"/>
                <a:gd name="connsiteX5" fmla="*/ 483577 w 483577"/>
                <a:gd name="connsiteY5" fmla="*/ 281354 h 562708"/>
                <a:gd name="connsiteX6" fmla="*/ 329712 w 483577"/>
                <a:gd name="connsiteY6" fmla="*/ 562708 h 562708"/>
                <a:gd name="connsiteX7" fmla="*/ 70339 w 483577"/>
                <a:gd name="connsiteY7" fmla="*/ 558312 h 562708"/>
                <a:gd name="connsiteX8" fmla="*/ 0 w 483577"/>
                <a:gd name="connsiteY8" fmla="*/ 562708 h 562708"/>
                <a:gd name="connsiteX9" fmla="*/ 136281 w 483577"/>
                <a:gd name="connsiteY9" fmla="*/ 290147 h 562708"/>
                <a:gd name="connsiteX0" fmla="*/ 136281 w 483577"/>
                <a:gd name="connsiteY0" fmla="*/ 288193 h 560754"/>
                <a:gd name="connsiteX1" fmla="*/ 102452 w 483577"/>
                <a:gd name="connsiteY1" fmla="*/ 5129 h 560754"/>
                <a:gd name="connsiteX2" fmla="*/ 241789 w 483577"/>
                <a:gd name="connsiteY2" fmla="*/ 0 h 560754"/>
                <a:gd name="connsiteX3" fmla="*/ 330048 w 483577"/>
                <a:gd name="connsiteY3" fmla="*/ 3175 h 560754"/>
                <a:gd name="connsiteX4" fmla="*/ 384141 w 483577"/>
                <a:gd name="connsiteY4" fmla="*/ 1221 h 560754"/>
                <a:gd name="connsiteX5" fmla="*/ 483577 w 483577"/>
                <a:gd name="connsiteY5" fmla="*/ 279400 h 560754"/>
                <a:gd name="connsiteX6" fmla="*/ 329712 w 483577"/>
                <a:gd name="connsiteY6" fmla="*/ 560754 h 560754"/>
                <a:gd name="connsiteX7" fmla="*/ 70339 w 483577"/>
                <a:gd name="connsiteY7" fmla="*/ 556358 h 560754"/>
                <a:gd name="connsiteX8" fmla="*/ 0 w 483577"/>
                <a:gd name="connsiteY8" fmla="*/ 560754 h 560754"/>
                <a:gd name="connsiteX9" fmla="*/ 136281 w 483577"/>
                <a:gd name="connsiteY9" fmla="*/ 288193 h 560754"/>
                <a:gd name="connsiteX0" fmla="*/ 136281 w 483577"/>
                <a:gd name="connsiteY0" fmla="*/ 288193 h 560754"/>
                <a:gd name="connsiteX1" fmla="*/ 102452 w 483577"/>
                <a:gd name="connsiteY1" fmla="*/ 5129 h 560754"/>
                <a:gd name="connsiteX2" fmla="*/ 241789 w 483577"/>
                <a:gd name="connsiteY2" fmla="*/ 0 h 560754"/>
                <a:gd name="connsiteX3" fmla="*/ 330048 w 483577"/>
                <a:gd name="connsiteY3" fmla="*/ 3175 h 560754"/>
                <a:gd name="connsiteX4" fmla="*/ 384141 w 483577"/>
                <a:gd name="connsiteY4" fmla="*/ 1221 h 560754"/>
                <a:gd name="connsiteX5" fmla="*/ 483577 w 483577"/>
                <a:gd name="connsiteY5" fmla="*/ 279400 h 560754"/>
                <a:gd name="connsiteX6" fmla="*/ 305346 w 483577"/>
                <a:gd name="connsiteY6" fmla="*/ 560754 h 560754"/>
                <a:gd name="connsiteX7" fmla="*/ 70339 w 483577"/>
                <a:gd name="connsiteY7" fmla="*/ 556358 h 560754"/>
                <a:gd name="connsiteX8" fmla="*/ 0 w 483577"/>
                <a:gd name="connsiteY8" fmla="*/ 560754 h 560754"/>
                <a:gd name="connsiteX9" fmla="*/ 136281 w 483577"/>
                <a:gd name="connsiteY9" fmla="*/ 288193 h 560754"/>
                <a:gd name="connsiteX0" fmla="*/ 136281 w 483577"/>
                <a:gd name="connsiteY0" fmla="*/ 288193 h 560754"/>
                <a:gd name="connsiteX1" fmla="*/ 102452 w 483577"/>
                <a:gd name="connsiteY1" fmla="*/ 5129 h 560754"/>
                <a:gd name="connsiteX2" fmla="*/ 241789 w 483577"/>
                <a:gd name="connsiteY2" fmla="*/ 0 h 560754"/>
                <a:gd name="connsiteX3" fmla="*/ 330048 w 483577"/>
                <a:gd name="connsiteY3" fmla="*/ 3175 h 560754"/>
                <a:gd name="connsiteX4" fmla="*/ 384141 w 483577"/>
                <a:gd name="connsiteY4" fmla="*/ 1221 h 560754"/>
                <a:gd name="connsiteX5" fmla="*/ 483577 w 483577"/>
                <a:gd name="connsiteY5" fmla="*/ 279400 h 560754"/>
                <a:gd name="connsiteX6" fmla="*/ 293163 w 483577"/>
                <a:gd name="connsiteY6" fmla="*/ 560754 h 560754"/>
                <a:gd name="connsiteX7" fmla="*/ 70339 w 483577"/>
                <a:gd name="connsiteY7" fmla="*/ 556358 h 560754"/>
                <a:gd name="connsiteX8" fmla="*/ 0 w 483577"/>
                <a:gd name="connsiteY8" fmla="*/ 560754 h 560754"/>
                <a:gd name="connsiteX9" fmla="*/ 136281 w 483577"/>
                <a:gd name="connsiteY9" fmla="*/ 288193 h 560754"/>
                <a:gd name="connsiteX0" fmla="*/ 136281 w 483577"/>
                <a:gd name="connsiteY0" fmla="*/ 288193 h 560754"/>
                <a:gd name="connsiteX1" fmla="*/ 102452 w 483577"/>
                <a:gd name="connsiteY1" fmla="*/ 5129 h 560754"/>
                <a:gd name="connsiteX2" fmla="*/ 241789 w 483577"/>
                <a:gd name="connsiteY2" fmla="*/ 0 h 560754"/>
                <a:gd name="connsiteX3" fmla="*/ 330048 w 483577"/>
                <a:gd name="connsiteY3" fmla="*/ 3175 h 560754"/>
                <a:gd name="connsiteX4" fmla="*/ 384141 w 483577"/>
                <a:gd name="connsiteY4" fmla="*/ 1221 h 560754"/>
                <a:gd name="connsiteX5" fmla="*/ 483577 w 483577"/>
                <a:gd name="connsiteY5" fmla="*/ 279400 h 560754"/>
                <a:gd name="connsiteX6" fmla="*/ 293163 w 483577"/>
                <a:gd name="connsiteY6" fmla="*/ 560754 h 560754"/>
                <a:gd name="connsiteX7" fmla="*/ 159682 w 483577"/>
                <a:gd name="connsiteY7" fmla="*/ 559533 h 560754"/>
                <a:gd name="connsiteX8" fmla="*/ 0 w 483577"/>
                <a:gd name="connsiteY8" fmla="*/ 560754 h 560754"/>
                <a:gd name="connsiteX9" fmla="*/ 136281 w 483577"/>
                <a:gd name="connsiteY9" fmla="*/ 288193 h 560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3577" h="560754">
                  <a:moveTo>
                    <a:pt x="136281" y="288193"/>
                  </a:moveTo>
                  <a:lnTo>
                    <a:pt x="102452" y="5129"/>
                  </a:lnTo>
                  <a:lnTo>
                    <a:pt x="241789" y="0"/>
                  </a:lnTo>
                  <a:lnTo>
                    <a:pt x="330048" y="3175"/>
                  </a:lnTo>
                  <a:lnTo>
                    <a:pt x="384141" y="1221"/>
                  </a:lnTo>
                  <a:lnTo>
                    <a:pt x="483577" y="279400"/>
                  </a:lnTo>
                  <a:lnTo>
                    <a:pt x="293163" y="560754"/>
                  </a:lnTo>
                  <a:lnTo>
                    <a:pt x="159682" y="559533"/>
                  </a:lnTo>
                  <a:lnTo>
                    <a:pt x="0" y="560754"/>
                  </a:lnTo>
                  <a:lnTo>
                    <a:pt x="136281" y="288193"/>
                  </a:lnTo>
                  <a:close/>
                </a:path>
              </a:pathLst>
            </a:custGeom>
            <a:solidFill>
              <a:srgbClr val="C7C8CA"/>
            </a:solidFill>
            <a:ln w="9525" cap="flat" cmpd="sng" algn="ctr">
              <a:solidFill>
                <a:srgbClr val="FFFFFF"/>
              </a:solidFill>
              <a:prstDash val="solid"/>
              <a:round/>
              <a:headEnd type="none" w="med" len="med"/>
              <a:tailEnd type="none" w="med" len="med"/>
            </a:ln>
            <a:effectLst>
              <a:outerShdw blurRad="50800" dist="38100" dir="2700000" algn="tl" rotWithShape="0">
                <a:prstClr val="black"/>
              </a:outerShdw>
            </a:effectLst>
            <a:extLst/>
          </p:spPr>
          <p:txBody>
            <a:bodyPr vert="horz" wrap="square" lIns="76555" tIns="38278" rIns="76555" bIns="38278" numCol="1" rtlCol="0" anchor="t" anchorCtr="0" compatLnSpc="1">
              <a:prstTxWarp prst="textNoShape">
                <a:avLst/>
              </a:prstTxWarp>
            </a:bodyPr>
            <a:lstStyle/>
            <a:p>
              <a:pPr marL="0" marR="0" lvl="0" indent="0" algn="ctr" defTabSz="797483" rtl="0" eaLnBrk="0" fontAlgn="base" latinLnBrk="0" hangingPunct="0">
                <a:lnSpc>
                  <a:spcPct val="100000"/>
                </a:lnSpc>
                <a:spcBef>
                  <a:spcPct val="0"/>
                </a:spcBef>
                <a:spcAft>
                  <a:spcPct val="0"/>
                </a:spcAft>
                <a:buClrTx/>
                <a:buSzTx/>
                <a:buFontTx/>
                <a:buNone/>
                <a:tabLst/>
                <a:defRPr/>
              </a:pPr>
              <a:endParaRPr kumimoji="0" lang="de-DE" sz="1339" b="0" i="0" u="none" strike="noStrike" kern="0" cap="none" spc="0" normalizeH="0" baseline="0" noProof="0">
                <a:ln>
                  <a:noFill/>
                </a:ln>
                <a:solidFill>
                  <a:srgbClr val="000000"/>
                </a:solidFill>
                <a:effectLst/>
                <a:uLnTx/>
                <a:uFillTx/>
                <a:latin typeface="DB Office"/>
                <a:ea typeface="+mn-ea"/>
                <a:cs typeface="+mn-cs"/>
              </a:endParaRPr>
            </a:p>
          </p:txBody>
        </p:sp>
        <p:sp>
          <p:nvSpPr>
            <p:cNvPr id="28" name="Freihandform 80"/>
            <p:cNvSpPr/>
            <p:nvPr/>
          </p:nvSpPr>
          <p:spPr bwMode="auto">
            <a:xfrm>
              <a:off x="4858834" y="2579149"/>
              <a:ext cx="338452" cy="497896"/>
            </a:xfrm>
            <a:custGeom>
              <a:avLst/>
              <a:gdLst>
                <a:gd name="connsiteX0" fmla="*/ 30773 w 540727"/>
                <a:gd name="connsiteY0" fmla="*/ 619858 h 619858"/>
                <a:gd name="connsiteX1" fmla="*/ 114300 w 540727"/>
                <a:gd name="connsiteY1" fmla="*/ 312127 h 619858"/>
                <a:gd name="connsiteX2" fmla="*/ 0 w 540727"/>
                <a:gd name="connsiteY2" fmla="*/ 57150 h 619858"/>
                <a:gd name="connsiteX3" fmla="*/ 197827 w 540727"/>
                <a:gd name="connsiteY3" fmla="*/ 30773 h 619858"/>
                <a:gd name="connsiteX4" fmla="*/ 369277 w 540727"/>
                <a:gd name="connsiteY4" fmla="*/ 8792 h 619858"/>
                <a:gd name="connsiteX5" fmla="*/ 474784 w 540727"/>
                <a:gd name="connsiteY5" fmla="*/ 0 h 619858"/>
                <a:gd name="connsiteX6" fmla="*/ 474784 w 540727"/>
                <a:gd name="connsiteY6" fmla="*/ 0 h 619858"/>
                <a:gd name="connsiteX7" fmla="*/ 540727 w 540727"/>
                <a:gd name="connsiteY7" fmla="*/ 259373 h 619858"/>
                <a:gd name="connsiteX8" fmla="*/ 457200 w 540727"/>
                <a:gd name="connsiteY8" fmla="*/ 562708 h 619858"/>
                <a:gd name="connsiteX9" fmla="*/ 281354 w 540727"/>
                <a:gd name="connsiteY9" fmla="*/ 580292 h 619858"/>
                <a:gd name="connsiteX10" fmla="*/ 158261 w 540727"/>
                <a:gd name="connsiteY10" fmla="*/ 602273 h 619858"/>
                <a:gd name="connsiteX11" fmla="*/ 30773 w 540727"/>
                <a:gd name="connsiteY11" fmla="*/ 619858 h 619858"/>
                <a:gd name="connsiteX0" fmla="*/ 34618 w 540727"/>
                <a:gd name="connsiteY0" fmla="*/ 632737 h 632737"/>
                <a:gd name="connsiteX1" fmla="*/ 114300 w 540727"/>
                <a:gd name="connsiteY1" fmla="*/ 312127 h 632737"/>
                <a:gd name="connsiteX2" fmla="*/ 0 w 540727"/>
                <a:gd name="connsiteY2" fmla="*/ 57150 h 632737"/>
                <a:gd name="connsiteX3" fmla="*/ 197827 w 540727"/>
                <a:gd name="connsiteY3" fmla="*/ 30773 h 632737"/>
                <a:gd name="connsiteX4" fmla="*/ 369277 w 540727"/>
                <a:gd name="connsiteY4" fmla="*/ 8792 h 632737"/>
                <a:gd name="connsiteX5" fmla="*/ 474784 w 540727"/>
                <a:gd name="connsiteY5" fmla="*/ 0 h 632737"/>
                <a:gd name="connsiteX6" fmla="*/ 474784 w 540727"/>
                <a:gd name="connsiteY6" fmla="*/ 0 h 632737"/>
                <a:gd name="connsiteX7" fmla="*/ 540727 w 540727"/>
                <a:gd name="connsiteY7" fmla="*/ 259373 h 632737"/>
                <a:gd name="connsiteX8" fmla="*/ 457200 w 540727"/>
                <a:gd name="connsiteY8" fmla="*/ 562708 h 632737"/>
                <a:gd name="connsiteX9" fmla="*/ 281354 w 540727"/>
                <a:gd name="connsiteY9" fmla="*/ 580292 h 632737"/>
                <a:gd name="connsiteX10" fmla="*/ 158261 w 540727"/>
                <a:gd name="connsiteY10" fmla="*/ 602273 h 632737"/>
                <a:gd name="connsiteX11" fmla="*/ 34618 w 540727"/>
                <a:gd name="connsiteY11" fmla="*/ 632737 h 632737"/>
                <a:gd name="connsiteX0" fmla="*/ 34618 w 540727"/>
                <a:gd name="connsiteY0" fmla="*/ 632737 h 632737"/>
                <a:gd name="connsiteX1" fmla="*/ 114300 w 540727"/>
                <a:gd name="connsiteY1" fmla="*/ 312127 h 632737"/>
                <a:gd name="connsiteX2" fmla="*/ 0 w 540727"/>
                <a:gd name="connsiteY2" fmla="*/ 57150 h 632737"/>
                <a:gd name="connsiteX3" fmla="*/ 197827 w 540727"/>
                <a:gd name="connsiteY3" fmla="*/ 30773 h 632737"/>
                <a:gd name="connsiteX4" fmla="*/ 369277 w 540727"/>
                <a:gd name="connsiteY4" fmla="*/ 8792 h 632737"/>
                <a:gd name="connsiteX5" fmla="*/ 474784 w 540727"/>
                <a:gd name="connsiteY5" fmla="*/ 0 h 632737"/>
                <a:gd name="connsiteX6" fmla="*/ 474784 w 540727"/>
                <a:gd name="connsiteY6" fmla="*/ 0 h 632737"/>
                <a:gd name="connsiteX7" fmla="*/ 540727 w 540727"/>
                <a:gd name="connsiteY7" fmla="*/ 259373 h 632737"/>
                <a:gd name="connsiteX8" fmla="*/ 457200 w 540727"/>
                <a:gd name="connsiteY8" fmla="*/ 562708 h 632737"/>
                <a:gd name="connsiteX9" fmla="*/ 289043 w 540727"/>
                <a:gd name="connsiteY9" fmla="*/ 586731 h 632737"/>
                <a:gd name="connsiteX10" fmla="*/ 158261 w 540727"/>
                <a:gd name="connsiteY10" fmla="*/ 602273 h 632737"/>
                <a:gd name="connsiteX11" fmla="*/ 34618 w 540727"/>
                <a:gd name="connsiteY11" fmla="*/ 632737 h 632737"/>
                <a:gd name="connsiteX0" fmla="*/ 34618 w 540727"/>
                <a:gd name="connsiteY0" fmla="*/ 632737 h 632737"/>
                <a:gd name="connsiteX1" fmla="*/ 114300 w 540727"/>
                <a:gd name="connsiteY1" fmla="*/ 312127 h 632737"/>
                <a:gd name="connsiteX2" fmla="*/ 0 w 540727"/>
                <a:gd name="connsiteY2" fmla="*/ 57150 h 632737"/>
                <a:gd name="connsiteX3" fmla="*/ 197827 w 540727"/>
                <a:gd name="connsiteY3" fmla="*/ 30773 h 632737"/>
                <a:gd name="connsiteX4" fmla="*/ 369277 w 540727"/>
                <a:gd name="connsiteY4" fmla="*/ 8792 h 632737"/>
                <a:gd name="connsiteX5" fmla="*/ 474784 w 540727"/>
                <a:gd name="connsiteY5" fmla="*/ 0 h 632737"/>
                <a:gd name="connsiteX6" fmla="*/ 474784 w 540727"/>
                <a:gd name="connsiteY6" fmla="*/ 0 h 632737"/>
                <a:gd name="connsiteX7" fmla="*/ 540727 w 540727"/>
                <a:gd name="connsiteY7" fmla="*/ 259373 h 632737"/>
                <a:gd name="connsiteX8" fmla="*/ 457200 w 540727"/>
                <a:gd name="connsiteY8" fmla="*/ 562708 h 632737"/>
                <a:gd name="connsiteX9" fmla="*/ 289043 w 540727"/>
                <a:gd name="connsiteY9" fmla="*/ 586731 h 632737"/>
                <a:gd name="connsiteX10" fmla="*/ 181011 w 540727"/>
                <a:gd name="connsiteY10" fmla="*/ 605448 h 632737"/>
                <a:gd name="connsiteX11" fmla="*/ 34618 w 540727"/>
                <a:gd name="connsiteY11" fmla="*/ 632737 h 632737"/>
                <a:gd name="connsiteX0" fmla="*/ 34618 w 540727"/>
                <a:gd name="connsiteY0" fmla="*/ 632737 h 632737"/>
                <a:gd name="connsiteX1" fmla="*/ 114300 w 540727"/>
                <a:gd name="connsiteY1" fmla="*/ 312127 h 632737"/>
                <a:gd name="connsiteX2" fmla="*/ 0 w 540727"/>
                <a:gd name="connsiteY2" fmla="*/ 57150 h 632737"/>
                <a:gd name="connsiteX3" fmla="*/ 197827 w 540727"/>
                <a:gd name="connsiteY3" fmla="*/ 30773 h 632737"/>
                <a:gd name="connsiteX4" fmla="*/ 369277 w 540727"/>
                <a:gd name="connsiteY4" fmla="*/ 8792 h 632737"/>
                <a:gd name="connsiteX5" fmla="*/ 474784 w 540727"/>
                <a:gd name="connsiteY5" fmla="*/ 0 h 632737"/>
                <a:gd name="connsiteX6" fmla="*/ 474784 w 540727"/>
                <a:gd name="connsiteY6" fmla="*/ 0 h 632737"/>
                <a:gd name="connsiteX7" fmla="*/ 540727 w 540727"/>
                <a:gd name="connsiteY7" fmla="*/ 259373 h 632737"/>
                <a:gd name="connsiteX8" fmla="*/ 457200 w 540727"/>
                <a:gd name="connsiteY8" fmla="*/ 562708 h 632737"/>
                <a:gd name="connsiteX9" fmla="*/ 326958 w 540727"/>
                <a:gd name="connsiteY9" fmla="*/ 580381 h 632737"/>
                <a:gd name="connsiteX10" fmla="*/ 181011 w 540727"/>
                <a:gd name="connsiteY10" fmla="*/ 605448 h 632737"/>
                <a:gd name="connsiteX11" fmla="*/ 34618 w 540727"/>
                <a:gd name="connsiteY11" fmla="*/ 632737 h 632737"/>
                <a:gd name="connsiteX0" fmla="*/ 34618 w 540727"/>
                <a:gd name="connsiteY0" fmla="*/ 632737 h 632737"/>
                <a:gd name="connsiteX1" fmla="*/ 114300 w 540727"/>
                <a:gd name="connsiteY1" fmla="*/ 312127 h 632737"/>
                <a:gd name="connsiteX2" fmla="*/ 0 w 540727"/>
                <a:gd name="connsiteY2" fmla="*/ 76200 h 632737"/>
                <a:gd name="connsiteX3" fmla="*/ 197827 w 540727"/>
                <a:gd name="connsiteY3" fmla="*/ 30773 h 632737"/>
                <a:gd name="connsiteX4" fmla="*/ 369277 w 540727"/>
                <a:gd name="connsiteY4" fmla="*/ 8792 h 632737"/>
                <a:gd name="connsiteX5" fmla="*/ 474784 w 540727"/>
                <a:gd name="connsiteY5" fmla="*/ 0 h 632737"/>
                <a:gd name="connsiteX6" fmla="*/ 474784 w 540727"/>
                <a:gd name="connsiteY6" fmla="*/ 0 h 632737"/>
                <a:gd name="connsiteX7" fmla="*/ 540727 w 540727"/>
                <a:gd name="connsiteY7" fmla="*/ 259373 h 632737"/>
                <a:gd name="connsiteX8" fmla="*/ 457200 w 540727"/>
                <a:gd name="connsiteY8" fmla="*/ 562708 h 632737"/>
                <a:gd name="connsiteX9" fmla="*/ 326958 w 540727"/>
                <a:gd name="connsiteY9" fmla="*/ 580381 h 632737"/>
                <a:gd name="connsiteX10" fmla="*/ 181011 w 540727"/>
                <a:gd name="connsiteY10" fmla="*/ 605448 h 632737"/>
                <a:gd name="connsiteX11" fmla="*/ 34618 w 540727"/>
                <a:gd name="connsiteY11" fmla="*/ 632737 h 632737"/>
                <a:gd name="connsiteX0" fmla="*/ 34618 w 540727"/>
                <a:gd name="connsiteY0" fmla="*/ 632737 h 632737"/>
                <a:gd name="connsiteX1" fmla="*/ 114300 w 540727"/>
                <a:gd name="connsiteY1" fmla="*/ 312127 h 632737"/>
                <a:gd name="connsiteX2" fmla="*/ 0 w 540727"/>
                <a:gd name="connsiteY2" fmla="*/ 76200 h 632737"/>
                <a:gd name="connsiteX3" fmla="*/ 197827 w 540727"/>
                <a:gd name="connsiteY3" fmla="*/ 40298 h 632737"/>
                <a:gd name="connsiteX4" fmla="*/ 369277 w 540727"/>
                <a:gd name="connsiteY4" fmla="*/ 8792 h 632737"/>
                <a:gd name="connsiteX5" fmla="*/ 474784 w 540727"/>
                <a:gd name="connsiteY5" fmla="*/ 0 h 632737"/>
                <a:gd name="connsiteX6" fmla="*/ 474784 w 540727"/>
                <a:gd name="connsiteY6" fmla="*/ 0 h 632737"/>
                <a:gd name="connsiteX7" fmla="*/ 540727 w 540727"/>
                <a:gd name="connsiteY7" fmla="*/ 259373 h 632737"/>
                <a:gd name="connsiteX8" fmla="*/ 457200 w 540727"/>
                <a:gd name="connsiteY8" fmla="*/ 562708 h 632737"/>
                <a:gd name="connsiteX9" fmla="*/ 326958 w 540727"/>
                <a:gd name="connsiteY9" fmla="*/ 580381 h 632737"/>
                <a:gd name="connsiteX10" fmla="*/ 181011 w 540727"/>
                <a:gd name="connsiteY10" fmla="*/ 605448 h 632737"/>
                <a:gd name="connsiteX11" fmla="*/ 34618 w 540727"/>
                <a:gd name="connsiteY11" fmla="*/ 632737 h 632737"/>
                <a:gd name="connsiteX0" fmla="*/ 42201 w 540727"/>
                <a:gd name="connsiteY0" fmla="*/ 632737 h 632737"/>
                <a:gd name="connsiteX1" fmla="*/ 114300 w 540727"/>
                <a:gd name="connsiteY1" fmla="*/ 312127 h 632737"/>
                <a:gd name="connsiteX2" fmla="*/ 0 w 540727"/>
                <a:gd name="connsiteY2" fmla="*/ 76200 h 632737"/>
                <a:gd name="connsiteX3" fmla="*/ 197827 w 540727"/>
                <a:gd name="connsiteY3" fmla="*/ 40298 h 632737"/>
                <a:gd name="connsiteX4" fmla="*/ 369277 w 540727"/>
                <a:gd name="connsiteY4" fmla="*/ 8792 h 632737"/>
                <a:gd name="connsiteX5" fmla="*/ 474784 w 540727"/>
                <a:gd name="connsiteY5" fmla="*/ 0 h 632737"/>
                <a:gd name="connsiteX6" fmla="*/ 474784 w 540727"/>
                <a:gd name="connsiteY6" fmla="*/ 0 h 632737"/>
                <a:gd name="connsiteX7" fmla="*/ 540727 w 540727"/>
                <a:gd name="connsiteY7" fmla="*/ 259373 h 632737"/>
                <a:gd name="connsiteX8" fmla="*/ 457200 w 540727"/>
                <a:gd name="connsiteY8" fmla="*/ 562708 h 632737"/>
                <a:gd name="connsiteX9" fmla="*/ 326958 w 540727"/>
                <a:gd name="connsiteY9" fmla="*/ 580381 h 632737"/>
                <a:gd name="connsiteX10" fmla="*/ 181011 w 540727"/>
                <a:gd name="connsiteY10" fmla="*/ 605448 h 632737"/>
                <a:gd name="connsiteX11" fmla="*/ 42201 w 540727"/>
                <a:gd name="connsiteY11" fmla="*/ 632737 h 632737"/>
                <a:gd name="connsiteX0" fmla="*/ 57367 w 540727"/>
                <a:gd name="connsiteY0" fmla="*/ 632737 h 632737"/>
                <a:gd name="connsiteX1" fmla="*/ 114300 w 540727"/>
                <a:gd name="connsiteY1" fmla="*/ 312127 h 632737"/>
                <a:gd name="connsiteX2" fmla="*/ 0 w 540727"/>
                <a:gd name="connsiteY2" fmla="*/ 76200 h 632737"/>
                <a:gd name="connsiteX3" fmla="*/ 197827 w 540727"/>
                <a:gd name="connsiteY3" fmla="*/ 40298 h 632737"/>
                <a:gd name="connsiteX4" fmla="*/ 369277 w 540727"/>
                <a:gd name="connsiteY4" fmla="*/ 8792 h 632737"/>
                <a:gd name="connsiteX5" fmla="*/ 474784 w 540727"/>
                <a:gd name="connsiteY5" fmla="*/ 0 h 632737"/>
                <a:gd name="connsiteX6" fmla="*/ 474784 w 540727"/>
                <a:gd name="connsiteY6" fmla="*/ 0 h 632737"/>
                <a:gd name="connsiteX7" fmla="*/ 540727 w 540727"/>
                <a:gd name="connsiteY7" fmla="*/ 259373 h 632737"/>
                <a:gd name="connsiteX8" fmla="*/ 457200 w 540727"/>
                <a:gd name="connsiteY8" fmla="*/ 562708 h 632737"/>
                <a:gd name="connsiteX9" fmla="*/ 326958 w 540727"/>
                <a:gd name="connsiteY9" fmla="*/ 580381 h 632737"/>
                <a:gd name="connsiteX10" fmla="*/ 181011 w 540727"/>
                <a:gd name="connsiteY10" fmla="*/ 605448 h 632737"/>
                <a:gd name="connsiteX11" fmla="*/ 57367 w 540727"/>
                <a:gd name="connsiteY11" fmla="*/ 632737 h 632737"/>
                <a:gd name="connsiteX0" fmla="*/ 57367 w 540727"/>
                <a:gd name="connsiteY0" fmla="*/ 632737 h 632737"/>
                <a:gd name="connsiteX1" fmla="*/ 114300 w 540727"/>
                <a:gd name="connsiteY1" fmla="*/ 312127 h 632737"/>
                <a:gd name="connsiteX2" fmla="*/ 0 w 540727"/>
                <a:gd name="connsiteY2" fmla="*/ 76200 h 632737"/>
                <a:gd name="connsiteX3" fmla="*/ 197827 w 540727"/>
                <a:gd name="connsiteY3" fmla="*/ 40298 h 632737"/>
                <a:gd name="connsiteX4" fmla="*/ 369277 w 540727"/>
                <a:gd name="connsiteY4" fmla="*/ 8792 h 632737"/>
                <a:gd name="connsiteX5" fmla="*/ 474784 w 540727"/>
                <a:gd name="connsiteY5" fmla="*/ 0 h 632737"/>
                <a:gd name="connsiteX6" fmla="*/ 474784 w 540727"/>
                <a:gd name="connsiteY6" fmla="*/ 0 h 632737"/>
                <a:gd name="connsiteX7" fmla="*/ 540727 w 540727"/>
                <a:gd name="connsiteY7" fmla="*/ 259373 h 632737"/>
                <a:gd name="connsiteX8" fmla="*/ 457200 w 540727"/>
                <a:gd name="connsiteY8" fmla="*/ 562708 h 632737"/>
                <a:gd name="connsiteX9" fmla="*/ 330749 w 540727"/>
                <a:gd name="connsiteY9" fmla="*/ 586731 h 632737"/>
                <a:gd name="connsiteX10" fmla="*/ 181011 w 540727"/>
                <a:gd name="connsiteY10" fmla="*/ 605448 h 632737"/>
                <a:gd name="connsiteX11" fmla="*/ 57367 w 540727"/>
                <a:gd name="connsiteY11" fmla="*/ 632737 h 632737"/>
                <a:gd name="connsiteX0" fmla="*/ 57367 w 540727"/>
                <a:gd name="connsiteY0" fmla="*/ 632737 h 632737"/>
                <a:gd name="connsiteX1" fmla="*/ 114300 w 540727"/>
                <a:gd name="connsiteY1" fmla="*/ 312127 h 632737"/>
                <a:gd name="connsiteX2" fmla="*/ 0 w 540727"/>
                <a:gd name="connsiteY2" fmla="*/ 76200 h 632737"/>
                <a:gd name="connsiteX3" fmla="*/ 197827 w 540727"/>
                <a:gd name="connsiteY3" fmla="*/ 40298 h 632737"/>
                <a:gd name="connsiteX4" fmla="*/ 369277 w 540727"/>
                <a:gd name="connsiteY4" fmla="*/ 8792 h 632737"/>
                <a:gd name="connsiteX5" fmla="*/ 474784 w 540727"/>
                <a:gd name="connsiteY5" fmla="*/ 0 h 632737"/>
                <a:gd name="connsiteX6" fmla="*/ 474784 w 540727"/>
                <a:gd name="connsiteY6" fmla="*/ 0 h 632737"/>
                <a:gd name="connsiteX7" fmla="*/ 540727 w 540727"/>
                <a:gd name="connsiteY7" fmla="*/ 259373 h 632737"/>
                <a:gd name="connsiteX8" fmla="*/ 457200 w 540727"/>
                <a:gd name="connsiteY8" fmla="*/ 562708 h 632737"/>
                <a:gd name="connsiteX9" fmla="*/ 326958 w 540727"/>
                <a:gd name="connsiteY9" fmla="*/ 580381 h 632737"/>
                <a:gd name="connsiteX10" fmla="*/ 181011 w 540727"/>
                <a:gd name="connsiteY10" fmla="*/ 605448 h 632737"/>
                <a:gd name="connsiteX11" fmla="*/ 57367 w 540727"/>
                <a:gd name="connsiteY11" fmla="*/ 632737 h 632737"/>
                <a:gd name="connsiteX0" fmla="*/ 53575 w 540727"/>
                <a:gd name="connsiteY0" fmla="*/ 623212 h 623212"/>
                <a:gd name="connsiteX1" fmla="*/ 114300 w 540727"/>
                <a:gd name="connsiteY1" fmla="*/ 312127 h 623212"/>
                <a:gd name="connsiteX2" fmla="*/ 0 w 540727"/>
                <a:gd name="connsiteY2" fmla="*/ 76200 h 623212"/>
                <a:gd name="connsiteX3" fmla="*/ 197827 w 540727"/>
                <a:gd name="connsiteY3" fmla="*/ 40298 h 623212"/>
                <a:gd name="connsiteX4" fmla="*/ 369277 w 540727"/>
                <a:gd name="connsiteY4" fmla="*/ 8792 h 623212"/>
                <a:gd name="connsiteX5" fmla="*/ 474784 w 540727"/>
                <a:gd name="connsiteY5" fmla="*/ 0 h 623212"/>
                <a:gd name="connsiteX6" fmla="*/ 474784 w 540727"/>
                <a:gd name="connsiteY6" fmla="*/ 0 h 623212"/>
                <a:gd name="connsiteX7" fmla="*/ 540727 w 540727"/>
                <a:gd name="connsiteY7" fmla="*/ 259373 h 623212"/>
                <a:gd name="connsiteX8" fmla="*/ 457200 w 540727"/>
                <a:gd name="connsiteY8" fmla="*/ 562708 h 623212"/>
                <a:gd name="connsiteX9" fmla="*/ 326958 w 540727"/>
                <a:gd name="connsiteY9" fmla="*/ 580381 h 623212"/>
                <a:gd name="connsiteX10" fmla="*/ 181011 w 540727"/>
                <a:gd name="connsiteY10" fmla="*/ 605448 h 623212"/>
                <a:gd name="connsiteX11" fmla="*/ 53575 w 540727"/>
                <a:gd name="connsiteY11" fmla="*/ 623212 h 623212"/>
                <a:gd name="connsiteX0" fmla="*/ 53575 w 540727"/>
                <a:gd name="connsiteY0" fmla="*/ 623212 h 623212"/>
                <a:gd name="connsiteX1" fmla="*/ 114300 w 540727"/>
                <a:gd name="connsiteY1" fmla="*/ 312127 h 623212"/>
                <a:gd name="connsiteX2" fmla="*/ 0 w 540727"/>
                <a:gd name="connsiteY2" fmla="*/ 76200 h 623212"/>
                <a:gd name="connsiteX3" fmla="*/ 197827 w 540727"/>
                <a:gd name="connsiteY3" fmla="*/ 40298 h 623212"/>
                <a:gd name="connsiteX4" fmla="*/ 369277 w 540727"/>
                <a:gd name="connsiteY4" fmla="*/ 8792 h 623212"/>
                <a:gd name="connsiteX5" fmla="*/ 474784 w 540727"/>
                <a:gd name="connsiteY5" fmla="*/ 0 h 623212"/>
                <a:gd name="connsiteX6" fmla="*/ 474784 w 540727"/>
                <a:gd name="connsiteY6" fmla="*/ 0 h 623212"/>
                <a:gd name="connsiteX7" fmla="*/ 540727 w 540727"/>
                <a:gd name="connsiteY7" fmla="*/ 259373 h 623212"/>
                <a:gd name="connsiteX8" fmla="*/ 457200 w 540727"/>
                <a:gd name="connsiteY8" fmla="*/ 562708 h 623212"/>
                <a:gd name="connsiteX9" fmla="*/ 334541 w 540727"/>
                <a:gd name="connsiteY9" fmla="*/ 577206 h 623212"/>
                <a:gd name="connsiteX10" fmla="*/ 181011 w 540727"/>
                <a:gd name="connsiteY10" fmla="*/ 605448 h 623212"/>
                <a:gd name="connsiteX11" fmla="*/ 53575 w 540727"/>
                <a:gd name="connsiteY11" fmla="*/ 623212 h 623212"/>
                <a:gd name="connsiteX0" fmla="*/ 53575 w 540727"/>
                <a:gd name="connsiteY0" fmla="*/ 623212 h 623212"/>
                <a:gd name="connsiteX1" fmla="*/ 114300 w 540727"/>
                <a:gd name="connsiteY1" fmla="*/ 312127 h 623212"/>
                <a:gd name="connsiteX2" fmla="*/ 0 w 540727"/>
                <a:gd name="connsiteY2" fmla="*/ 76200 h 623212"/>
                <a:gd name="connsiteX3" fmla="*/ 197827 w 540727"/>
                <a:gd name="connsiteY3" fmla="*/ 40298 h 623212"/>
                <a:gd name="connsiteX4" fmla="*/ 342736 w 540727"/>
                <a:gd name="connsiteY4" fmla="*/ 15142 h 623212"/>
                <a:gd name="connsiteX5" fmla="*/ 474784 w 540727"/>
                <a:gd name="connsiteY5" fmla="*/ 0 h 623212"/>
                <a:gd name="connsiteX6" fmla="*/ 474784 w 540727"/>
                <a:gd name="connsiteY6" fmla="*/ 0 h 623212"/>
                <a:gd name="connsiteX7" fmla="*/ 540727 w 540727"/>
                <a:gd name="connsiteY7" fmla="*/ 259373 h 623212"/>
                <a:gd name="connsiteX8" fmla="*/ 457200 w 540727"/>
                <a:gd name="connsiteY8" fmla="*/ 562708 h 623212"/>
                <a:gd name="connsiteX9" fmla="*/ 334541 w 540727"/>
                <a:gd name="connsiteY9" fmla="*/ 577206 h 623212"/>
                <a:gd name="connsiteX10" fmla="*/ 181011 w 540727"/>
                <a:gd name="connsiteY10" fmla="*/ 605448 h 623212"/>
                <a:gd name="connsiteX11" fmla="*/ 53575 w 540727"/>
                <a:gd name="connsiteY11" fmla="*/ 623212 h 623212"/>
                <a:gd name="connsiteX0" fmla="*/ 53575 w 540727"/>
                <a:gd name="connsiteY0" fmla="*/ 623212 h 623212"/>
                <a:gd name="connsiteX1" fmla="*/ 114300 w 540727"/>
                <a:gd name="connsiteY1" fmla="*/ 312127 h 623212"/>
                <a:gd name="connsiteX2" fmla="*/ 0 w 540727"/>
                <a:gd name="connsiteY2" fmla="*/ 76200 h 623212"/>
                <a:gd name="connsiteX3" fmla="*/ 182661 w 540727"/>
                <a:gd name="connsiteY3" fmla="*/ 46648 h 623212"/>
                <a:gd name="connsiteX4" fmla="*/ 342736 w 540727"/>
                <a:gd name="connsiteY4" fmla="*/ 15142 h 623212"/>
                <a:gd name="connsiteX5" fmla="*/ 474784 w 540727"/>
                <a:gd name="connsiteY5" fmla="*/ 0 h 623212"/>
                <a:gd name="connsiteX6" fmla="*/ 474784 w 540727"/>
                <a:gd name="connsiteY6" fmla="*/ 0 h 623212"/>
                <a:gd name="connsiteX7" fmla="*/ 540727 w 540727"/>
                <a:gd name="connsiteY7" fmla="*/ 259373 h 623212"/>
                <a:gd name="connsiteX8" fmla="*/ 457200 w 540727"/>
                <a:gd name="connsiteY8" fmla="*/ 562708 h 623212"/>
                <a:gd name="connsiteX9" fmla="*/ 334541 w 540727"/>
                <a:gd name="connsiteY9" fmla="*/ 577206 h 623212"/>
                <a:gd name="connsiteX10" fmla="*/ 181011 w 540727"/>
                <a:gd name="connsiteY10" fmla="*/ 605448 h 623212"/>
                <a:gd name="connsiteX11" fmla="*/ 53575 w 540727"/>
                <a:gd name="connsiteY11" fmla="*/ 623212 h 623212"/>
                <a:gd name="connsiteX0" fmla="*/ 53575 w 540727"/>
                <a:gd name="connsiteY0" fmla="*/ 623212 h 623212"/>
                <a:gd name="connsiteX1" fmla="*/ 114300 w 540727"/>
                <a:gd name="connsiteY1" fmla="*/ 312127 h 623212"/>
                <a:gd name="connsiteX2" fmla="*/ 0 w 540727"/>
                <a:gd name="connsiteY2" fmla="*/ 76200 h 623212"/>
                <a:gd name="connsiteX3" fmla="*/ 182661 w 540727"/>
                <a:gd name="connsiteY3" fmla="*/ 46648 h 623212"/>
                <a:gd name="connsiteX4" fmla="*/ 342736 w 540727"/>
                <a:gd name="connsiteY4" fmla="*/ 15142 h 623212"/>
                <a:gd name="connsiteX5" fmla="*/ 474784 w 540727"/>
                <a:gd name="connsiteY5" fmla="*/ 0 h 623212"/>
                <a:gd name="connsiteX6" fmla="*/ 474784 w 540727"/>
                <a:gd name="connsiteY6" fmla="*/ 0 h 623212"/>
                <a:gd name="connsiteX7" fmla="*/ 540727 w 540727"/>
                <a:gd name="connsiteY7" fmla="*/ 259373 h 623212"/>
                <a:gd name="connsiteX8" fmla="*/ 457200 w 540727"/>
                <a:gd name="connsiteY8" fmla="*/ 562708 h 623212"/>
                <a:gd name="connsiteX9" fmla="*/ 334541 w 540727"/>
                <a:gd name="connsiteY9" fmla="*/ 583556 h 623212"/>
                <a:gd name="connsiteX10" fmla="*/ 181011 w 540727"/>
                <a:gd name="connsiteY10" fmla="*/ 605448 h 623212"/>
                <a:gd name="connsiteX11" fmla="*/ 53575 w 540727"/>
                <a:gd name="connsiteY11" fmla="*/ 623212 h 623212"/>
                <a:gd name="connsiteX0" fmla="*/ 53575 w 540727"/>
                <a:gd name="connsiteY0" fmla="*/ 623212 h 623212"/>
                <a:gd name="connsiteX1" fmla="*/ 114300 w 540727"/>
                <a:gd name="connsiteY1" fmla="*/ 312127 h 623212"/>
                <a:gd name="connsiteX2" fmla="*/ 0 w 540727"/>
                <a:gd name="connsiteY2" fmla="*/ 76200 h 623212"/>
                <a:gd name="connsiteX3" fmla="*/ 171286 w 540727"/>
                <a:gd name="connsiteY3" fmla="*/ 40298 h 623212"/>
                <a:gd name="connsiteX4" fmla="*/ 342736 w 540727"/>
                <a:gd name="connsiteY4" fmla="*/ 15142 h 623212"/>
                <a:gd name="connsiteX5" fmla="*/ 474784 w 540727"/>
                <a:gd name="connsiteY5" fmla="*/ 0 h 623212"/>
                <a:gd name="connsiteX6" fmla="*/ 474784 w 540727"/>
                <a:gd name="connsiteY6" fmla="*/ 0 h 623212"/>
                <a:gd name="connsiteX7" fmla="*/ 540727 w 540727"/>
                <a:gd name="connsiteY7" fmla="*/ 259373 h 623212"/>
                <a:gd name="connsiteX8" fmla="*/ 457200 w 540727"/>
                <a:gd name="connsiteY8" fmla="*/ 562708 h 623212"/>
                <a:gd name="connsiteX9" fmla="*/ 334541 w 540727"/>
                <a:gd name="connsiteY9" fmla="*/ 583556 h 623212"/>
                <a:gd name="connsiteX10" fmla="*/ 181011 w 540727"/>
                <a:gd name="connsiteY10" fmla="*/ 605448 h 623212"/>
                <a:gd name="connsiteX11" fmla="*/ 53575 w 540727"/>
                <a:gd name="connsiteY11" fmla="*/ 623212 h 623212"/>
                <a:gd name="connsiteX0" fmla="*/ 45992 w 533144"/>
                <a:gd name="connsiteY0" fmla="*/ 623212 h 623212"/>
                <a:gd name="connsiteX1" fmla="*/ 106717 w 533144"/>
                <a:gd name="connsiteY1" fmla="*/ 312127 h 623212"/>
                <a:gd name="connsiteX2" fmla="*/ 0 w 533144"/>
                <a:gd name="connsiteY2" fmla="*/ 69850 h 623212"/>
                <a:gd name="connsiteX3" fmla="*/ 163703 w 533144"/>
                <a:gd name="connsiteY3" fmla="*/ 40298 h 623212"/>
                <a:gd name="connsiteX4" fmla="*/ 335153 w 533144"/>
                <a:gd name="connsiteY4" fmla="*/ 15142 h 623212"/>
                <a:gd name="connsiteX5" fmla="*/ 467201 w 533144"/>
                <a:gd name="connsiteY5" fmla="*/ 0 h 623212"/>
                <a:gd name="connsiteX6" fmla="*/ 467201 w 533144"/>
                <a:gd name="connsiteY6" fmla="*/ 0 h 623212"/>
                <a:gd name="connsiteX7" fmla="*/ 533144 w 533144"/>
                <a:gd name="connsiteY7" fmla="*/ 259373 h 623212"/>
                <a:gd name="connsiteX8" fmla="*/ 449617 w 533144"/>
                <a:gd name="connsiteY8" fmla="*/ 562708 h 623212"/>
                <a:gd name="connsiteX9" fmla="*/ 326958 w 533144"/>
                <a:gd name="connsiteY9" fmla="*/ 583556 h 623212"/>
                <a:gd name="connsiteX10" fmla="*/ 173428 w 533144"/>
                <a:gd name="connsiteY10" fmla="*/ 605448 h 623212"/>
                <a:gd name="connsiteX11" fmla="*/ 45992 w 533144"/>
                <a:gd name="connsiteY11" fmla="*/ 623212 h 62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3144" h="623212">
                  <a:moveTo>
                    <a:pt x="45992" y="623212"/>
                  </a:moveTo>
                  <a:lnTo>
                    <a:pt x="106717" y="312127"/>
                  </a:lnTo>
                  <a:lnTo>
                    <a:pt x="0" y="69850"/>
                  </a:lnTo>
                  <a:cubicBezTo>
                    <a:pt x="65942" y="54708"/>
                    <a:pt x="107844" y="49416"/>
                    <a:pt x="163703" y="40298"/>
                  </a:cubicBezTo>
                  <a:cubicBezTo>
                    <a:pt x="219562" y="31180"/>
                    <a:pt x="278003" y="22469"/>
                    <a:pt x="335153" y="15142"/>
                  </a:cubicBezTo>
                  <a:lnTo>
                    <a:pt x="467201" y="0"/>
                  </a:lnTo>
                  <a:lnTo>
                    <a:pt x="467201" y="0"/>
                  </a:lnTo>
                  <a:lnTo>
                    <a:pt x="533144" y="259373"/>
                  </a:lnTo>
                  <a:lnTo>
                    <a:pt x="449617" y="562708"/>
                  </a:lnTo>
                  <a:lnTo>
                    <a:pt x="326958" y="583556"/>
                  </a:lnTo>
                  <a:lnTo>
                    <a:pt x="173428" y="605448"/>
                  </a:lnTo>
                  <a:lnTo>
                    <a:pt x="45992" y="623212"/>
                  </a:lnTo>
                  <a:close/>
                </a:path>
              </a:pathLst>
            </a:custGeom>
            <a:solidFill>
              <a:srgbClr val="C7C8CA"/>
            </a:solidFill>
            <a:ln w="9525" cap="flat" cmpd="sng" algn="ctr">
              <a:solidFill>
                <a:srgbClr val="FFFFFF"/>
              </a:solidFill>
              <a:prstDash val="solid"/>
              <a:round/>
              <a:headEnd type="none" w="med" len="med"/>
              <a:tailEnd type="none" w="med" len="med"/>
            </a:ln>
            <a:effectLst>
              <a:outerShdw blurRad="50800" dist="38100" dir="2700000" algn="tl" rotWithShape="0">
                <a:prstClr val="black"/>
              </a:outerShdw>
            </a:effectLst>
            <a:extLst/>
          </p:spPr>
          <p:txBody>
            <a:bodyPr vert="horz" wrap="square" lIns="76555" tIns="38278" rIns="76555" bIns="38278" numCol="1" rtlCol="0" anchor="t" anchorCtr="0" compatLnSpc="1">
              <a:prstTxWarp prst="textNoShape">
                <a:avLst/>
              </a:prstTxWarp>
            </a:bodyPr>
            <a:lstStyle/>
            <a:p>
              <a:pPr marL="0" marR="0" lvl="0" indent="0" algn="ctr" defTabSz="797483" rtl="0" eaLnBrk="0" fontAlgn="base" latinLnBrk="0" hangingPunct="0">
                <a:lnSpc>
                  <a:spcPct val="100000"/>
                </a:lnSpc>
                <a:spcBef>
                  <a:spcPct val="0"/>
                </a:spcBef>
                <a:spcAft>
                  <a:spcPct val="0"/>
                </a:spcAft>
                <a:buClrTx/>
                <a:buSzTx/>
                <a:buFontTx/>
                <a:buNone/>
                <a:tabLst/>
                <a:defRPr/>
              </a:pPr>
              <a:endParaRPr kumimoji="0" lang="de-DE" sz="1339" b="0" i="0" u="none" strike="noStrike" kern="0" cap="none" spc="0" normalizeH="0" baseline="0" noProof="0">
                <a:ln>
                  <a:noFill/>
                </a:ln>
                <a:solidFill>
                  <a:srgbClr val="000000"/>
                </a:solidFill>
                <a:effectLst/>
                <a:uLnTx/>
                <a:uFillTx/>
                <a:latin typeface="DB Office"/>
                <a:ea typeface="+mn-ea"/>
                <a:cs typeface="+mn-cs"/>
              </a:endParaRPr>
            </a:p>
          </p:txBody>
        </p:sp>
        <p:sp>
          <p:nvSpPr>
            <p:cNvPr id="29" name="Freihandform 81"/>
            <p:cNvSpPr/>
            <p:nvPr/>
          </p:nvSpPr>
          <p:spPr bwMode="auto">
            <a:xfrm rot="21405526">
              <a:off x="4553564" y="2644070"/>
              <a:ext cx="343266" cy="501193"/>
            </a:xfrm>
            <a:custGeom>
              <a:avLst/>
              <a:gdLst>
                <a:gd name="connsiteX0" fmla="*/ 30773 w 540727"/>
                <a:gd name="connsiteY0" fmla="*/ 619858 h 619858"/>
                <a:gd name="connsiteX1" fmla="*/ 114300 w 540727"/>
                <a:gd name="connsiteY1" fmla="*/ 312127 h 619858"/>
                <a:gd name="connsiteX2" fmla="*/ 0 w 540727"/>
                <a:gd name="connsiteY2" fmla="*/ 57150 h 619858"/>
                <a:gd name="connsiteX3" fmla="*/ 197827 w 540727"/>
                <a:gd name="connsiteY3" fmla="*/ 30773 h 619858"/>
                <a:gd name="connsiteX4" fmla="*/ 369277 w 540727"/>
                <a:gd name="connsiteY4" fmla="*/ 8792 h 619858"/>
                <a:gd name="connsiteX5" fmla="*/ 474784 w 540727"/>
                <a:gd name="connsiteY5" fmla="*/ 0 h 619858"/>
                <a:gd name="connsiteX6" fmla="*/ 474784 w 540727"/>
                <a:gd name="connsiteY6" fmla="*/ 0 h 619858"/>
                <a:gd name="connsiteX7" fmla="*/ 540727 w 540727"/>
                <a:gd name="connsiteY7" fmla="*/ 259373 h 619858"/>
                <a:gd name="connsiteX8" fmla="*/ 457200 w 540727"/>
                <a:gd name="connsiteY8" fmla="*/ 562708 h 619858"/>
                <a:gd name="connsiteX9" fmla="*/ 281354 w 540727"/>
                <a:gd name="connsiteY9" fmla="*/ 580292 h 619858"/>
                <a:gd name="connsiteX10" fmla="*/ 158261 w 540727"/>
                <a:gd name="connsiteY10" fmla="*/ 602273 h 619858"/>
                <a:gd name="connsiteX11" fmla="*/ 30773 w 540727"/>
                <a:gd name="connsiteY11" fmla="*/ 619858 h 619858"/>
                <a:gd name="connsiteX0" fmla="*/ 30773 w 540727"/>
                <a:gd name="connsiteY0" fmla="*/ 619858 h 619858"/>
                <a:gd name="connsiteX1" fmla="*/ 114300 w 540727"/>
                <a:gd name="connsiteY1" fmla="*/ 312127 h 619858"/>
                <a:gd name="connsiteX2" fmla="*/ 0 w 540727"/>
                <a:gd name="connsiteY2" fmla="*/ 57150 h 619858"/>
                <a:gd name="connsiteX3" fmla="*/ 197827 w 540727"/>
                <a:gd name="connsiteY3" fmla="*/ 30773 h 619858"/>
                <a:gd name="connsiteX4" fmla="*/ 369277 w 540727"/>
                <a:gd name="connsiteY4" fmla="*/ 8792 h 619858"/>
                <a:gd name="connsiteX5" fmla="*/ 474784 w 540727"/>
                <a:gd name="connsiteY5" fmla="*/ 0 h 619858"/>
                <a:gd name="connsiteX6" fmla="*/ 474784 w 540727"/>
                <a:gd name="connsiteY6" fmla="*/ 0 h 619858"/>
                <a:gd name="connsiteX7" fmla="*/ 540727 w 540727"/>
                <a:gd name="connsiteY7" fmla="*/ 259373 h 619858"/>
                <a:gd name="connsiteX8" fmla="*/ 457200 w 540727"/>
                <a:gd name="connsiteY8" fmla="*/ 562708 h 619858"/>
                <a:gd name="connsiteX9" fmla="*/ 281354 w 540727"/>
                <a:gd name="connsiteY9" fmla="*/ 580292 h 619858"/>
                <a:gd name="connsiteX10" fmla="*/ 185350 w 540727"/>
                <a:gd name="connsiteY10" fmla="*/ 600333 h 619858"/>
                <a:gd name="connsiteX11" fmla="*/ 30773 w 540727"/>
                <a:gd name="connsiteY11" fmla="*/ 619858 h 619858"/>
                <a:gd name="connsiteX0" fmla="*/ 30773 w 540727"/>
                <a:gd name="connsiteY0" fmla="*/ 627016 h 627016"/>
                <a:gd name="connsiteX1" fmla="*/ 114300 w 540727"/>
                <a:gd name="connsiteY1" fmla="*/ 319285 h 627016"/>
                <a:gd name="connsiteX2" fmla="*/ 0 w 540727"/>
                <a:gd name="connsiteY2" fmla="*/ 64308 h 627016"/>
                <a:gd name="connsiteX3" fmla="*/ 197827 w 540727"/>
                <a:gd name="connsiteY3" fmla="*/ 37931 h 627016"/>
                <a:gd name="connsiteX4" fmla="*/ 369277 w 540727"/>
                <a:gd name="connsiteY4" fmla="*/ 15950 h 627016"/>
                <a:gd name="connsiteX5" fmla="*/ 474784 w 540727"/>
                <a:gd name="connsiteY5" fmla="*/ 7158 h 627016"/>
                <a:gd name="connsiteX6" fmla="*/ 459862 w 540727"/>
                <a:gd name="connsiteY6" fmla="*/ 0 h 627016"/>
                <a:gd name="connsiteX7" fmla="*/ 540727 w 540727"/>
                <a:gd name="connsiteY7" fmla="*/ 266531 h 627016"/>
                <a:gd name="connsiteX8" fmla="*/ 457200 w 540727"/>
                <a:gd name="connsiteY8" fmla="*/ 569866 h 627016"/>
                <a:gd name="connsiteX9" fmla="*/ 281354 w 540727"/>
                <a:gd name="connsiteY9" fmla="*/ 587450 h 627016"/>
                <a:gd name="connsiteX10" fmla="*/ 185350 w 540727"/>
                <a:gd name="connsiteY10" fmla="*/ 607491 h 627016"/>
                <a:gd name="connsiteX11" fmla="*/ 30773 w 540727"/>
                <a:gd name="connsiteY11" fmla="*/ 627016 h 627016"/>
                <a:gd name="connsiteX0" fmla="*/ 65974 w 540727"/>
                <a:gd name="connsiteY0" fmla="*/ 619010 h 619010"/>
                <a:gd name="connsiteX1" fmla="*/ 114300 w 540727"/>
                <a:gd name="connsiteY1" fmla="*/ 319285 h 619010"/>
                <a:gd name="connsiteX2" fmla="*/ 0 w 540727"/>
                <a:gd name="connsiteY2" fmla="*/ 64308 h 619010"/>
                <a:gd name="connsiteX3" fmla="*/ 197827 w 540727"/>
                <a:gd name="connsiteY3" fmla="*/ 37931 h 619010"/>
                <a:gd name="connsiteX4" fmla="*/ 369277 w 540727"/>
                <a:gd name="connsiteY4" fmla="*/ 15950 h 619010"/>
                <a:gd name="connsiteX5" fmla="*/ 474784 w 540727"/>
                <a:gd name="connsiteY5" fmla="*/ 7158 h 619010"/>
                <a:gd name="connsiteX6" fmla="*/ 459862 w 540727"/>
                <a:gd name="connsiteY6" fmla="*/ 0 h 619010"/>
                <a:gd name="connsiteX7" fmla="*/ 540727 w 540727"/>
                <a:gd name="connsiteY7" fmla="*/ 266531 h 619010"/>
                <a:gd name="connsiteX8" fmla="*/ 457200 w 540727"/>
                <a:gd name="connsiteY8" fmla="*/ 569866 h 619010"/>
                <a:gd name="connsiteX9" fmla="*/ 281354 w 540727"/>
                <a:gd name="connsiteY9" fmla="*/ 587450 h 619010"/>
                <a:gd name="connsiteX10" fmla="*/ 185350 w 540727"/>
                <a:gd name="connsiteY10" fmla="*/ 607491 h 619010"/>
                <a:gd name="connsiteX11" fmla="*/ 65974 w 540727"/>
                <a:gd name="connsiteY11" fmla="*/ 619010 h 619010"/>
                <a:gd name="connsiteX0" fmla="*/ 89006 w 540727"/>
                <a:gd name="connsiteY0" fmla="*/ 620102 h 620102"/>
                <a:gd name="connsiteX1" fmla="*/ 114300 w 540727"/>
                <a:gd name="connsiteY1" fmla="*/ 319285 h 620102"/>
                <a:gd name="connsiteX2" fmla="*/ 0 w 540727"/>
                <a:gd name="connsiteY2" fmla="*/ 64308 h 620102"/>
                <a:gd name="connsiteX3" fmla="*/ 197827 w 540727"/>
                <a:gd name="connsiteY3" fmla="*/ 37931 h 620102"/>
                <a:gd name="connsiteX4" fmla="*/ 369277 w 540727"/>
                <a:gd name="connsiteY4" fmla="*/ 15950 h 620102"/>
                <a:gd name="connsiteX5" fmla="*/ 474784 w 540727"/>
                <a:gd name="connsiteY5" fmla="*/ 7158 h 620102"/>
                <a:gd name="connsiteX6" fmla="*/ 459862 w 540727"/>
                <a:gd name="connsiteY6" fmla="*/ 0 h 620102"/>
                <a:gd name="connsiteX7" fmla="*/ 540727 w 540727"/>
                <a:gd name="connsiteY7" fmla="*/ 266531 h 620102"/>
                <a:gd name="connsiteX8" fmla="*/ 457200 w 540727"/>
                <a:gd name="connsiteY8" fmla="*/ 569866 h 620102"/>
                <a:gd name="connsiteX9" fmla="*/ 281354 w 540727"/>
                <a:gd name="connsiteY9" fmla="*/ 587450 h 620102"/>
                <a:gd name="connsiteX10" fmla="*/ 185350 w 540727"/>
                <a:gd name="connsiteY10" fmla="*/ 607491 h 620102"/>
                <a:gd name="connsiteX11" fmla="*/ 89006 w 540727"/>
                <a:gd name="connsiteY11" fmla="*/ 620102 h 620102"/>
                <a:gd name="connsiteX0" fmla="*/ 89006 w 540727"/>
                <a:gd name="connsiteY0" fmla="*/ 620102 h 620102"/>
                <a:gd name="connsiteX1" fmla="*/ 114300 w 540727"/>
                <a:gd name="connsiteY1" fmla="*/ 319285 h 620102"/>
                <a:gd name="connsiteX2" fmla="*/ 0 w 540727"/>
                <a:gd name="connsiteY2" fmla="*/ 64308 h 620102"/>
                <a:gd name="connsiteX3" fmla="*/ 197827 w 540727"/>
                <a:gd name="connsiteY3" fmla="*/ 37931 h 620102"/>
                <a:gd name="connsiteX4" fmla="*/ 369277 w 540727"/>
                <a:gd name="connsiteY4" fmla="*/ 15950 h 620102"/>
                <a:gd name="connsiteX5" fmla="*/ 474784 w 540727"/>
                <a:gd name="connsiteY5" fmla="*/ 7158 h 620102"/>
                <a:gd name="connsiteX6" fmla="*/ 459862 w 540727"/>
                <a:gd name="connsiteY6" fmla="*/ 0 h 620102"/>
                <a:gd name="connsiteX7" fmla="*/ 540727 w 540727"/>
                <a:gd name="connsiteY7" fmla="*/ 266531 h 620102"/>
                <a:gd name="connsiteX8" fmla="*/ 457200 w 540727"/>
                <a:gd name="connsiteY8" fmla="*/ 569866 h 620102"/>
                <a:gd name="connsiteX9" fmla="*/ 346350 w 540727"/>
                <a:gd name="connsiteY9" fmla="*/ 580992 h 620102"/>
                <a:gd name="connsiteX10" fmla="*/ 185350 w 540727"/>
                <a:gd name="connsiteY10" fmla="*/ 607491 h 620102"/>
                <a:gd name="connsiteX11" fmla="*/ 89006 w 540727"/>
                <a:gd name="connsiteY11" fmla="*/ 620102 h 620102"/>
                <a:gd name="connsiteX0" fmla="*/ 107504 w 540727"/>
                <a:gd name="connsiteY0" fmla="*/ 627339 h 627339"/>
                <a:gd name="connsiteX1" fmla="*/ 114300 w 540727"/>
                <a:gd name="connsiteY1" fmla="*/ 319285 h 627339"/>
                <a:gd name="connsiteX2" fmla="*/ 0 w 540727"/>
                <a:gd name="connsiteY2" fmla="*/ 64308 h 627339"/>
                <a:gd name="connsiteX3" fmla="*/ 197827 w 540727"/>
                <a:gd name="connsiteY3" fmla="*/ 37931 h 627339"/>
                <a:gd name="connsiteX4" fmla="*/ 369277 w 540727"/>
                <a:gd name="connsiteY4" fmla="*/ 15950 h 627339"/>
                <a:gd name="connsiteX5" fmla="*/ 474784 w 540727"/>
                <a:gd name="connsiteY5" fmla="*/ 7158 h 627339"/>
                <a:gd name="connsiteX6" fmla="*/ 459862 w 540727"/>
                <a:gd name="connsiteY6" fmla="*/ 0 h 627339"/>
                <a:gd name="connsiteX7" fmla="*/ 540727 w 540727"/>
                <a:gd name="connsiteY7" fmla="*/ 266531 h 627339"/>
                <a:gd name="connsiteX8" fmla="*/ 457200 w 540727"/>
                <a:gd name="connsiteY8" fmla="*/ 569866 h 627339"/>
                <a:gd name="connsiteX9" fmla="*/ 346350 w 540727"/>
                <a:gd name="connsiteY9" fmla="*/ 580992 h 627339"/>
                <a:gd name="connsiteX10" fmla="*/ 185350 w 540727"/>
                <a:gd name="connsiteY10" fmla="*/ 607491 h 627339"/>
                <a:gd name="connsiteX11" fmla="*/ 107504 w 540727"/>
                <a:gd name="connsiteY11" fmla="*/ 627339 h 627339"/>
                <a:gd name="connsiteX0" fmla="*/ 107504 w 540727"/>
                <a:gd name="connsiteY0" fmla="*/ 627339 h 627339"/>
                <a:gd name="connsiteX1" fmla="*/ 114300 w 540727"/>
                <a:gd name="connsiteY1" fmla="*/ 319285 h 627339"/>
                <a:gd name="connsiteX2" fmla="*/ 0 w 540727"/>
                <a:gd name="connsiteY2" fmla="*/ 64308 h 627339"/>
                <a:gd name="connsiteX3" fmla="*/ 197827 w 540727"/>
                <a:gd name="connsiteY3" fmla="*/ 37931 h 627339"/>
                <a:gd name="connsiteX4" fmla="*/ 369277 w 540727"/>
                <a:gd name="connsiteY4" fmla="*/ 15950 h 627339"/>
                <a:gd name="connsiteX5" fmla="*/ 474784 w 540727"/>
                <a:gd name="connsiteY5" fmla="*/ 7158 h 627339"/>
                <a:gd name="connsiteX6" fmla="*/ 459862 w 540727"/>
                <a:gd name="connsiteY6" fmla="*/ 0 h 627339"/>
                <a:gd name="connsiteX7" fmla="*/ 540727 w 540727"/>
                <a:gd name="connsiteY7" fmla="*/ 266531 h 627339"/>
                <a:gd name="connsiteX8" fmla="*/ 457200 w 540727"/>
                <a:gd name="connsiteY8" fmla="*/ 569866 h 627339"/>
                <a:gd name="connsiteX9" fmla="*/ 346350 w 540727"/>
                <a:gd name="connsiteY9" fmla="*/ 580992 h 627339"/>
                <a:gd name="connsiteX10" fmla="*/ 227634 w 540727"/>
                <a:gd name="connsiteY10" fmla="*/ 599956 h 627339"/>
                <a:gd name="connsiteX11" fmla="*/ 107504 w 540727"/>
                <a:gd name="connsiteY11" fmla="*/ 627339 h 62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0727" h="627339">
                  <a:moveTo>
                    <a:pt x="107504" y="627339"/>
                  </a:moveTo>
                  <a:lnTo>
                    <a:pt x="114300" y="319285"/>
                  </a:lnTo>
                  <a:lnTo>
                    <a:pt x="0" y="64308"/>
                  </a:lnTo>
                  <a:lnTo>
                    <a:pt x="197827" y="37931"/>
                  </a:lnTo>
                  <a:lnTo>
                    <a:pt x="369277" y="15950"/>
                  </a:lnTo>
                  <a:cubicBezTo>
                    <a:pt x="404446" y="13019"/>
                    <a:pt x="459687" y="9816"/>
                    <a:pt x="474784" y="7158"/>
                  </a:cubicBezTo>
                  <a:cubicBezTo>
                    <a:pt x="489882" y="4500"/>
                    <a:pt x="464836" y="2386"/>
                    <a:pt x="459862" y="0"/>
                  </a:cubicBezTo>
                  <a:lnTo>
                    <a:pt x="540727" y="266531"/>
                  </a:lnTo>
                  <a:lnTo>
                    <a:pt x="457200" y="569866"/>
                  </a:lnTo>
                  <a:lnTo>
                    <a:pt x="346350" y="580992"/>
                  </a:lnTo>
                  <a:lnTo>
                    <a:pt x="227634" y="599956"/>
                  </a:lnTo>
                  <a:lnTo>
                    <a:pt x="107504" y="627339"/>
                  </a:lnTo>
                  <a:close/>
                </a:path>
              </a:pathLst>
            </a:custGeom>
            <a:solidFill>
              <a:srgbClr val="C7C8CA"/>
            </a:solidFill>
            <a:ln w="9525" cap="flat" cmpd="sng" algn="ctr">
              <a:solidFill>
                <a:srgbClr val="FFFFFF"/>
              </a:solidFill>
              <a:prstDash val="solid"/>
              <a:round/>
              <a:headEnd type="none" w="med" len="med"/>
              <a:tailEnd type="none" w="med" len="med"/>
            </a:ln>
            <a:effectLst>
              <a:outerShdw blurRad="50800" dist="38100" dir="2700000" algn="tl" rotWithShape="0">
                <a:prstClr val="black"/>
              </a:outerShdw>
            </a:effectLst>
            <a:extLst/>
          </p:spPr>
          <p:txBody>
            <a:bodyPr vert="horz" wrap="square" lIns="76555" tIns="38278" rIns="76555" bIns="38278" numCol="1" rtlCol="0" anchor="t" anchorCtr="0" compatLnSpc="1">
              <a:prstTxWarp prst="textNoShape">
                <a:avLst/>
              </a:prstTxWarp>
            </a:bodyPr>
            <a:lstStyle/>
            <a:p>
              <a:pPr marL="0" marR="0" lvl="0" indent="0" algn="ctr" defTabSz="797483" rtl="0" eaLnBrk="0" fontAlgn="base" latinLnBrk="0" hangingPunct="0">
                <a:lnSpc>
                  <a:spcPct val="100000"/>
                </a:lnSpc>
                <a:spcBef>
                  <a:spcPct val="0"/>
                </a:spcBef>
                <a:spcAft>
                  <a:spcPct val="0"/>
                </a:spcAft>
                <a:buClrTx/>
                <a:buSzTx/>
                <a:buFontTx/>
                <a:buNone/>
                <a:tabLst/>
                <a:defRPr/>
              </a:pPr>
              <a:endParaRPr kumimoji="0" lang="de-DE" sz="1339" b="0" i="0" u="none" strike="noStrike" kern="0" cap="none" spc="0" normalizeH="0" baseline="0" noProof="0">
                <a:ln>
                  <a:noFill/>
                </a:ln>
                <a:solidFill>
                  <a:srgbClr val="000000"/>
                </a:solidFill>
                <a:effectLst/>
                <a:uLnTx/>
                <a:uFillTx/>
                <a:latin typeface="DB Office"/>
                <a:ea typeface="+mn-ea"/>
                <a:cs typeface="+mn-cs"/>
              </a:endParaRPr>
            </a:p>
          </p:txBody>
        </p:sp>
        <p:sp>
          <p:nvSpPr>
            <p:cNvPr id="30" name="Freihandform 82"/>
            <p:cNvSpPr/>
            <p:nvPr/>
          </p:nvSpPr>
          <p:spPr bwMode="auto">
            <a:xfrm rot="20892534">
              <a:off x="4258148" y="2743367"/>
              <a:ext cx="350233" cy="483659"/>
            </a:xfrm>
            <a:custGeom>
              <a:avLst/>
              <a:gdLst>
                <a:gd name="connsiteX0" fmla="*/ 30773 w 540727"/>
                <a:gd name="connsiteY0" fmla="*/ 619858 h 619858"/>
                <a:gd name="connsiteX1" fmla="*/ 114300 w 540727"/>
                <a:gd name="connsiteY1" fmla="*/ 312127 h 619858"/>
                <a:gd name="connsiteX2" fmla="*/ 0 w 540727"/>
                <a:gd name="connsiteY2" fmla="*/ 57150 h 619858"/>
                <a:gd name="connsiteX3" fmla="*/ 197827 w 540727"/>
                <a:gd name="connsiteY3" fmla="*/ 30773 h 619858"/>
                <a:gd name="connsiteX4" fmla="*/ 369277 w 540727"/>
                <a:gd name="connsiteY4" fmla="*/ 8792 h 619858"/>
                <a:gd name="connsiteX5" fmla="*/ 474784 w 540727"/>
                <a:gd name="connsiteY5" fmla="*/ 0 h 619858"/>
                <a:gd name="connsiteX6" fmla="*/ 474784 w 540727"/>
                <a:gd name="connsiteY6" fmla="*/ 0 h 619858"/>
                <a:gd name="connsiteX7" fmla="*/ 540727 w 540727"/>
                <a:gd name="connsiteY7" fmla="*/ 259373 h 619858"/>
                <a:gd name="connsiteX8" fmla="*/ 457200 w 540727"/>
                <a:gd name="connsiteY8" fmla="*/ 562708 h 619858"/>
                <a:gd name="connsiteX9" fmla="*/ 281354 w 540727"/>
                <a:gd name="connsiteY9" fmla="*/ 580292 h 619858"/>
                <a:gd name="connsiteX10" fmla="*/ 158261 w 540727"/>
                <a:gd name="connsiteY10" fmla="*/ 602273 h 619858"/>
                <a:gd name="connsiteX11" fmla="*/ 30773 w 540727"/>
                <a:gd name="connsiteY11" fmla="*/ 619858 h 619858"/>
                <a:gd name="connsiteX0" fmla="*/ 30773 w 540727"/>
                <a:gd name="connsiteY0" fmla="*/ 619858 h 619858"/>
                <a:gd name="connsiteX1" fmla="*/ 114300 w 540727"/>
                <a:gd name="connsiteY1" fmla="*/ 312127 h 619858"/>
                <a:gd name="connsiteX2" fmla="*/ 0 w 540727"/>
                <a:gd name="connsiteY2" fmla="*/ 57150 h 619858"/>
                <a:gd name="connsiteX3" fmla="*/ 197827 w 540727"/>
                <a:gd name="connsiteY3" fmla="*/ 30773 h 619858"/>
                <a:gd name="connsiteX4" fmla="*/ 369277 w 540727"/>
                <a:gd name="connsiteY4" fmla="*/ 8792 h 619858"/>
                <a:gd name="connsiteX5" fmla="*/ 474784 w 540727"/>
                <a:gd name="connsiteY5" fmla="*/ 0 h 619858"/>
                <a:gd name="connsiteX6" fmla="*/ 474784 w 540727"/>
                <a:gd name="connsiteY6" fmla="*/ 0 h 619858"/>
                <a:gd name="connsiteX7" fmla="*/ 540727 w 540727"/>
                <a:gd name="connsiteY7" fmla="*/ 259373 h 619858"/>
                <a:gd name="connsiteX8" fmla="*/ 457200 w 540727"/>
                <a:gd name="connsiteY8" fmla="*/ 562708 h 619858"/>
                <a:gd name="connsiteX9" fmla="*/ 358986 w 540727"/>
                <a:gd name="connsiteY9" fmla="*/ 583995 h 619858"/>
                <a:gd name="connsiteX10" fmla="*/ 158261 w 540727"/>
                <a:gd name="connsiteY10" fmla="*/ 602273 h 619858"/>
                <a:gd name="connsiteX11" fmla="*/ 30773 w 540727"/>
                <a:gd name="connsiteY11" fmla="*/ 619858 h 619858"/>
                <a:gd name="connsiteX0" fmla="*/ 30773 w 540727"/>
                <a:gd name="connsiteY0" fmla="*/ 619858 h 619858"/>
                <a:gd name="connsiteX1" fmla="*/ 114300 w 540727"/>
                <a:gd name="connsiteY1" fmla="*/ 312127 h 619858"/>
                <a:gd name="connsiteX2" fmla="*/ 0 w 540727"/>
                <a:gd name="connsiteY2" fmla="*/ 57150 h 619858"/>
                <a:gd name="connsiteX3" fmla="*/ 197827 w 540727"/>
                <a:gd name="connsiteY3" fmla="*/ 30773 h 619858"/>
                <a:gd name="connsiteX4" fmla="*/ 369277 w 540727"/>
                <a:gd name="connsiteY4" fmla="*/ 8792 h 619858"/>
                <a:gd name="connsiteX5" fmla="*/ 474784 w 540727"/>
                <a:gd name="connsiteY5" fmla="*/ 0 h 619858"/>
                <a:gd name="connsiteX6" fmla="*/ 474784 w 540727"/>
                <a:gd name="connsiteY6" fmla="*/ 0 h 619858"/>
                <a:gd name="connsiteX7" fmla="*/ 540727 w 540727"/>
                <a:gd name="connsiteY7" fmla="*/ 259373 h 619858"/>
                <a:gd name="connsiteX8" fmla="*/ 457200 w 540727"/>
                <a:gd name="connsiteY8" fmla="*/ 562708 h 619858"/>
                <a:gd name="connsiteX9" fmla="*/ 358986 w 540727"/>
                <a:gd name="connsiteY9" fmla="*/ 583995 h 619858"/>
                <a:gd name="connsiteX10" fmla="*/ 233703 w 540727"/>
                <a:gd name="connsiteY10" fmla="*/ 599015 h 619858"/>
                <a:gd name="connsiteX11" fmla="*/ 30773 w 540727"/>
                <a:gd name="connsiteY11" fmla="*/ 619858 h 619858"/>
                <a:gd name="connsiteX0" fmla="*/ 80486 w 540727"/>
                <a:gd name="connsiteY0" fmla="*/ 625259 h 625259"/>
                <a:gd name="connsiteX1" fmla="*/ 114300 w 540727"/>
                <a:gd name="connsiteY1" fmla="*/ 312127 h 625259"/>
                <a:gd name="connsiteX2" fmla="*/ 0 w 540727"/>
                <a:gd name="connsiteY2" fmla="*/ 57150 h 625259"/>
                <a:gd name="connsiteX3" fmla="*/ 197827 w 540727"/>
                <a:gd name="connsiteY3" fmla="*/ 30773 h 625259"/>
                <a:gd name="connsiteX4" fmla="*/ 369277 w 540727"/>
                <a:gd name="connsiteY4" fmla="*/ 8792 h 625259"/>
                <a:gd name="connsiteX5" fmla="*/ 474784 w 540727"/>
                <a:gd name="connsiteY5" fmla="*/ 0 h 625259"/>
                <a:gd name="connsiteX6" fmla="*/ 474784 w 540727"/>
                <a:gd name="connsiteY6" fmla="*/ 0 h 625259"/>
                <a:gd name="connsiteX7" fmla="*/ 540727 w 540727"/>
                <a:gd name="connsiteY7" fmla="*/ 259373 h 625259"/>
                <a:gd name="connsiteX8" fmla="*/ 457200 w 540727"/>
                <a:gd name="connsiteY8" fmla="*/ 562708 h 625259"/>
                <a:gd name="connsiteX9" fmla="*/ 358986 w 540727"/>
                <a:gd name="connsiteY9" fmla="*/ 583995 h 625259"/>
                <a:gd name="connsiteX10" fmla="*/ 233703 w 540727"/>
                <a:gd name="connsiteY10" fmla="*/ 599015 h 625259"/>
                <a:gd name="connsiteX11" fmla="*/ 80486 w 540727"/>
                <a:gd name="connsiteY11" fmla="*/ 625259 h 625259"/>
                <a:gd name="connsiteX0" fmla="*/ 112954 w 540727"/>
                <a:gd name="connsiteY0" fmla="*/ 621067 h 621067"/>
                <a:gd name="connsiteX1" fmla="*/ 114300 w 540727"/>
                <a:gd name="connsiteY1" fmla="*/ 312127 h 621067"/>
                <a:gd name="connsiteX2" fmla="*/ 0 w 540727"/>
                <a:gd name="connsiteY2" fmla="*/ 57150 h 621067"/>
                <a:gd name="connsiteX3" fmla="*/ 197827 w 540727"/>
                <a:gd name="connsiteY3" fmla="*/ 30773 h 621067"/>
                <a:gd name="connsiteX4" fmla="*/ 369277 w 540727"/>
                <a:gd name="connsiteY4" fmla="*/ 8792 h 621067"/>
                <a:gd name="connsiteX5" fmla="*/ 474784 w 540727"/>
                <a:gd name="connsiteY5" fmla="*/ 0 h 621067"/>
                <a:gd name="connsiteX6" fmla="*/ 474784 w 540727"/>
                <a:gd name="connsiteY6" fmla="*/ 0 h 621067"/>
                <a:gd name="connsiteX7" fmla="*/ 540727 w 540727"/>
                <a:gd name="connsiteY7" fmla="*/ 259373 h 621067"/>
                <a:gd name="connsiteX8" fmla="*/ 457200 w 540727"/>
                <a:gd name="connsiteY8" fmla="*/ 562708 h 621067"/>
                <a:gd name="connsiteX9" fmla="*/ 358986 w 540727"/>
                <a:gd name="connsiteY9" fmla="*/ 583995 h 621067"/>
                <a:gd name="connsiteX10" fmla="*/ 233703 w 540727"/>
                <a:gd name="connsiteY10" fmla="*/ 599015 h 621067"/>
                <a:gd name="connsiteX11" fmla="*/ 112954 w 540727"/>
                <a:gd name="connsiteY11" fmla="*/ 621067 h 621067"/>
                <a:gd name="connsiteX0" fmla="*/ 112954 w 540727"/>
                <a:gd name="connsiteY0" fmla="*/ 621067 h 621067"/>
                <a:gd name="connsiteX1" fmla="*/ 121663 w 540727"/>
                <a:gd name="connsiteY1" fmla="*/ 329861 h 621067"/>
                <a:gd name="connsiteX2" fmla="*/ 0 w 540727"/>
                <a:gd name="connsiteY2" fmla="*/ 57150 h 621067"/>
                <a:gd name="connsiteX3" fmla="*/ 197827 w 540727"/>
                <a:gd name="connsiteY3" fmla="*/ 30773 h 621067"/>
                <a:gd name="connsiteX4" fmla="*/ 369277 w 540727"/>
                <a:gd name="connsiteY4" fmla="*/ 8792 h 621067"/>
                <a:gd name="connsiteX5" fmla="*/ 474784 w 540727"/>
                <a:gd name="connsiteY5" fmla="*/ 0 h 621067"/>
                <a:gd name="connsiteX6" fmla="*/ 474784 w 540727"/>
                <a:gd name="connsiteY6" fmla="*/ 0 h 621067"/>
                <a:gd name="connsiteX7" fmla="*/ 540727 w 540727"/>
                <a:gd name="connsiteY7" fmla="*/ 259373 h 621067"/>
                <a:gd name="connsiteX8" fmla="*/ 457200 w 540727"/>
                <a:gd name="connsiteY8" fmla="*/ 562708 h 621067"/>
                <a:gd name="connsiteX9" fmla="*/ 358986 w 540727"/>
                <a:gd name="connsiteY9" fmla="*/ 583995 h 621067"/>
                <a:gd name="connsiteX10" fmla="*/ 233703 w 540727"/>
                <a:gd name="connsiteY10" fmla="*/ 599015 h 621067"/>
                <a:gd name="connsiteX11" fmla="*/ 112954 w 540727"/>
                <a:gd name="connsiteY11" fmla="*/ 621067 h 621067"/>
                <a:gd name="connsiteX0" fmla="*/ 112954 w 540727"/>
                <a:gd name="connsiteY0" fmla="*/ 621067 h 621067"/>
                <a:gd name="connsiteX1" fmla="*/ 121663 w 540727"/>
                <a:gd name="connsiteY1" fmla="*/ 329861 h 621067"/>
                <a:gd name="connsiteX2" fmla="*/ 0 w 540727"/>
                <a:gd name="connsiteY2" fmla="*/ 57150 h 621067"/>
                <a:gd name="connsiteX3" fmla="*/ 197827 w 540727"/>
                <a:gd name="connsiteY3" fmla="*/ 30773 h 621067"/>
                <a:gd name="connsiteX4" fmla="*/ 369277 w 540727"/>
                <a:gd name="connsiteY4" fmla="*/ 8792 h 621067"/>
                <a:gd name="connsiteX5" fmla="*/ 474784 w 540727"/>
                <a:gd name="connsiteY5" fmla="*/ 0 h 621067"/>
                <a:gd name="connsiteX6" fmla="*/ 474784 w 540727"/>
                <a:gd name="connsiteY6" fmla="*/ 0 h 621067"/>
                <a:gd name="connsiteX7" fmla="*/ 540727 w 540727"/>
                <a:gd name="connsiteY7" fmla="*/ 259373 h 621067"/>
                <a:gd name="connsiteX8" fmla="*/ 478996 w 540727"/>
                <a:gd name="connsiteY8" fmla="*/ 569807 h 621067"/>
                <a:gd name="connsiteX9" fmla="*/ 358986 w 540727"/>
                <a:gd name="connsiteY9" fmla="*/ 583995 h 621067"/>
                <a:gd name="connsiteX10" fmla="*/ 233703 w 540727"/>
                <a:gd name="connsiteY10" fmla="*/ 599015 h 621067"/>
                <a:gd name="connsiteX11" fmla="*/ 112954 w 540727"/>
                <a:gd name="connsiteY11" fmla="*/ 621067 h 621067"/>
                <a:gd name="connsiteX0" fmla="*/ 112954 w 540727"/>
                <a:gd name="connsiteY0" fmla="*/ 621067 h 621067"/>
                <a:gd name="connsiteX1" fmla="*/ 121663 w 540727"/>
                <a:gd name="connsiteY1" fmla="*/ 329861 h 621067"/>
                <a:gd name="connsiteX2" fmla="*/ 0 w 540727"/>
                <a:gd name="connsiteY2" fmla="*/ 57150 h 621067"/>
                <a:gd name="connsiteX3" fmla="*/ 197827 w 540727"/>
                <a:gd name="connsiteY3" fmla="*/ 30773 h 621067"/>
                <a:gd name="connsiteX4" fmla="*/ 369277 w 540727"/>
                <a:gd name="connsiteY4" fmla="*/ 8792 h 621067"/>
                <a:gd name="connsiteX5" fmla="*/ 474784 w 540727"/>
                <a:gd name="connsiteY5" fmla="*/ 0 h 621067"/>
                <a:gd name="connsiteX6" fmla="*/ 474784 w 540727"/>
                <a:gd name="connsiteY6" fmla="*/ 0 h 621067"/>
                <a:gd name="connsiteX7" fmla="*/ 540727 w 540727"/>
                <a:gd name="connsiteY7" fmla="*/ 259373 h 621067"/>
                <a:gd name="connsiteX8" fmla="*/ 501265 w 540727"/>
                <a:gd name="connsiteY8" fmla="*/ 573700 h 621067"/>
                <a:gd name="connsiteX9" fmla="*/ 358986 w 540727"/>
                <a:gd name="connsiteY9" fmla="*/ 583995 h 621067"/>
                <a:gd name="connsiteX10" fmla="*/ 233703 w 540727"/>
                <a:gd name="connsiteY10" fmla="*/ 599015 h 621067"/>
                <a:gd name="connsiteX11" fmla="*/ 112954 w 540727"/>
                <a:gd name="connsiteY11" fmla="*/ 621067 h 621067"/>
                <a:gd name="connsiteX0" fmla="*/ 112954 w 540727"/>
                <a:gd name="connsiteY0" fmla="*/ 621067 h 621067"/>
                <a:gd name="connsiteX1" fmla="*/ 121663 w 540727"/>
                <a:gd name="connsiteY1" fmla="*/ 329861 h 621067"/>
                <a:gd name="connsiteX2" fmla="*/ 0 w 540727"/>
                <a:gd name="connsiteY2" fmla="*/ 57150 h 621067"/>
                <a:gd name="connsiteX3" fmla="*/ 197827 w 540727"/>
                <a:gd name="connsiteY3" fmla="*/ 30773 h 621067"/>
                <a:gd name="connsiteX4" fmla="*/ 369277 w 540727"/>
                <a:gd name="connsiteY4" fmla="*/ 8792 h 621067"/>
                <a:gd name="connsiteX5" fmla="*/ 474784 w 540727"/>
                <a:gd name="connsiteY5" fmla="*/ 0 h 621067"/>
                <a:gd name="connsiteX6" fmla="*/ 474784 w 540727"/>
                <a:gd name="connsiteY6" fmla="*/ 0 h 621067"/>
                <a:gd name="connsiteX7" fmla="*/ 540727 w 540727"/>
                <a:gd name="connsiteY7" fmla="*/ 259373 h 621067"/>
                <a:gd name="connsiteX8" fmla="*/ 488581 w 540727"/>
                <a:gd name="connsiteY8" fmla="*/ 577970 h 621067"/>
                <a:gd name="connsiteX9" fmla="*/ 358986 w 540727"/>
                <a:gd name="connsiteY9" fmla="*/ 583995 h 621067"/>
                <a:gd name="connsiteX10" fmla="*/ 233703 w 540727"/>
                <a:gd name="connsiteY10" fmla="*/ 599015 h 621067"/>
                <a:gd name="connsiteX11" fmla="*/ 112954 w 540727"/>
                <a:gd name="connsiteY11" fmla="*/ 621067 h 621067"/>
                <a:gd name="connsiteX0" fmla="*/ 112954 w 540727"/>
                <a:gd name="connsiteY0" fmla="*/ 621067 h 621067"/>
                <a:gd name="connsiteX1" fmla="*/ 121663 w 540727"/>
                <a:gd name="connsiteY1" fmla="*/ 329861 h 621067"/>
                <a:gd name="connsiteX2" fmla="*/ 0 w 540727"/>
                <a:gd name="connsiteY2" fmla="*/ 57150 h 621067"/>
                <a:gd name="connsiteX3" fmla="*/ 197827 w 540727"/>
                <a:gd name="connsiteY3" fmla="*/ 30773 h 621067"/>
                <a:gd name="connsiteX4" fmla="*/ 369277 w 540727"/>
                <a:gd name="connsiteY4" fmla="*/ 8792 h 621067"/>
                <a:gd name="connsiteX5" fmla="*/ 474784 w 540727"/>
                <a:gd name="connsiteY5" fmla="*/ 0 h 621067"/>
                <a:gd name="connsiteX6" fmla="*/ 474784 w 540727"/>
                <a:gd name="connsiteY6" fmla="*/ 0 h 621067"/>
                <a:gd name="connsiteX7" fmla="*/ 540727 w 540727"/>
                <a:gd name="connsiteY7" fmla="*/ 259373 h 621067"/>
                <a:gd name="connsiteX8" fmla="*/ 488581 w 540727"/>
                <a:gd name="connsiteY8" fmla="*/ 577970 h 621067"/>
                <a:gd name="connsiteX9" fmla="*/ 357437 w 540727"/>
                <a:gd name="connsiteY9" fmla="*/ 590211 h 621067"/>
                <a:gd name="connsiteX10" fmla="*/ 233703 w 540727"/>
                <a:gd name="connsiteY10" fmla="*/ 599015 h 621067"/>
                <a:gd name="connsiteX11" fmla="*/ 112954 w 540727"/>
                <a:gd name="connsiteY11" fmla="*/ 621067 h 621067"/>
                <a:gd name="connsiteX0" fmla="*/ 112954 w 540727"/>
                <a:gd name="connsiteY0" fmla="*/ 621067 h 621067"/>
                <a:gd name="connsiteX1" fmla="*/ 121663 w 540727"/>
                <a:gd name="connsiteY1" fmla="*/ 329861 h 621067"/>
                <a:gd name="connsiteX2" fmla="*/ 0 w 540727"/>
                <a:gd name="connsiteY2" fmla="*/ 57150 h 621067"/>
                <a:gd name="connsiteX3" fmla="*/ 197827 w 540727"/>
                <a:gd name="connsiteY3" fmla="*/ 30773 h 621067"/>
                <a:gd name="connsiteX4" fmla="*/ 337873 w 540727"/>
                <a:gd name="connsiteY4" fmla="*/ 26007 h 621067"/>
                <a:gd name="connsiteX5" fmla="*/ 474784 w 540727"/>
                <a:gd name="connsiteY5" fmla="*/ 0 h 621067"/>
                <a:gd name="connsiteX6" fmla="*/ 474784 w 540727"/>
                <a:gd name="connsiteY6" fmla="*/ 0 h 621067"/>
                <a:gd name="connsiteX7" fmla="*/ 540727 w 540727"/>
                <a:gd name="connsiteY7" fmla="*/ 259373 h 621067"/>
                <a:gd name="connsiteX8" fmla="*/ 488581 w 540727"/>
                <a:gd name="connsiteY8" fmla="*/ 577970 h 621067"/>
                <a:gd name="connsiteX9" fmla="*/ 357437 w 540727"/>
                <a:gd name="connsiteY9" fmla="*/ 590211 h 621067"/>
                <a:gd name="connsiteX10" fmla="*/ 233703 w 540727"/>
                <a:gd name="connsiteY10" fmla="*/ 599015 h 621067"/>
                <a:gd name="connsiteX11" fmla="*/ 112954 w 540727"/>
                <a:gd name="connsiteY11" fmla="*/ 621067 h 621067"/>
                <a:gd name="connsiteX0" fmla="*/ 112954 w 562023"/>
                <a:gd name="connsiteY0" fmla="*/ 644738 h 644738"/>
                <a:gd name="connsiteX1" fmla="*/ 121663 w 562023"/>
                <a:gd name="connsiteY1" fmla="*/ 353532 h 644738"/>
                <a:gd name="connsiteX2" fmla="*/ 0 w 562023"/>
                <a:gd name="connsiteY2" fmla="*/ 80821 h 644738"/>
                <a:gd name="connsiteX3" fmla="*/ 197827 w 562023"/>
                <a:gd name="connsiteY3" fmla="*/ 54444 h 644738"/>
                <a:gd name="connsiteX4" fmla="*/ 337873 w 562023"/>
                <a:gd name="connsiteY4" fmla="*/ 49678 h 644738"/>
                <a:gd name="connsiteX5" fmla="*/ 474784 w 562023"/>
                <a:gd name="connsiteY5" fmla="*/ 23671 h 644738"/>
                <a:gd name="connsiteX6" fmla="*/ 562023 w 562023"/>
                <a:gd name="connsiteY6" fmla="*/ 0 h 644738"/>
                <a:gd name="connsiteX7" fmla="*/ 540727 w 562023"/>
                <a:gd name="connsiteY7" fmla="*/ 283044 h 644738"/>
                <a:gd name="connsiteX8" fmla="*/ 488581 w 562023"/>
                <a:gd name="connsiteY8" fmla="*/ 601641 h 644738"/>
                <a:gd name="connsiteX9" fmla="*/ 357437 w 562023"/>
                <a:gd name="connsiteY9" fmla="*/ 613882 h 644738"/>
                <a:gd name="connsiteX10" fmla="*/ 233703 w 562023"/>
                <a:gd name="connsiteY10" fmla="*/ 622686 h 644738"/>
                <a:gd name="connsiteX11" fmla="*/ 112954 w 562023"/>
                <a:gd name="connsiteY11" fmla="*/ 644738 h 644738"/>
                <a:gd name="connsiteX0" fmla="*/ 112954 w 566672"/>
                <a:gd name="connsiteY0" fmla="*/ 657410 h 657410"/>
                <a:gd name="connsiteX1" fmla="*/ 121663 w 566672"/>
                <a:gd name="connsiteY1" fmla="*/ 366204 h 657410"/>
                <a:gd name="connsiteX2" fmla="*/ 0 w 566672"/>
                <a:gd name="connsiteY2" fmla="*/ 93493 h 657410"/>
                <a:gd name="connsiteX3" fmla="*/ 197827 w 566672"/>
                <a:gd name="connsiteY3" fmla="*/ 67116 h 657410"/>
                <a:gd name="connsiteX4" fmla="*/ 337873 w 566672"/>
                <a:gd name="connsiteY4" fmla="*/ 62350 h 657410"/>
                <a:gd name="connsiteX5" fmla="*/ 444156 w 566672"/>
                <a:gd name="connsiteY5" fmla="*/ 50449 h 657410"/>
                <a:gd name="connsiteX6" fmla="*/ 562023 w 566672"/>
                <a:gd name="connsiteY6" fmla="*/ 12672 h 657410"/>
                <a:gd name="connsiteX7" fmla="*/ 540727 w 566672"/>
                <a:gd name="connsiteY7" fmla="*/ 295716 h 657410"/>
                <a:gd name="connsiteX8" fmla="*/ 488581 w 566672"/>
                <a:gd name="connsiteY8" fmla="*/ 614313 h 657410"/>
                <a:gd name="connsiteX9" fmla="*/ 357437 w 566672"/>
                <a:gd name="connsiteY9" fmla="*/ 626554 h 657410"/>
                <a:gd name="connsiteX10" fmla="*/ 233703 w 566672"/>
                <a:gd name="connsiteY10" fmla="*/ 635358 h 657410"/>
                <a:gd name="connsiteX11" fmla="*/ 112954 w 566672"/>
                <a:gd name="connsiteY11" fmla="*/ 657410 h 657410"/>
                <a:gd name="connsiteX0" fmla="*/ 112954 w 548388"/>
                <a:gd name="connsiteY0" fmla="*/ 618229 h 618229"/>
                <a:gd name="connsiteX1" fmla="*/ 121663 w 548388"/>
                <a:gd name="connsiteY1" fmla="*/ 327023 h 618229"/>
                <a:gd name="connsiteX2" fmla="*/ 0 w 548388"/>
                <a:gd name="connsiteY2" fmla="*/ 54312 h 618229"/>
                <a:gd name="connsiteX3" fmla="*/ 197827 w 548388"/>
                <a:gd name="connsiteY3" fmla="*/ 27935 h 618229"/>
                <a:gd name="connsiteX4" fmla="*/ 337873 w 548388"/>
                <a:gd name="connsiteY4" fmla="*/ 23169 h 618229"/>
                <a:gd name="connsiteX5" fmla="*/ 444156 w 548388"/>
                <a:gd name="connsiteY5" fmla="*/ 11268 h 618229"/>
                <a:gd name="connsiteX6" fmla="*/ 538493 w 548388"/>
                <a:gd name="connsiteY6" fmla="*/ 21272 h 618229"/>
                <a:gd name="connsiteX7" fmla="*/ 540727 w 548388"/>
                <a:gd name="connsiteY7" fmla="*/ 256535 h 618229"/>
                <a:gd name="connsiteX8" fmla="*/ 488581 w 548388"/>
                <a:gd name="connsiteY8" fmla="*/ 575132 h 618229"/>
                <a:gd name="connsiteX9" fmla="*/ 357437 w 548388"/>
                <a:gd name="connsiteY9" fmla="*/ 587373 h 618229"/>
                <a:gd name="connsiteX10" fmla="*/ 233703 w 548388"/>
                <a:gd name="connsiteY10" fmla="*/ 596177 h 618229"/>
                <a:gd name="connsiteX11" fmla="*/ 112954 w 548388"/>
                <a:gd name="connsiteY11" fmla="*/ 618229 h 618229"/>
                <a:gd name="connsiteX0" fmla="*/ 112954 w 548388"/>
                <a:gd name="connsiteY0" fmla="*/ 618229 h 618229"/>
                <a:gd name="connsiteX1" fmla="*/ 121663 w 548388"/>
                <a:gd name="connsiteY1" fmla="*/ 327023 h 618229"/>
                <a:gd name="connsiteX2" fmla="*/ 0 w 548388"/>
                <a:gd name="connsiteY2" fmla="*/ 54312 h 618229"/>
                <a:gd name="connsiteX3" fmla="*/ 197827 w 548388"/>
                <a:gd name="connsiteY3" fmla="*/ 27935 h 618229"/>
                <a:gd name="connsiteX4" fmla="*/ 337873 w 548388"/>
                <a:gd name="connsiteY4" fmla="*/ 23169 h 618229"/>
                <a:gd name="connsiteX5" fmla="*/ 444156 w 548388"/>
                <a:gd name="connsiteY5" fmla="*/ 11268 h 618229"/>
                <a:gd name="connsiteX6" fmla="*/ 538493 w 548388"/>
                <a:gd name="connsiteY6" fmla="*/ 21272 h 618229"/>
                <a:gd name="connsiteX7" fmla="*/ 540727 w 548388"/>
                <a:gd name="connsiteY7" fmla="*/ 256535 h 618229"/>
                <a:gd name="connsiteX8" fmla="*/ 488581 w 548388"/>
                <a:gd name="connsiteY8" fmla="*/ 575132 h 618229"/>
                <a:gd name="connsiteX9" fmla="*/ 357437 w 548388"/>
                <a:gd name="connsiteY9" fmla="*/ 587373 h 618229"/>
                <a:gd name="connsiteX10" fmla="*/ 233703 w 548388"/>
                <a:gd name="connsiteY10" fmla="*/ 596177 h 618229"/>
                <a:gd name="connsiteX11" fmla="*/ 112954 w 548388"/>
                <a:gd name="connsiteY11" fmla="*/ 618229 h 618229"/>
                <a:gd name="connsiteX0" fmla="*/ 112954 w 548388"/>
                <a:gd name="connsiteY0" fmla="*/ 606972 h 606972"/>
                <a:gd name="connsiteX1" fmla="*/ 121663 w 548388"/>
                <a:gd name="connsiteY1" fmla="*/ 315766 h 606972"/>
                <a:gd name="connsiteX2" fmla="*/ 0 w 548388"/>
                <a:gd name="connsiteY2" fmla="*/ 43055 h 606972"/>
                <a:gd name="connsiteX3" fmla="*/ 197827 w 548388"/>
                <a:gd name="connsiteY3" fmla="*/ 16678 h 606972"/>
                <a:gd name="connsiteX4" fmla="*/ 337873 w 548388"/>
                <a:gd name="connsiteY4" fmla="*/ 11912 h 606972"/>
                <a:gd name="connsiteX5" fmla="*/ 444156 w 548388"/>
                <a:gd name="connsiteY5" fmla="*/ 11 h 606972"/>
                <a:gd name="connsiteX6" fmla="*/ 538493 w 548388"/>
                <a:gd name="connsiteY6" fmla="*/ 10015 h 606972"/>
                <a:gd name="connsiteX7" fmla="*/ 540727 w 548388"/>
                <a:gd name="connsiteY7" fmla="*/ 245278 h 606972"/>
                <a:gd name="connsiteX8" fmla="*/ 488581 w 548388"/>
                <a:gd name="connsiteY8" fmla="*/ 563875 h 606972"/>
                <a:gd name="connsiteX9" fmla="*/ 357437 w 548388"/>
                <a:gd name="connsiteY9" fmla="*/ 576116 h 606972"/>
                <a:gd name="connsiteX10" fmla="*/ 233703 w 548388"/>
                <a:gd name="connsiteY10" fmla="*/ 584920 h 606972"/>
                <a:gd name="connsiteX11" fmla="*/ 112954 w 548388"/>
                <a:gd name="connsiteY11" fmla="*/ 606972 h 606972"/>
                <a:gd name="connsiteX0" fmla="*/ 112954 w 548388"/>
                <a:gd name="connsiteY0" fmla="*/ 603360 h 603360"/>
                <a:gd name="connsiteX1" fmla="*/ 121663 w 548388"/>
                <a:gd name="connsiteY1" fmla="*/ 312154 h 603360"/>
                <a:gd name="connsiteX2" fmla="*/ 0 w 548388"/>
                <a:gd name="connsiteY2" fmla="*/ 39443 h 603360"/>
                <a:gd name="connsiteX3" fmla="*/ 197827 w 548388"/>
                <a:gd name="connsiteY3" fmla="*/ 13066 h 603360"/>
                <a:gd name="connsiteX4" fmla="*/ 337873 w 548388"/>
                <a:gd name="connsiteY4" fmla="*/ 8300 h 603360"/>
                <a:gd name="connsiteX5" fmla="*/ 427759 w 548388"/>
                <a:gd name="connsiteY5" fmla="*/ 20 h 603360"/>
                <a:gd name="connsiteX6" fmla="*/ 538493 w 548388"/>
                <a:gd name="connsiteY6" fmla="*/ 6403 h 603360"/>
                <a:gd name="connsiteX7" fmla="*/ 540727 w 548388"/>
                <a:gd name="connsiteY7" fmla="*/ 241666 h 603360"/>
                <a:gd name="connsiteX8" fmla="*/ 488581 w 548388"/>
                <a:gd name="connsiteY8" fmla="*/ 560263 h 603360"/>
                <a:gd name="connsiteX9" fmla="*/ 357437 w 548388"/>
                <a:gd name="connsiteY9" fmla="*/ 572504 h 603360"/>
                <a:gd name="connsiteX10" fmla="*/ 233703 w 548388"/>
                <a:gd name="connsiteY10" fmla="*/ 581308 h 603360"/>
                <a:gd name="connsiteX11" fmla="*/ 112954 w 548388"/>
                <a:gd name="connsiteY11" fmla="*/ 603360 h 603360"/>
                <a:gd name="connsiteX0" fmla="*/ 112954 w 548388"/>
                <a:gd name="connsiteY0" fmla="*/ 603360 h 603360"/>
                <a:gd name="connsiteX1" fmla="*/ 121663 w 548388"/>
                <a:gd name="connsiteY1" fmla="*/ 312154 h 603360"/>
                <a:gd name="connsiteX2" fmla="*/ 0 w 548388"/>
                <a:gd name="connsiteY2" fmla="*/ 39443 h 603360"/>
                <a:gd name="connsiteX3" fmla="*/ 125597 w 548388"/>
                <a:gd name="connsiteY3" fmla="*/ 23144 h 603360"/>
                <a:gd name="connsiteX4" fmla="*/ 337873 w 548388"/>
                <a:gd name="connsiteY4" fmla="*/ 8300 h 603360"/>
                <a:gd name="connsiteX5" fmla="*/ 427759 w 548388"/>
                <a:gd name="connsiteY5" fmla="*/ 20 h 603360"/>
                <a:gd name="connsiteX6" fmla="*/ 538493 w 548388"/>
                <a:gd name="connsiteY6" fmla="*/ 6403 h 603360"/>
                <a:gd name="connsiteX7" fmla="*/ 540727 w 548388"/>
                <a:gd name="connsiteY7" fmla="*/ 241666 h 603360"/>
                <a:gd name="connsiteX8" fmla="*/ 488581 w 548388"/>
                <a:gd name="connsiteY8" fmla="*/ 560263 h 603360"/>
                <a:gd name="connsiteX9" fmla="*/ 357437 w 548388"/>
                <a:gd name="connsiteY9" fmla="*/ 572504 h 603360"/>
                <a:gd name="connsiteX10" fmla="*/ 233703 w 548388"/>
                <a:gd name="connsiteY10" fmla="*/ 581308 h 603360"/>
                <a:gd name="connsiteX11" fmla="*/ 112954 w 548388"/>
                <a:gd name="connsiteY11" fmla="*/ 603360 h 603360"/>
                <a:gd name="connsiteX0" fmla="*/ 112954 w 548388"/>
                <a:gd name="connsiteY0" fmla="*/ 603515 h 603515"/>
                <a:gd name="connsiteX1" fmla="*/ 121663 w 548388"/>
                <a:gd name="connsiteY1" fmla="*/ 312309 h 603515"/>
                <a:gd name="connsiteX2" fmla="*/ 0 w 548388"/>
                <a:gd name="connsiteY2" fmla="*/ 39598 h 603515"/>
                <a:gd name="connsiteX3" fmla="*/ 125597 w 548388"/>
                <a:gd name="connsiteY3" fmla="*/ 23299 h 603515"/>
                <a:gd name="connsiteX4" fmla="*/ 309567 w 548388"/>
                <a:gd name="connsiteY4" fmla="*/ 13238 h 603515"/>
                <a:gd name="connsiteX5" fmla="*/ 427759 w 548388"/>
                <a:gd name="connsiteY5" fmla="*/ 175 h 603515"/>
                <a:gd name="connsiteX6" fmla="*/ 538493 w 548388"/>
                <a:gd name="connsiteY6" fmla="*/ 6558 h 603515"/>
                <a:gd name="connsiteX7" fmla="*/ 540727 w 548388"/>
                <a:gd name="connsiteY7" fmla="*/ 241821 h 603515"/>
                <a:gd name="connsiteX8" fmla="*/ 488581 w 548388"/>
                <a:gd name="connsiteY8" fmla="*/ 560418 h 603515"/>
                <a:gd name="connsiteX9" fmla="*/ 357437 w 548388"/>
                <a:gd name="connsiteY9" fmla="*/ 572659 h 603515"/>
                <a:gd name="connsiteX10" fmla="*/ 233703 w 548388"/>
                <a:gd name="connsiteY10" fmla="*/ 581463 h 603515"/>
                <a:gd name="connsiteX11" fmla="*/ 112954 w 548388"/>
                <a:gd name="connsiteY11" fmla="*/ 603515 h 603515"/>
                <a:gd name="connsiteX0" fmla="*/ 112954 w 548388"/>
                <a:gd name="connsiteY0" fmla="*/ 599001 h 599001"/>
                <a:gd name="connsiteX1" fmla="*/ 121663 w 548388"/>
                <a:gd name="connsiteY1" fmla="*/ 307795 h 599001"/>
                <a:gd name="connsiteX2" fmla="*/ 0 w 548388"/>
                <a:gd name="connsiteY2" fmla="*/ 35084 h 599001"/>
                <a:gd name="connsiteX3" fmla="*/ 125597 w 548388"/>
                <a:gd name="connsiteY3" fmla="*/ 18785 h 599001"/>
                <a:gd name="connsiteX4" fmla="*/ 309567 w 548388"/>
                <a:gd name="connsiteY4" fmla="*/ 8724 h 599001"/>
                <a:gd name="connsiteX5" fmla="*/ 403166 w 548388"/>
                <a:gd name="connsiteY5" fmla="*/ 1092 h 599001"/>
                <a:gd name="connsiteX6" fmla="*/ 538493 w 548388"/>
                <a:gd name="connsiteY6" fmla="*/ 2044 h 599001"/>
                <a:gd name="connsiteX7" fmla="*/ 540727 w 548388"/>
                <a:gd name="connsiteY7" fmla="*/ 237307 h 599001"/>
                <a:gd name="connsiteX8" fmla="*/ 488581 w 548388"/>
                <a:gd name="connsiteY8" fmla="*/ 555904 h 599001"/>
                <a:gd name="connsiteX9" fmla="*/ 357437 w 548388"/>
                <a:gd name="connsiteY9" fmla="*/ 568145 h 599001"/>
                <a:gd name="connsiteX10" fmla="*/ 233703 w 548388"/>
                <a:gd name="connsiteY10" fmla="*/ 576949 h 599001"/>
                <a:gd name="connsiteX11" fmla="*/ 112954 w 548388"/>
                <a:gd name="connsiteY11" fmla="*/ 599001 h 599001"/>
                <a:gd name="connsiteX0" fmla="*/ 112954 w 541536"/>
                <a:gd name="connsiteY0" fmla="*/ 606080 h 606080"/>
                <a:gd name="connsiteX1" fmla="*/ 121663 w 541536"/>
                <a:gd name="connsiteY1" fmla="*/ 314874 h 606080"/>
                <a:gd name="connsiteX2" fmla="*/ 0 w 541536"/>
                <a:gd name="connsiteY2" fmla="*/ 42163 h 606080"/>
                <a:gd name="connsiteX3" fmla="*/ 125597 w 541536"/>
                <a:gd name="connsiteY3" fmla="*/ 25864 h 606080"/>
                <a:gd name="connsiteX4" fmla="*/ 309567 w 541536"/>
                <a:gd name="connsiteY4" fmla="*/ 15803 h 606080"/>
                <a:gd name="connsiteX5" fmla="*/ 403166 w 541536"/>
                <a:gd name="connsiteY5" fmla="*/ 8171 h 606080"/>
                <a:gd name="connsiteX6" fmla="*/ 490243 w 541536"/>
                <a:gd name="connsiteY6" fmla="*/ 688 h 606080"/>
                <a:gd name="connsiteX7" fmla="*/ 540727 w 541536"/>
                <a:gd name="connsiteY7" fmla="*/ 244386 h 606080"/>
                <a:gd name="connsiteX8" fmla="*/ 488581 w 541536"/>
                <a:gd name="connsiteY8" fmla="*/ 562983 h 606080"/>
                <a:gd name="connsiteX9" fmla="*/ 357437 w 541536"/>
                <a:gd name="connsiteY9" fmla="*/ 575224 h 606080"/>
                <a:gd name="connsiteX10" fmla="*/ 233703 w 541536"/>
                <a:gd name="connsiteY10" fmla="*/ 584028 h 606080"/>
                <a:gd name="connsiteX11" fmla="*/ 112954 w 541536"/>
                <a:gd name="connsiteY11" fmla="*/ 606080 h 606080"/>
                <a:gd name="connsiteX0" fmla="*/ 112954 w 541536"/>
                <a:gd name="connsiteY0" fmla="*/ 605392 h 605392"/>
                <a:gd name="connsiteX1" fmla="*/ 121663 w 541536"/>
                <a:gd name="connsiteY1" fmla="*/ 314186 h 605392"/>
                <a:gd name="connsiteX2" fmla="*/ 0 w 541536"/>
                <a:gd name="connsiteY2" fmla="*/ 41475 h 605392"/>
                <a:gd name="connsiteX3" fmla="*/ 125597 w 541536"/>
                <a:gd name="connsiteY3" fmla="*/ 25176 h 605392"/>
                <a:gd name="connsiteX4" fmla="*/ 309567 w 541536"/>
                <a:gd name="connsiteY4" fmla="*/ 15115 h 605392"/>
                <a:gd name="connsiteX5" fmla="*/ 403166 w 541536"/>
                <a:gd name="connsiteY5" fmla="*/ 7483 h 605392"/>
                <a:gd name="connsiteX6" fmla="*/ 490243 w 541536"/>
                <a:gd name="connsiteY6" fmla="*/ 0 h 605392"/>
                <a:gd name="connsiteX7" fmla="*/ 540727 w 541536"/>
                <a:gd name="connsiteY7" fmla="*/ 243698 h 605392"/>
                <a:gd name="connsiteX8" fmla="*/ 488581 w 541536"/>
                <a:gd name="connsiteY8" fmla="*/ 562295 h 605392"/>
                <a:gd name="connsiteX9" fmla="*/ 357437 w 541536"/>
                <a:gd name="connsiteY9" fmla="*/ 574536 h 605392"/>
                <a:gd name="connsiteX10" fmla="*/ 233703 w 541536"/>
                <a:gd name="connsiteY10" fmla="*/ 583340 h 605392"/>
                <a:gd name="connsiteX11" fmla="*/ 112954 w 541536"/>
                <a:gd name="connsiteY11" fmla="*/ 605392 h 605392"/>
                <a:gd name="connsiteX0" fmla="*/ 112954 w 541878"/>
                <a:gd name="connsiteY0" fmla="*/ 605392 h 605392"/>
                <a:gd name="connsiteX1" fmla="*/ 121663 w 541878"/>
                <a:gd name="connsiteY1" fmla="*/ 314186 h 605392"/>
                <a:gd name="connsiteX2" fmla="*/ 0 w 541878"/>
                <a:gd name="connsiteY2" fmla="*/ 41475 h 605392"/>
                <a:gd name="connsiteX3" fmla="*/ 125597 w 541878"/>
                <a:gd name="connsiteY3" fmla="*/ 25176 h 605392"/>
                <a:gd name="connsiteX4" fmla="*/ 309567 w 541878"/>
                <a:gd name="connsiteY4" fmla="*/ 15115 h 605392"/>
                <a:gd name="connsiteX5" fmla="*/ 403166 w 541878"/>
                <a:gd name="connsiteY5" fmla="*/ 7483 h 605392"/>
                <a:gd name="connsiteX6" fmla="*/ 490243 w 541878"/>
                <a:gd name="connsiteY6" fmla="*/ 0 h 605392"/>
                <a:gd name="connsiteX7" fmla="*/ 540727 w 541878"/>
                <a:gd name="connsiteY7" fmla="*/ 243698 h 605392"/>
                <a:gd name="connsiteX8" fmla="*/ 488581 w 541878"/>
                <a:gd name="connsiteY8" fmla="*/ 562295 h 605392"/>
                <a:gd name="connsiteX9" fmla="*/ 357437 w 541878"/>
                <a:gd name="connsiteY9" fmla="*/ 574536 h 605392"/>
                <a:gd name="connsiteX10" fmla="*/ 233703 w 541878"/>
                <a:gd name="connsiteY10" fmla="*/ 583340 h 605392"/>
                <a:gd name="connsiteX11" fmla="*/ 112954 w 541878"/>
                <a:gd name="connsiteY11" fmla="*/ 605392 h 605392"/>
                <a:gd name="connsiteX0" fmla="*/ 112954 w 538149"/>
                <a:gd name="connsiteY0" fmla="*/ 605392 h 605392"/>
                <a:gd name="connsiteX1" fmla="*/ 121663 w 538149"/>
                <a:gd name="connsiteY1" fmla="*/ 314186 h 605392"/>
                <a:gd name="connsiteX2" fmla="*/ 0 w 538149"/>
                <a:gd name="connsiteY2" fmla="*/ 41475 h 605392"/>
                <a:gd name="connsiteX3" fmla="*/ 125597 w 538149"/>
                <a:gd name="connsiteY3" fmla="*/ 25176 h 605392"/>
                <a:gd name="connsiteX4" fmla="*/ 309567 w 538149"/>
                <a:gd name="connsiteY4" fmla="*/ 15115 h 605392"/>
                <a:gd name="connsiteX5" fmla="*/ 403166 w 538149"/>
                <a:gd name="connsiteY5" fmla="*/ 7483 h 605392"/>
                <a:gd name="connsiteX6" fmla="*/ 490243 w 538149"/>
                <a:gd name="connsiteY6" fmla="*/ 0 h 605392"/>
                <a:gd name="connsiteX7" fmla="*/ 536853 w 538149"/>
                <a:gd name="connsiteY7" fmla="*/ 259238 h 605392"/>
                <a:gd name="connsiteX8" fmla="*/ 488581 w 538149"/>
                <a:gd name="connsiteY8" fmla="*/ 562295 h 605392"/>
                <a:gd name="connsiteX9" fmla="*/ 357437 w 538149"/>
                <a:gd name="connsiteY9" fmla="*/ 574536 h 605392"/>
                <a:gd name="connsiteX10" fmla="*/ 233703 w 538149"/>
                <a:gd name="connsiteY10" fmla="*/ 583340 h 605392"/>
                <a:gd name="connsiteX11" fmla="*/ 112954 w 538149"/>
                <a:gd name="connsiteY11" fmla="*/ 605392 h 605392"/>
                <a:gd name="connsiteX0" fmla="*/ 112954 w 536853"/>
                <a:gd name="connsiteY0" fmla="*/ 605392 h 605392"/>
                <a:gd name="connsiteX1" fmla="*/ 121663 w 536853"/>
                <a:gd name="connsiteY1" fmla="*/ 314186 h 605392"/>
                <a:gd name="connsiteX2" fmla="*/ 0 w 536853"/>
                <a:gd name="connsiteY2" fmla="*/ 41475 h 605392"/>
                <a:gd name="connsiteX3" fmla="*/ 125597 w 536853"/>
                <a:gd name="connsiteY3" fmla="*/ 25176 h 605392"/>
                <a:gd name="connsiteX4" fmla="*/ 309567 w 536853"/>
                <a:gd name="connsiteY4" fmla="*/ 15115 h 605392"/>
                <a:gd name="connsiteX5" fmla="*/ 403166 w 536853"/>
                <a:gd name="connsiteY5" fmla="*/ 7483 h 605392"/>
                <a:gd name="connsiteX6" fmla="*/ 490243 w 536853"/>
                <a:gd name="connsiteY6" fmla="*/ 0 h 605392"/>
                <a:gd name="connsiteX7" fmla="*/ 536853 w 536853"/>
                <a:gd name="connsiteY7" fmla="*/ 259238 h 605392"/>
                <a:gd name="connsiteX8" fmla="*/ 488581 w 536853"/>
                <a:gd name="connsiteY8" fmla="*/ 562295 h 605392"/>
                <a:gd name="connsiteX9" fmla="*/ 357437 w 536853"/>
                <a:gd name="connsiteY9" fmla="*/ 574536 h 605392"/>
                <a:gd name="connsiteX10" fmla="*/ 233703 w 536853"/>
                <a:gd name="connsiteY10" fmla="*/ 583340 h 605392"/>
                <a:gd name="connsiteX11" fmla="*/ 112954 w 536853"/>
                <a:gd name="connsiteY11" fmla="*/ 605392 h 605392"/>
                <a:gd name="connsiteX0" fmla="*/ 112954 w 551701"/>
                <a:gd name="connsiteY0" fmla="*/ 605392 h 605392"/>
                <a:gd name="connsiteX1" fmla="*/ 121663 w 551701"/>
                <a:gd name="connsiteY1" fmla="*/ 314186 h 605392"/>
                <a:gd name="connsiteX2" fmla="*/ 0 w 551701"/>
                <a:gd name="connsiteY2" fmla="*/ 41475 h 605392"/>
                <a:gd name="connsiteX3" fmla="*/ 125597 w 551701"/>
                <a:gd name="connsiteY3" fmla="*/ 25176 h 605392"/>
                <a:gd name="connsiteX4" fmla="*/ 309567 w 551701"/>
                <a:gd name="connsiteY4" fmla="*/ 15115 h 605392"/>
                <a:gd name="connsiteX5" fmla="*/ 403166 w 551701"/>
                <a:gd name="connsiteY5" fmla="*/ 7483 h 605392"/>
                <a:gd name="connsiteX6" fmla="*/ 490243 w 551701"/>
                <a:gd name="connsiteY6" fmla="*/ 0 h 605392"/>
                <a:gd name="connsiteX7" fmla="*/ 551701 w 551701"/>
                <a:gd name="connsiteY7" fmla="*/ 261833 h 605392"/>
                <a:gd name="connsiteX8" fmla="*/ 488581 w 551701"/>
                <a:gd name="connsiteY8" fmla="*/ 562295 h 605392"/>
                <a:gd name="connsiteX9" fmla="*/ 357437 w 551701"/>
                <a:gd name="connsiteY9" fmla="*/ 574536 h 605392"/>
                <a:gd name="connsiteX10" fmla="*/ 233703 w 551701"/>
                <a:gd name="connsiteY10" fmla="*/ 583340 h 605392"/>
                <a:gd name="connsiteX11" fmla="*/ 112954 w 551701"/>
                <a:gd name="connsiteY11" fmla="*/ 605392 h 605392"/>
                <a:gd name="connsiteX0" fmla="*/ 112954 w 551701"/>
                <a:gd name="connsiteY0" fmla="*/ 605392 h 605392"/>
                <a:gd name="connsiteX1" fmla="*/ 121663 w 551701"/>
                <a:gd name="connsiteY1" fmla="*/ 314186 h 605392"/>
                <a:gd name="connsiteX2" fmla="*/ 0 w 551701"/>
                <a:gd name="connsiteY2" fmla="*/ 41475 h 605392"/>
                <a:gd name="connsiteX3" fmla="*/ 125597 w 551701"/>
                <a:gd name="connsiteY3" fmla="*/ 25176 h 605392"/>
                <a:gd name="connsiteX4" fmla="*/ 309567 w 551701"/>
                <a:gd name="connsiteY4" fmla="*/ 15115 h 605392"/>
                <a:gd name="connsiteX5" fmla="*/ 403166 w 551701"/>
                <a:gd name="connsiteY5" fmla="*/ 7483 h 605392"/>
                <a:gd name="connsiteX6" fmla="*/ 490243 w 551701"/>
                <a:gd name="connsiteY6" fmla="*/ 0 h 605392"/>
                <a:gd name="connsiteX7" fmla="*/ 551701 w 551701"/>
                <a:gd name="connsiteY7" fmla="*/ 261833 h 605392"/>
                <a:gd name="connsiteX8" fmla="*/ 488581 w 551701"/>
                <a:gd name="connsiteY8" fmla="*/ 562295 h 605392"/>
                <a:gd name="connsiteX9" fmla="*/ 354500 w 551701"/>
                <a:gd name="connsiteY9" fmla="*/ 570779 h 605392"/>
                <a:gd name="connsiteX10" fmla="*/ 233703 w 551701"/>
                <a:gd name="connsiteY10" fmla="*/ 583340 h 605392"/>
                <a:gd name="connsiteX11" fmla="*/ 112954 w 551701"/>
                <a:gd name="connsiteY11" fmla="*/ 605392 h 605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1701" h="605392">
                  <a:moveTo>
                    <a:pt x="112954" y="605392"/>
                  </a:moveTo>
                  <a:cubicBezTo>
                    <a:pt x="113403" y="502412"/>
                    <a:pt x="121214" y="417166"/>
                    <a:pt x="121663" y="314186"/>
                  </a:cubicBezTo>
                  <a:lnTo>
                    <a:pt x="0" y="41475"/>
                  </a:lnTo>
                  <a:cubicBezTo>
                    <a:pt x="65942" y="32683"/>
                    <a:pt x="74003" y="29569"/>
                    <a:pt x="125597" y="25176"/>
                  </a:cubicBezTo>
                  <a:cubicBezTo>
                    <a:pt x="177192" y="20783"/>
                    <a:pt x="262885" y="16704"/>
                    <a:pt x="309567" y="15115"/>
                  </a:cubicBezTo>
                  <a:cubicBezTo>
                    <a:pt x="355204" y="6446"/>
                    <a:pt x="373053" y="10002"/>
                    <a:pt x="403166" y="7483"/>
                  </a:cubicBezTo>
                  <a:cubicBezTo>
                    <a:pt x="433279" y="4964"/>
                    <a:pt x="442417" y="8716"/>
                    <a:pt x="490243" y="0"/>
                  </a:cubicBezTo>
                  <a:cubicBezTo>
                    <a:pt x="520985" y="137499"/>
                    <a:pt x="532206" y="149863"/>
                    <a:pt x="551701" y="261833"/>
                  </a:cubicBezTo>
                  <a:lnTo>
                    <a:pt x="488581" y="562295"/>
                  </a:lnTo>
                  <a:lnTo>
                    <a:pt x="354500" y="570779"/>
                  </a:lnTo>
                  <a:lnTo>
                    <a:pt x="233703" y="583340"/>
                  </a:lnTo>
                  <a:lnTo>
                    <a:pt x="112954" y="605392"/>
                  </a:lnTo>
                  <a:close/>
                </a:path>
              </a:pathLst>
            </a:custGeom>
            <a:solidFill>
              <a:srgbClr val="C7C8CA"/>
            </a:solidFill>
            <a:ln w="9525" cap="flat" cmpd="sng" algn="ctr">
              <a:solidFill>
                <a:srgbClr val="FFFFFF"/>
              </a:solidFill>
              <a:prstDash val="solid"/>
              <a:round/>
              <a:headEnd type="none" w="med" len="med"/>
              <a:tailEnd type="none" w="med" len="med"/>
            </a:ln>
            <a:effectLst>
              <a:outerShdw blurRad="50800" dist="38100" dir="2700000" algn="tl" rotWithShape="0">
                <a:prstClr val="black"/>
              </a:outerShdw>
            </a:effectLst>
            <a:extLst/>
          </p:spPr>
          <p:txBody>
            <a:bodyPr vert="horz" wrap="square" lIns="76555" tIns="38278" rIns="76555" bIns="38278" numCol="1" rtlCol="0" anchor="t" anchorCtr="0" compatLnSpc="1">
              <a:prstTxWarp prst="textNoShape">
                <a:avLst/>
              </a:prstTxWarp>
            </a:bodyPr>
            <a:lstStyle/>
            <a:p>
              <a:pPr marL="0" marR="0" lvl="0" indent="0" algn="ctr" defTabSz="797483" rtl="0" eaLnBrk="0" fontAlgn="base" latinLnBrk="0" hangingPunct="0">
                <a:lnSpc>
                  <a:spcPct val="100000"/>
                </a:lnSpc>
                <a:spcBef>
                  <a:spcPct val="0"/>
                </a:spcBef>
                <a:spcAft>
                  <a:spcPct val="0"/>
                </a:spcAft>
                <a:buClrTx/>
                <a:buSzTx/>
                <a:buFontTx/>
                <a:buNone/>
                <a:tabLst/>
                <a:defRPr/>
              </a:pPr>
              <a:endParaRPr kumimoji="0" lang="de-DE" sz="1339" b="0" i="0" u="none" strike="noStrike" kern="0" cap="none" spc="0" normalizeH="0" baseline="0" noProof="0">
                <a:ln>
                  <a:noFill/>
                </a:ln>
                <a:solidFill>
                  <a:srgbClr val="000000"/>
                </a:solidFill>
                <a:effectLst/>
                <a:uLnTx/>
                <a:uFillTx/>
                <a:latin typeface="DB Office"/>
                <a:ea typeface="+mn-ea"/>
                <a:cs typeface="+mn-cs"/>
              </a:endParaRPr>
            </a:p>
          </p:txBody>
        </p:sp>
        <p:sp>
          <p:nvSpPr>
            <p:cNvPr id="31" name="Freihandform 83"/>
            <p:cNvSpPr/>
            <p:nvPr/>
          </p:nvSpPr>
          <p:spPr bwMode="auto">
            <a:xfrm>
              <a:off x="3369310" y="3031367"/>
              <a:ext cx="731339" cy="545629"/>
            </a:xfrm>
            <a:custGeom>
              <a:avLst/>
              <a:gdLst>
                <a:gd name="connsiteX0" fmla="*/ 426427 w 901212"/>
                <a:gd name="connsiteY0" fmla="*/ 342900 h 606669"/>
                <a:gd name="connsiteX1" fmla="*/ 0 w 901212"/>
                <a:gd name="connsiteY1" fmla="*/ 356088 h 606669"/>
                <a:gd name="connsiteX2" fmla="*/ 74735 w 901212"/>
                <a:gd name="connsiteY2" fmla="*/ 272561 h 606669"/>
                <a:gd name="connsiteX3" fmla="*/ 184639 w 901212"/>
                <a:gd name="connsiteY3" fmla="*/ 167054 h 606669"/>
                <a:gd name="connsiteX4" fmla="*/ 294543 w 901212"/>
                <a:gd name="connsiteY4" fmla="*/ 74734 h 606669"/>
                <a:gd name="connsiteX5" fmla="*/ 408843 w 901212"/>
                <a:gd name="connsiteY5" fmla="*/ 0 h 606669"/>
                <a:gd name="connsiteX6" fmla="*/ 408843 w 901212"/>
                <a:gd name="connsiteY6" fmla="*/ 0 h 606669"/>
                <a:gd name="connsiteX7" fmla="*/ 720969 w 901212"/>
                <a:gd name="connsiteY7" fmla="*/ 140677 h 606669"/>
                <a:gd name="connsiteX8" fmla="*/ 901212 w 901212"/>
                <a:gd name="connsiteY8" fmla="*/ 413238 h 606669"/>
                <a:gd name="connsiteX9" fmla="*/ 848458 w 901212"/>
                <a:gd name="connsiteY9" fmla="*/ 448408 h 606669"/>
                <a:gd name="connsiteX10" fmla="*/ 800100 w 901212"/>
                <a:gd name="connsiteY10" fmla="*/ 505558 h 606669"/>
                <a:gd name="connsiteX11" fmla="*/ 738554 w 901212"/>
                <a:gd name="connsiteY11" fmla="*/ 571500 h 606669"/>
                <a:gd name="connsiteX12" fmla="*/ 712177 w 901212"/>
                <a:gd name="connsiteY12" fmla="*/ 606669 h 606669"/>
                <a:gd name="connsiteX13" fmla="*/ 426427 w 901212"/>
                <a:gd name="connsiteY13" fmla="*/ 342900 h 606669"/>
                <a:gd name="connsiteX0" fmla="*/ 426427 w 901212"/>
                <a:gd name="connsiteY0" fmla="*/ 342900 h 606669"/>
                <a:gd name="connsiteX1" fmla="*/ 0 w 901212"/>
                <a:gd name="connsiteY1" fmla="*/ 356088 h 606669"/>
                <a:gd name="connsiteX2" fmla="*/ 92320 w 901212"/>
                <a:gd name="connsiteY2" fmla="*/ 250580 h 606669"/>
                <a:gd name="connsiteX3" fmla="*/ 184639 w 901212"/>
                <a:gd name="connsiteY3" fmla="*/ 167054 h 606669"/>
                <a:gd name="connsiteX4" fmla="*/ 294543 w 901212"/>
                <a:gd name="connsiteY4" fmla="*/ 74734 h 606669"/>
                <a:gd name="connsiteX5" fmla="*/ 408843 w 901212"/>
                <a:gd name="connsiteY5" fmla="*/ 0 h 606669"/>
                <a:gd name="connsiteX6" fmla="*/ 408843 w 901212"/>
                <a:gd name="connsiteY6" fmla="*/ 0 h 606669"/>
                <a:gd name="connsiteX7" fmla="*/ 720969 w 901212"/>
                <a:gd name="connsiteY7" fmla="*/ 140677 h 606669"/>
                <a:gd name="connsiteX8" fmla="*/ 901212 w 901212"/>
                <a:gd name="connsiteY8" fmla="*/ 413238 h 606669"/>
                <a:gd name="connsiteX9" fmla="*/ 848458 w 901212"/>
                <a:gd name="connsiteY9" fmla="*/ 448408 h 606669"/>
                <a:gd name="connsiteX10" fmla="*/ 800100 w 901212"/>
                <a:gd name="connsiteY10" fmla="*/ 505558 h 606669"/>
                <a:gd name="connsiteX11" fmla="*/ 738554 w 901212"/>
                <a:gd name="connsiteY11" fmla="*/ 571500 h 606669"/>
                <a:gd name="connsiteX12" fmla="*/ 712177 w 901212"/>
                <a:gd name="connsiteY12" fmla="*/ 606669 h 606669"/>
                <a:gd name="connsiteX13" fmla="*/ 426427 w 901212"/>
                <a:gd name="connsiteY13" fmla="*/ 342900 h 606669"/>
                <a:gd name="connsiteX0" fmla="*/ 444012 w 901212"/>
                <a:gd name="connsiteY0" fmla="*/ 312127 h 606669"/>
                <a:gd name="connsiteX1" fmla="*/ 0 w 901212"/>
                <a:gd name="connsiteY1" fmla="*/ 356088 h 606669"/>
                <a:gd name="connsiteX2" fmla="*/ 92320 w 901212"/>
                <a:gd name="connsiteY2" fmla="*/ 250580 h 606669"/>
                <a:gd name="connsiteX3" fmla="*/ 184639 w 901212"/>
                <a:gd name="connsiteY3" fmla="*/ 167054 h 606669"/>
                <a:gd name="connsiteX4" fmla="*/ 294543 w 901212"/>
                <a:gd name="connsiteY4" fmla="*/ 74734 h 606669"/>
                <a:gd name="connsiteX5" fmla="*/ 408843 w 901212"/>
                <a:gd name="connsiteY5" fmla="*/ 0 h 606669"/>
                <a:gd name="connsiteX6" fmla="*/ 408843 w 901212"/>
                <a:gd name="connsiteY6" fmla="*/ 0 h 606669"/>
                <a:gd name="connsiteX7" fmla="*/ 720969 w 901212"/>
                <a:gd name="connsiteY7" fmla="*/ 140677 h 606669"/>
                <a:gd name="connsiteX8" fmla="*/ 901212 w 901212"/>
                <a:gd name="connsiteY8" fmla="*/ 413238 h 606669"/>
                <a:gd name="connsiteX9" fmla="*/ 848458 w 901212"/>
                <a:gd name="connsiteY9" fmla="*/ 448408 h 606669"/>
                <a:gd name="connsiteX10" fmla="*/ 800100 w 901212"/>
                <a:gd name="connsiteY10" fmla="*/ 505558 h 606669"/>
                <a:gd name="connsiteX11" fmla="*/ 738554 w 901212"/>
                <a:gd name="connsiteY11" fmla="*/ 571500 h 606669"/>
                <a:gd name="connsiteX12" fmla="*/ 712177 w 901212"/>
                <a:gd name="connsiteY12" fmla="*/ 606669 h 606669"/>
                <a:gd name="connsiteX13" fmla="*/ 444012 w 901212"/>
                <a:gd name="connsiteY13" fmla="*/ 312127 h 606669"/>
                <a:gd name="connsiteX0" fmla="*/ 444012 w 901212"/>
                <a:gd name="connsiteY0" fmla="*/ 342900 h 606669"/>
                <a:gd name="connsiteX1" fmla="*/ 0 w 901212"/>
                <a:gd name="connsiteY1" fmla="*/ 356088 h 606669"/>
                <a:gd name="connsiteX2" fmla="*/ 92320 w 901212"/>
                <a:gd name="connsiteY2" fmla="*/ 250580 h 606669"/>
                <a:gd name="connsiteX3" fmla="*/ 184639 w 901212"/>
                <a:gd name="connsiteY3" fmla="*/ 167054 h 606669"/>
                <a:gd name="connsiteX4" fmla="*/ 294543 w 901212"/>
                <a:gd name="connsiteY4" fmla="*/ 74734 h 606669"/>
                <a:gd name="connsiteX5" fmla="*/ 408843 w 901212"/>
                <a:gd name="connsiteY5" fmla="*/ 0 h 606669"/>
                <a:gd name="connsiteX6" fmla="*/ 408843 w 901212"/>
                <a:gd name="connsiteY6" fmla="*/ 0 h 606669"/>
                <a:gd name="connsiteX7" fmla="*/ 720969 w 901212"/>
                <a:gd name="connsiteY7" fmla="*/ 140677 h 606669"/>
                <a:gd name="connsiteX8" fmla="*/ 901212 w 901212"/>
                <a:gd name="connsiteY8" fmla="*/ 413238 h 606669"/>
                <a:gd name="connsiteX9" fmla="*/ 848458 w 901212"/>
                <a:gd name="connsiteY9" fmla="*/ 448408 h 606669"/>
                <a:gd name="connsiteX10" fmla="*/ 800100 w 901212"/>
                <a:gd name="connsiteY10" fmla="*/ 505558 h 606669"/>
                <a:gd name="connsiteX11" fmla="*/ 738554 w 901212"/>
                <a:gd name="connsiteY11" fmla="*/ 571500 h 606669"/>
                <a:gd name="connsiteX12" fmla="*/ 712177 w 901212"/>
                <a:gd name="connsiteY12" fmla="*/ 606669 h 606669"/>
                <a:gd name="connsiteX13" fmla="*/ 444012 w 901212"/>
                <a:gd name="connsiteY13" fmla="*/ 342900 h 606669"/>
                <a:gd name="connsiteX0" fmla="*/ 444012 w 901212"/>
                <a:gd name="connsiteY0" fmla="*/ 342900 h 606669"/>
                <a:gd name="connsiteX1" fmla="*/ 0 w 901212"/>
                <a:gd name="connsiteY1" fmla="*/ 356088 h 606669"/>
                <a:gd name="connsiteX2" fmla="*/ 92320 w 901212"/>
                <a:gd name="connsiteY2" fmla="*/ 250580 h 606669"/>
                <a:gd name="connsiteX3" fmla="*/ 184639 w 901212"/>
                <a:gd name="connsiteY3" fmla="*/ 167054 h 606669"/>
                <a:gd name="connsiteX4" fmla="*/ 294543 w 901212"/>
                <a:gd name="connsiteY4" fmla="*/ 74734 h 606669"/>
                <a:gd name="connsiteX5" fmla="*/ 408843 w 901212"/>
                <a:gd name="connsiteY5" fmla="*/ 0 h 606669"/>
                <a:gd name="connsiteX6" fmla="*/ 408843 w 901212"/>
                <a:gd name="connsiteY6" fmla="*/ 0 h 606669"/>
                <a:gd name="connsiteX7" fmla="*/ 720969 w 901212"/>
                <a:gd name="connsiteY7" fmla="*/ 140677 h 606669"/>
                <a:gd name="connsiteX8" fmla="*/ 901212 w 901212"/>
                <a:gd name="connsiteY8" fmla="*/ 413238 h 606669"/>
                <a:gd name="connsiteX9" fmla="*/ 851633 w 901212"/>
                <a:gd name="connsiteY9" fmla="*/ 454758 h 606669"/>
                <a:gd name="connsiteX10" fmla="*/ 800100 w 901212"/>
                <a:gd name="connsiteY10" fmla="*/ 505558 h 606669"/>
                <a:gd name="connsiteX11" fmla="*/ 738554 w 901212"/>
                <a:gd name="connsiteY11" fmla="*/ 571500 h 606669"/>
                <a:gd name="connsiteX12" fmla="*/ 712177 w 901212"/>
                <a:gd name="connsiteY12" fmla="*/ 606669 h 606669"/>
                <a:gd name="connsiteX13" fmla="*/ 444012 w 901212"/>
                <a:gd name="connsiteY13" fmla="*/ 342900 h 606669"/>
                <a:gd name="connsiteX0" fmla="*/ 444012 w 901212"/>
                <a:gd name="connsiteY0" fmla="*/ 441325 h 705094"/>
                <a:gd name="connsiteX1" fmla="*/ 0 w 901212"/>
                <a:gd name="connsiteY1" fmla="*/ 454513 h 705094"/>
                <a:gd name="connsiteX2" fmla="*/ 92320 w 901212"/>
                <a:gd name="connsiteY2" fmla="*/ 349005 h 705094"/>
                <a:gd name="connsiteX3" fmla="*/ 184639 w 901212"/>
                <a:gd name="connsiteY3" fmla="*/ 265479 h 705094"/>
                <a:gd name="connsiteX4" fmla="*/ 294543 w 901212"/>
                <a:gd name="connsiteY4" fmla="*/ 173159 h 705094"/>
                <a:gd name="connsiteX5" fmla="*/ 408843 w 901212"/>
                <a:gd name="connsiteY5" fmla="*/ 98425 h 705094"/>
                <a:gd name="connsiteX6" fmla="*/ 589818 w 901212"/>
                <a:gd name="connsiteY6" fmla="*/ 0 h 705094"/>
                <a:gd name="connsiteX7" fmla="*/ 720969 w 901212"/>
                <a:gd name="connsiteY7" fmla="*/ 239102 h 705094"/>
                <a:gd name="connsiteX8" fmla="*/ 901212 w 901212"/>
                <a:gd name="connsiteY8" fmla="*/ 511663 h 705094"/>
                <a:gd name="connsiteX9" fmla="*/ 851633 w 901212"/>
                <a:gd name="connsiteY9" fmla="*/ 553183 h 705094"/>
                <a:gd name="connsiteX10" fmla="*/ 800100 w 901212"/>
                <a:gd name="connsiteY10" fmla="*/ 603983 h 705094"/>
                <a:gd name="connsiteX11" fmla="*/ 738554 w 901212"/>
                <a:gd name="connsiteY11" fmla="*/ 669925 h 705094"/>
                <a:gd name="connsiteX12" fmla="*/ 712177 w 901212"/>
                <a:gd name="connsiteY12" fmla="*/ 705094 h 705094"/>
                <a:gd name="connsiteX13" fmla="*/ 444012 w 901212"/>
                <a:gd name="connsiteY13" fmla="*/ 441325 h 705094"/>
                <a:gd name="connsiteX0" fmla="*/ 444012 w 901212"/>
                <a:gd name="connsiteY0" fmla="*/ 412750 h 676519"/>
                <a:gd name="connsiteX1" fmla="*/ 0 w 901212"/>
                <a:gd name="connsiteY1" fmla="*/ 425938 h 676519"/>
                <a:gd name="connsiteX2" fmla="*/ 92320 w 901212"/>
                <a:gd name="connsiteY2" fmla="*/ 320430 h 676519"/>
                <a:gd name="connsiteX3" fmla="*/ 184639 w 901212"/>
                <a:gd name="connsiteY3" fmla="*/ 236904 h 676519"/>
                <a:gd name="connsiteX4" fmla="*/ 294543 w 901212"/>
                <a:gd name="connsiteY4" fmla="*/ 144584 h 676519"/>
                <a:gd name="connsiteX5" fmla="*/ 408843 w 901212"/>
                <a:gd name="connsiteY5" fmla="*/ 69850 h 676519"/>
                <a:gd name="connsiteX6" fmla="*/ 532668 w 901212"/>
                <a:gd name="connsiteY6" fmla="*/ 0 h 676519"/>
                <a:gd name="connsiteX7" fmla="*/ 720969 w 901212"/>
                <a:gd name="connsiteY7" fmla="*/ 210527 h 676519"/>
                <a:gd name="connsiteX8" fmla="*/ 901212 w 901212"/>
                <a:gd name="connsiteY8" fmla="*/ 483088 h 676519"/>
                <a:gd name="connsiteX9" fmla="*/ 851633 w 901212"/>
                <a:gd name="connsiteY9" fmla="*/ 524608 h 676519"/>
                <a:gd name="connsiteX10" fmla="*/ 800100 w 901212"/>
                <a:gd name="connsiteY10" fmla="*/ 575408 h 676519"/>
                <a:gd name="connsiteX11" fmla="*/ 738554 w 901212"/>
                <a:gd name="connsiteY11" fmla="*/ 641350 h 676519"/>
                <a:gd name="connsiteX12" fmla="*/ 712177 w 901212"/>
                <a:gd name="connsiteY12" fmla="*/ 676519 h 676519"/>
                <a:gd name="connsiteX13" fmla="*/ 444012 w 901212"/>
                <a:gd name="connsiteY13" fmla="*/ 412750 h 676519"/>
                <a:gd name="connsiteX0" fmla="*/ 444012 w 901212"/>
                <a:gd name="connsiteY0" fmla="*/ 415513 h 679282"/>
                <a:gd name="connsiteX1" fmla="*/ 0 w 901212"/>
                <a:gd name="connsiteY1" fmla="*/ 428701 h 679282"/>
                <a:gd name="connsiteX2" fmla="*/ 92320 w 901212"/>
                <a:gd name="connsiteY2" fmla="*/ 323193 h 679282"/>
                <a:gd name="connsiteX3" fmla="*/ 184639 w 901212"/>
                <a:gd name="connsiteY3" fmla="*/ 239667 h 679282"/>
                <a:gd name="connsiteX4" fmla="*/ 294543 w 901212"/>
                <a:gd name="connsiteY4" fmla="*/ 147347 h 679282"/>
                <a:gd name="connsiteX5" fmla="*/ 408843 w 901212"/>
                <a:gd name="connsiteY5" fmla="*/ 72613 h 679282"/>
                <a:gd name="connsiteX6" fmla="*/ 532668 w 901212"/>
                <a:gd name="connsiteY6" fmla="*/ 2763 h 679282"/>
                <a:gd name="connsiteX7" fmla="*/ 835269 w 901212"/>
                <a:gd name="connsiteY7" fmla="*/ 172015 h 679282"/>
                <a:gd name="connsiteX8" fmla="*/ 901212 w 901212"/>
                <a:gd name="connsiteY8" fmla="*/ 485851 h 679282"/>
                <a:gd name="connsiteX9" fmla="*/ 851633 w 901212"/>
                <a:gd name="connsiteY9" fmla="*/ 527371 h 679282"/>
                <a:gd name="connsiteX10" fmla="*/ 800100 w 901212"/>
                <a:gd name="connsiteY10" fmla="*/ 578171 h 679282"/>
                <a:gd name="connsiteX11" fmla="*/ 738554 w 901212"/>
                <a:gd name="connsiteY11" fmla="*/ 644113 h 679282"/>
                <a:gd name="connsiteX12" fmla="*/ 712177 w 901212"/>
                <a:gd name="connsiteY12" fmla="*/ 679282 h 679282"/>
                <a:gd name="connsiteX13" fmla="*/ 444012 w 901212"/>
                <a:gd name="connsiteY13" fmla="*/ 415513 h 679282"/>
                <a:gd name="connsiteX0" fmla="*/ 444012 w 964712"/>
                <a:gd name="connsiteY0" fmla="*/ 415513 h 679282"/>
                <a:gd name="connsiteX1" fmla="*/ 0 w 964712"/>
                <a:gd name="connsiteY1" fmla="*/ 428701 h 679282"/>
                <a:gd name="connsiteX2" fmla="*/ 92320 w 964712"/>
                <a:gd name="connsiteY2" fmla="*/ 323193 h 679282"/>
                <a:gd name="connsiteX3" fmla="*/ 184639 w 964712"/>
                <a:gd name="connsiteY3" fmla="*/ 239667 h 679282"/>
                <a:gd name="connsiteX4" fmla="*/ 294543 w 964712"/>
                <a:gd name="connsiteY4" fmla="*/ 147347 h 679282"/>
                <a:gd name="connsiteX5" fmla="*/ 408843 w 964712"/>
                <a:gd name="connsiteY5" fmla="*/ 72613 h 679282"/>
                <a:gd name="connsiteX6" fmla="*/ 532668 w 964712"/>
                <a:gd name="connsiteY6" fmla="*/ 2763 h 679282"/>
                <a:gd name="connsiteX7" fmla="*/ 835269 w 964712"/>
                <a:gd name="connsiteY7" fmla="*/ 172015 h 679282"/>
                <a:gd name="connsiteX8" fmla="*/ 964712 w 964712"/>
                <a:gd name="connsiteY8" fmla="*/ 438226 h 679282"/>
                <a:gd name="connsiteX9" fmla="*/ 851633 w 964712"/>
                <a:gd name="connsiteY9" fmla="*/ 527371 h 679282"/>
                <a:gd name="connsiteX10" fmla="*/ 800100 w 964712"/>
                <a:gd name="connsiteY10" fmla="*/ 578171 h 679282"/>
                <a:gd name="connsiteX11" fmla="*/ 738554 w 964712"/>
                <a:gd name="connsiteY11" fmla="*/ 644113 h 679282"/>
                <a:gd name="connsiteX12" fmla="*/ 712177 w 964712"/>
                <a:gd name="connsiteY12" fmla="*/ 679282 h 679282"/>
                <a:gd name="connsiteX13" fmla="*/ 444012 w 964712"/>
                <a:gd name="connsiteY13" fmla="*/ 415513 h 679282"/>
                <a:gd name="connsiteX0" fmla="*/ 444012 w 964712"/>
                <a:gd name="connsiteY0" fmla="*/ 415513 h 679282"/>
                <a:gd name="connsiteX1" fmla="*/ 0 w 964712"/>
                <a:gd name="connsiteY1" fmla="*/ 428701 h 679282"/>
                <a:gd name="connsiteX2" fmla="*/ 92320 w 964712"/>
                <a:gd name="connsiteY2" fmla="*/ 323193 h 679282"/>
                <a:gd name="connsiteX3" fmla="*/ 184639 w 964712"/>
                <a:gd name="connsiteY3" fmla="*/ 239667 h 679282"/>
                <a:gd name="connsiteX4" fmla="*/ 294543 w 964712"/>
                <a:gd name="connsiteY4" fmla="*/ 147347 h 679282"/>
                <a:gd name="connsiteX5" fmla="*/ 408843 w 964712"/>
                <a:gd name="connsiteY5" fmla="*/ 72613 h 679282"/>
                <a:gd name="connsiteX6" fmla="*/ 532668 w 964712"/>
                <a:gd name="connsiteY6" fmla="*/ 2763 h 679282"/>
                <a:gd name="connsiteX7" fmla="*/ 835269 w 964712"/>
                <a:gd name="connsiteY7" fmla="*/ 172015 h 679282"/>
                <a:gd name="connsiteX8" fmla="*/ 964712 w 964712"/>
                <a:gd name="connsiteY8" fmla="*/ 438226 h 679282"/>
                <a:gd name="connsiteX9" fmla="*/ 851633 w 964712"/>
                <a:gd name="connsiteY9" fmla="*/ 527371 h 679282"/>
                <a:gd name="connsiteX10" fmla="*/ 800100 w 964712"/>
                <a:gd name="connsiteY10" fmla="*/ 578171 h 679282"/>
                <a:gd name="connsiteX11" fmla="*/ 738554 w 964712"/>
                <a:gd name="connsiteY11" fmla="*/ 644113 h 679282"/>
                <a:gd name="connsiteX12" fmla="*/ 712177 w 964712"/>
                <a:gd name="connsiteY12" fmla="*/ 679282 h 679282"/>
                <a:gd name="connsiteX13" fmla="*/ 444012 w 964712"/>
                <a:gd name="connsiteY13" fmla="*/ 415513 h 679282"/>
                <a:gd name="connsiteX0" fmla="*/ 444012 w 964712"/>
                <a:gd name="connsiteY0" fmla="*/ 412750 h 676519"/>
                <a:gd name="connsiteX1" fmla="*/ 0 w 964712"/>
                <a:gd name="connsiteY1" fmla="*/ 425938 h 676519"/>
                <a:gd name="connsiteX2" fmla="*/ 92320 w 964712"/>
                <a:gd name="connsiteY2" fmla="*/ 320430 h 676519"/>
                <a:gd name="connsiteX3" fmla="*/ 184639 w 964712"/>
                <a:gd name="connsiteY3" fmla="*/ 236904 h 676519"/>
                <a:gd name="connsiteX4" fmla="*/ 294543 w 964712"/>
                <a:gd name="connsiteY4" fmla="*/ 144584 h 676519"/>
                <a:gd name="connsiteX5" fmla="*/ 408843 w 964712"/>
                <a:gd name="connsiteY5" fmla="*/ 69850 h 676519"/>
                <a:gd name="connsiteX6" fmla="*/ 532668 w 964712"/>
                <a:gd name="connsiteY6" fmla="*/ 0 h 676519"/>
                <a:gd name="connsiteX7" fmla="*/ 835269 w 964712"/>
                <a:gd name="connsiteY7" fmla="*/ 169252 h 676519"/>
                <a:gd name="connsiteX8" fmla="*/ 964712 w 964712"/>
                <a:gd name="connsiteY8" fmla="*/ 435463 h 676519"/>
                <a:gd name="connsiteX9" fmla="*/ 851633 w 964712"/>
                <a:gd name="connsiteY9" fmla="*/ 524608 h 676519"/>
                <a:gd name="connsiteX10" fmla="*/ 800100 w 964712"/>
                <a:gd name="connsiteY10" fmla="*/ 575408 h 676519"/>
                <a:gd name="connsiteX11" fmla="*/ 738554 w 964712"/>
                <a:gd name="connsiteY11" fmla="*/ 641350 h 676519"/>
                <a:gd name="connsiteX12" fmla="*/ 712177 w 964712"/>
                <a:gd name="connsiteY12" fmla="*/ 676519 h 676519"/>
                <a:gd name="connsiteX13" fmla="*/ 444012 w 964712"/>
                <a:gd name="connsiteY13" fmla="*/ 412750 h 676519"/>
                <a:gd name="connsiteX0" fmla="*/ 444012 w 964712"/>
                <a:gd name="connsiteY0" fmla="*/ 412750 h 676519"/>
                <a:gd name="connsiteX1" fmla="*/ 0 w 964712"/>
                <a:gd name="connsiteY1" fmla="*/ 425938 h 676519"/>
                <a:gd name="connsiteX2" fmla="*/ 92320 w 964712"/>
                <a:gd name="connsiteY2" fmla="*/ 320430 h 676519"/>
                <a:gd name="connsiteX3" fmla="*/ 184639 w 964712"/>
                <a:gd name="connsiteY3" fmla="*/ 236904 h 676519"/>
                <a:gd name="connsiteX4" fmla="*/ 294543 w 964712"/>
                <a:gd name="connsiteY4" fmla="*/ 144584 h 676519"/>
                <a:gd name="connsiteX5" fmla="*/ 408843 w 964712"/>
                <a:gd name="connsiteY5" fmla="*/ 69850 h 676519"/>
                <a:gd name="connsiteX6" fmla="*/ 532668 w 964712"/>
                <a:gd name="connsiteY6" fmla="*/ 0 h 676519"/>
                <a:gd name="connsiteX7" fmla="*/ 835269 w 964712"/>
                <a:gd name="connsiteY7" fmla="*/ 169252 h 676519"/>
                <a:gd name="connsiteX8" fmla="*/ 964712 w 964712"/>
                <a:gd name="connsiteY8" fmla="*/ 435463 h 676519"/>
                <a:gd name="connsiteX9" fmla="*/ 851633 w 964712"/>
                <a:gd name="connsiteY9" fmla="*/ 524608 h 676519"/>
                <a:gd name="connsiteX10" fmla="*/ 800100 w 964712"/>
                <a:gd name="connsiteY10" fmla="*/ 575408 h 676519"/>
                <a:gd name="connsiteX11" fmla="*/ 738554 w 964712"/>
                <a:gd name="connsiteY11" fmla="*/ 641350 h 676519"/>
                <a:gd name="connsiteX12" fmla="*/ 712177 w 964712"/>
                <a:gd name="connsiteY12" fmla="*/ 676519 h 676519"/>
                <a:gd name="connsiteX13" fmla="*/ 444012 w 964712"/>
                <a:gd name="connsiteY13" fmla="*/ 412750 h 676519"/>
                <a:gd name="connsiteX0" fmla="*/ 444012 w 964712"/>
                <a:gd name="connsiteY0" fmla="*/ 419190 h 682959"/>
                <a:gd name="connsiteX1" fmla="*/ 0 w 964712"/>
                <a:gd name="connsiteY1" fmla="*/ 432378 h 682959"/>
                <a:gd name="connsiteX2" fmla="*/ 92320 w 964712"/>
                <a:gd name="connsiteY2" fmla="*/ 326870 h 682959"/>
                <a:gd name="connsiteX3" fmla="*/ 184639 w 964712"/>
                <a:gd name="connsiteY3" fmla="*/ 243344 h 682959"/>
                <a:gd name="connsiteX4" fmla="*/ 294543 w 964712"/>
                <a:gd name="connsiteY4" fmla="*/ 151024 h 682959"/>
                <a:gd name="connsiteX5" fmla="*/ 408843 w 964712"/>
                <a:gd name="connsiteY5" fmla="*/ 76290 h 682959"/>
                <a:gd name="connsiteX6" fmla="*/ 526228 w 964712"/>
                <a:gd name="connsiteY6" fmla="*/ 0 h 682959"/>
                <a:gd name="connsiteX7" fmla="*/ 835269 w 964712"/>
                <a:gd name="connsiteY7" fmla="*/ 175692 h 682959"/>
                <a:gd name="connsiteX8" fmla="*/ 964712 w 964712"/>
                <a:gd name="connsiteY8" fmla="*/ 441903 h 682959"/>
                <a:gd name="connsiteX9" fmla="*/ 851633 w 964712"/>
                <a:gd name="connsiteY9" fmla="*/ 531048 h 682959"/>
                <a:gd name="connsiteX10" fmla="*/ 800100 w 964712"/>
                <a:gd name="connsiteY10" fmla="*/ 581848 h 682959"/>
                <a:gd name="connsiteX11" fmla="*/ 738554 w 964712"/>
                <a:gd name="connsiteY11" fmla="*/ 647790 h 682959"/>
                <a:gd name="connsiteX12" fmla="*/ 712177 w 964712"/>
                <a:gd name="connsiteY12" fmla="*/ 682959 h 682959"/>
                <a:gd name="connsiteX13" fmla="*/ 444012 w 964712"/>
                <a:gd name="connsiteY13" fmla="*/ 419190 h 682959"/>
                <a:gd name="connsiteX0" fmla="*/ 444012 w 964712"/>
                <a:gd name="connsiteY0" fmla="*/ 419190 h 682959"/>
                <a:gd name="connsiteX1" fmla="*/ 0 w 964712"/>
                <a:gd name="connsiteY1" fmla="*/ 432378 h 682959"/>
                <a:gd name="connsiteX2" fmla="*/ 92320 w 964712"/>
                <a:gd name="connsiteY2" fmla="*/ 326870 h 682959"/>
                <a:gd name="connsiteX3" fmla="*/ 184639 w 964712"/>
                <a:gd name="connsiteY3" fmla="*/ 243344 h 682959"/>
                <a:gd name="connsiteX4" fmla="*/ 294543 w 964712"/>
                <a:gd name="connsiteY4" fmla="*/ 151024 h 682959"/>
                <a:gd name="connsiteX5" fmla="*/ 408843 w 964712"/>
                <a:gd name="connsiteY5" fmla="*/ 76290 h 682959"/>
                <a:gd name="connsiteX6" fmla="*/ 526228 w 964712"/>
                <a:gd name="connsiteY6" fmla="*/ 0 h 682959"/>
                <a:gd name="connsiteX7" fmla="*/ 835269 w 964712"/>
                <a:gd name="connsiteY7" fmla="*/ 175692 h 682959"/>
                <a:gd name="connsiteX8" fmla="*/ 964712 w 964712"/>
                <a:gd name="connsiteY8" fmla="*/ 441903 h 682959"/>
                <a:gd name="connsiteX9" fmla="*/ 851633 w 964712"/>
                <a:gd name="connsiteY9" fmla="*/ 531048 h 682959"/>
                <a:gd name="connsiteX10" fmla="*/ 800100 w 964712"/>
                <a:gd name="connsiteY10" fmla="*/ 581848 h 682959"/>
                <a:gd name="connsiteX11" fmla="*/ 738554 w 964712"/>
                <a:gd name="connsiteY11" fmla="*/ 647790 h 682959"/>
                <a:gd name="connsiteX12" fmla="*/ 712177 w 964712"/>
                <a:gd name="connsiteY12" fmla="*/ 682959 h 682959"/>
                <a:gd name="connsiteX13" fmla="*/ 444012 w 964712"/>
                <a:gd name="connsiteY13" fmla="*/ 419190 h 682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4712" h="682959">
                  <a:moveTo>
                    <a:pt x="444012" y="419190"/>
                  </a:moveTo>
                  <a:lnTo>
                    <a:pt x="0" y="432378"/>
                  </a:lnTo>
                  <a:lnTo>
                    <a:pt x="92320" y="326870"/>
                  </a:lnTo>
                  <a:lnTo>
                    <a:pt x="184639" y="243344"/>
                  </a:lnTo>
                  <a:lnTo>
                    <a:pt x="294543" y="151024"/>
                  </a:lnTo>
                  <a:lnTo>
                    <a:pt x="408843" y="76290"/>
                  </a:lnTo>
                  <a:cubicBezTo>
                    <a:pt x="447457" y="51119"/>
                    <a:pt x="458377" y="44607"/>
                    <a:pt x="526228" y="0"/>
                  </a:cubicBezTo>
                  <a:cubicBezTo>
                    <a:pt x="597299" y="35885"/>
                    <a:pt x="734402" y="119275"/>
                    <a:pt x="835269" y="175692"/>
                  </a:cubicBezTo>
                  <a:lnTo>
                    <a:pt x="964712" y="441903"/>
                  </a:lnTo>
                  <a:lnTo>
                    <a:pt x="851633" y="531048"/>
                  </a:lnTo>
                  <a:lnTo>
                    <a:pt x="800100" y="581848"/>
                  </a:lnTo>
                  <a:lnTo>
                    <a:pt x="738554" y="647790"/>
                  </a:lnTo>
                  <a:lnTo>
                    <a:pt x="712177" y="682959"/>
                  </a:lnTo>
                  <a:lnTo>
                    <a:pt x="444012" y="419190"/>
                  </a:lnTo>
                  <a:close/>
                </a:path>
              </a:pathLst>
            </a:custGeom>
            <a:solidFill>
              <a:srgbClr val="C7C8CA"/>
            </a:solidFill>
            <a:ln w="9525" cap="flat" cmpd="sng" algn="ctr">
              <a:solidFill>
                <a:srgbClr val="FFFFFF"/>
              </a:solidFill>
              <a:prstDash val="solid"/>
              <a:round/>
              <a:headEnd type="none" w="med" len="med"/>
              <a:tailEnd type="none" w="med" len="med"/>
            </a:ln>
            <a:effectLst>
              <a:outerShdw blurRad="50800" dist="38100" dir="2700000" algn="tl" rotWithShape="0">
                <a:prstClr val="black"/>
              </a:outerShdw>
            </a:effectLst>
            <a:extLst/>
          </p:spPr>
          <p:txBody>
            <a:bodyPr vert="horz" wrap="square" lIns="76555" tIns="38278" rIns="76555" bIns="38278" numCol="1" rtlCol="0" anchor="t" anchorCtr="0" compatLnSpc="1">
              <a:prstTxWarp prst="textNoShape">
                <a:avLst/>
              </a:prstTxWarp>
            </a:bodyPr>
            <a:lstStyle/>
            <a:p>
              <a:pPr marL="0" marR="0" lvl="0" indent="0" algn="ctr" defTabSz="797483" rtl="0" eaLnBrk="0" fontAlgn="base" latinLnBrk="0" hangingPunct="0">
                <a:lnSpc>
                  <a:spcPct val="100000"/>
                </a:lnSpc>
                <a:spcBef>
                  <a:spcPct val="0"/>
                </a:spcBef>
                <a:spcAft>
                  <a:spcPct val="0"/>
                </a:spcAft>
                <a:buClrTx/>
                <a:buSzTx/>
                <a:buFontTx/>
                <a:buNone/>
                <a:tabLst/>
                <a:defRPr/>
              </a:pPr>
              <a:endParaRPr kumimoji="0" lang="de-DE" sz="1339" b="0" i="0" u="none" strike="noStrike" kern="0" cap="none" spc="0" normalizeH="0" baseline="0" noProof="0">
                <a:ln>
                  <a:noFill/>
                </a:ln>
                <a:solidFill>
                  <a:srgbClr val="000000"/>
                </a:solidFill>
                <a:effectLst/>
                <a:uLnTx/>
                <a:uFillTx/>
                <a:latin typeface="DB Office"/>
                <a:ea typeface="+mn-ea"/>
                <a:cs typeface="+mn-cs"/>
              </a:endParaRPr>
            </a:p>
          </p:txBody>
        </p:sp>
        <p:sp>
          <p:nvSpPr>
            <p:cNvPr id="32" name="Freihandform 84"/>
            <p:cNvSpPr/>
            <p:nvPr/>
          </p:nvSpPr>
          <p:spPr bwMode="auto">
            <a:xfrm>
              <a:off x="5182104" y="2489199"/>
              <a:ext cx="1043129" cy="534046"/>
            </a:xfrm>
            <a:custGeom>
              <a:avLst/>
              <a:gdLst>
                <a:gd name="connsiteX0" fmla="*/ 0 w 1318846"/>
                <a:gd name="connsiteY0" fmla="*/ 646234 h 646234"/>
                <a:gd name="connsiteX1" fmla="*/ 79130 w 1318846"/>
                <a:gd name="connsiteY1" fmla="*/ 342900 h 646234"/>
                <a:gd name="connsiteX2" fmla="*/ 21980 w 1318846"/>
                <a:gd name="connsiteY2" fmla="*/ 79130 h 646234"/>
                <a:gd name="connsiteX3" fmla="*/ 254977 w 1318846"/>
                <a:gd name="connsiteY3" fmla="*/ 61546 h 646234"/>
                <a:gd name="connsiteX4" fmla="*/ 483577 w 1318846"/>
                <a:gd name="connsiteY4" fmla="*/ 35169 h 646234"/>
                <a:gd name="connsiteX5" fmla="*/ 703384 w 1318846"/>
                <a:gd name="connsiteY5" fmla="*/ 21980 h 646234"/>
                <a:gd name="connsiteX6" fmla="*/ 892419 w 1318846"/>
                <a:gd name="connsiteY6" fmla="*/ 8792 h 646234"/>
                <a:gd name="connsiteX7" fmla="*/ 1059473 w 1318846"/>
                <a:gd name="connsiteY7" fmla="*/ 0 h 646234"/>
                <a:gd name="connsiteX8" fmla="*/ 1230923 w 1318846"/>
                <a:gd name="connsiteY8" fmla="*/ 0 h 646234"/>
                <a:gd name="connsiteX9" fmla="*/ 1305657 w 1318846"/>
                <a:gd name="connsiteY9" fmla="*/ 0 h 646234"/>
                <a:gd name="connsiteX10" fmla="*/ 1318846 w 1318846"/>
                <a:gd name="connsiteY10" fmla="*/ 268165 h 646234"/>
                <a:gd name="connsiteX11" fmla="*/ 1208942 w 1318846"/>
                <a:gd name="connsiteY11" fmla="*/ 567103 h 646234"/>
                <a:gd name="connsiteX12" fmla="*/ 914400 w 1318846"/>
                <a:gd name="connsiteY12" fmla="*/ 567103 h 646234"/>
                <a:gd name="connsiteX13" fmla="*/ 628650 w 1318846"/>
                <a:gd name="connsiteY13" fmla="*/ 584688 h 646234"/>
                <a:gd name="connsiteX14" fmla="*/ 360484 w 1318846"/>
                <a:gd name="connsiteY14" fmla="*/ 606669 h 646234"/>
                <a:gd name="connsiteX15" fmla="*/ 96715 w 1318846"/>
                <a:gd name="connsiteY15" fmla="*/ 637442 h 646234"/>
                <a:gd name="connsiteX16" fmla="*/ 0 w 1318846"/>
                <a:gd name="connsiteY16" fmla="*/ 646234 h 646234"/>
                <a:gd name="connsiteX0" fmla="*/ 79620 w 1398466"/>
                <a:gd name="connsiteY0" fmla="*/ 646234 h 646234"/>
                <a:gd name="connsiteX1" fmla="*/ 158750 w 1398466"/>
                <a:gd name="connsiteY1" fmla="*/ 342900 h 646234"/>
                <a:gd name="connsiteX2" fmla="*/ 0 w 1398466"/>
                <a:gd name="connsiteY2" fmla="*/ 104530 h 646234"/>
                <a:gd name="connsiteX3" fmla="*/ 334597 w 1398466"/>
                <a:gd name="connsiteY3" fmla="*/ 61546 h 646234"/>
                <a:gd name="connsiteX4" fmla="*/ 563197 w 1398466"/>
                <a:gd name="connsiteY4" fmla="*/ 35169 h 646234"/>
                <a:gd name="connsiteX5" fmla="*/ 783004 w 1398466"/>
                <a:gd name="connsiteY5" fmla="*/ 21980 h 646234"/>
                <a:gd name="connsiteX6" fmla="*/ 972039 w 1398466"/>
                <a:gd name="connsiteY6" fmla="*/ 8792 h 646234"/>
                <a:gd name="connsiteX7" fmla="*/ 1139093 w 1398466"/>
                <a:gd name="connsiteY7" fmla="*/ 0 h 646234"/>
                <a:gd name="connsiteX8" fmla="*/ 1310543 w 1398466"/>
                <a:gd name="connsiteY8" fmla="*/ 0 h 646234"/>
                <a:gd name="connsiteX9" fmla="*/ 1385277 w 1398466"/>
                <a:gd name="connsiteY9" fmla="*/ 0 h 646234"/>
                <a:gd name="connsiteX10" fmla="*/ 1398466 w 1398466"/>
                <a:gd name="connsiteY10" fmla="*/ 268165 h 646234"/>
                <a:gd name="connsiteX11" fmla="*/ 1288562 w 1398466"/>
                <a:gd name="connsiteY11" fmla="*/ 567103 h 646234"/>
                <a:gd name="connsiteX12" fmla="*/ 994020 w 1398466"/>
                <a:gd name="connsiteY12" fmla="*/ 567103 h 646234"/>
                <a:gd name="connsiteX13" fmla="*/ 708270 w 1398466"/>
                <a:gd name="connsiteY13" fmla="*/ 584688 h 646234"/>
                <a:gd name="connsiteX14" fmla="*/ 440104 w 1398466"/>
                <a:gd name="connsiteY14" fmla="*/ 606669 h 646234"/>
                <a:gd name="connsiteX15" fmla="*/ 176335 w 1398466"/>
                <a:gd name="connsiteY15" fmla="*/ 637442 h 646234"/>
                <a:gd name="connsiteX16" fmla="*/ 79620 w 1398466"/>
                <a:gd name="connsiteY16" fmla="*/ 646234 h 646234"/>
                <a:gd name="connsiteX0" fmla="*/ 0 w 1401396"/>
                <a:gd name="connsiteY0" fmla="*/ 668459 h 668459"/>
                <a:gd name="connsiteX1" fmla="*/ 161680 w 1401396"/>
                <a:gd name="connsiteY1" fmla="*/ 342900 h 668459"/>
                <a:gd name="connsiteX2" fmla="*/ 2930 w 1401396"/>
                <a:gd name="connsiteY2" fmla="*/ 104530 h 668459"/>
                <a:gd name="connsiteX3" fmla="*/ 337527 w 1401396"/>
                <a:gd name="connsiteY3" fmla="*/ 61546 h 668459"/>
                <a:gd name="connsiteX4" fmla="*/ 566127 w 1401396"/>
                <a:gd name="connsiteY4" fmla="*/ 35169 h 668459"/>
                <a:gd name="connsiteX5" fmla="*/ 785934 w 1401396"/>
                <a:gd name="connsiteY5" fmla="*/ 21980 h 668459"/>
                <a:gd name="connsiteX6" fmla="*/ 974969 w 1401396"/>
                <a:gd name="connsiteY6" fmla="*/ 8792 h 668459"/>
                <a:gd name="connsiteX7" fmla="*/ 1142023 w 1401396"/>
                <a:gd name="connsiteY7" fmla="*/ 0 h 668459"/>
                <a:gd name="connsiteX8" fmla="*/ 1313473 w 1401396"/>
                <a:gd name="connsiteY8" fmla="*/ 0 h 668459"/>
                <a:gd name="connsiteX9" fmla="*/ 1388207 w 1401396"/>
                <a:gd name="connsiteY9" fmla="*/ 0 h 668459"/>
                <a:gd name="connsiteX10" fmla="*/ 1401396 w 1401396"/>
                <a:gd name="connsiteY10" fmla="*/ 268165 h 668459"/>
                <a:gd name="connsiteX11" fmla="*/ 1291492 w 1401396"/>
                <a:gd name="connsiteY11" fmla="*/ 567103 h 668459"/>
                <a:gd name="connsiteX12" fmla="*/ 996950 w 1401396"/>
                <a:gd name="connsiteY12" fmla="*/ 567103 h 668459"/>
                <a:gd name="connsiteX13" fmla="*/ 711200 w 1401396"/>
                <a:gd name="connsiteY13" fmla="*/ 584688 h 668459"/>
                <a:gd name="connsiteX14" fmla="*/ 443034 w 1401396"/>
                <a:gd name="connsiteY14" fmla="*/ 606669 h 668459"/>
                <a:gd name="connsiteX15" fmla="*/ 179265 w 1401396"/>
                <a:gd name="connsiteY15" fmla="*/ 637442 h 668459"/>
                <a:gd name="connsiteX16" fmla="*/ 0 w 1401396"/>
                <a:gd name="connsiteY16" fmla="*/ 668459 h 668459"/>
                <a:gd name="connsiteX0" fmla="*/ 0 w 1401396"/>
                <a:gd name="connsiteY0" fmla="*/ 668459 h 668459"/>
                <a:gd name="connsiteX1" fmla="*/ 75955 w 1401396"/>
                <a:gd name="connsiteY1" fmla="*/ 368300 h 668459"/>
                <a:gd name="connsiteX2" fmla="*/ 2930 w 1401396"/>
                <a:gd name="connsiteY2" fmla="*/ 104530 h 668459"/>
                <a:gd name="connsiteX3" fmla="*/ 337527 w 1401396"/>
                <a:gd name="connsiteY3" fmla="*/ 61546 h 668459"/>
                <a:gd name="connsiteX4" fmla="*/ 566127 w 1401396"/>
                <a:gd name="connsiteY4" fmla="*/ 35169 h 668459"/>
                <a:gd name="connsiteX5" fmla="*/ 785934 w 1401396"/>
                <a:gd name="connsiteY5" fmla="*/ 21980 h 668459"/>
                <a:gd name="connsiteX6" fmla="*/ 974969 w 1401396"/>
                <a:gd name="connsiteY6" fmla="*/ 8792 h 668459"/>
                <a:gd name="connsiteX7" fmla="*/ 1142023 w 1401396"/>
                <a:gd name="connsiteY7" fmla="*/ 0 h 668459"/>
                <a:gd name="connsiteX8" fmla="*/ 1313473 w 1401396"/>
                <a:gd name="connsiteY8" fmla="*/ 0 h 668459"/>
                <a:gd name="connsiteX9" fmla="*/ 1388207 w 1401396"/>
                <a:gd name="connsiteY9" fmla="*/ 0 h 668459"/>
                <a:gd name="connsiteX10" fmla="*/ 1401396 w 1401396"/>
                <a:gd name="connsiteY10" fmla="*/ 268165 h 668459"/>
                <a:gd name="connsiteX11" fmla="*/ 1291492 w 1401396"/>
                <a:gd name="connsiteY11" fmla="*/ 567103 h 668459"/>
                <a:gd name="connsiteX12" fmla="*/ 996950 w 1401396"/>
                <a:gd name="connsiteY12" fmla="*/ 567103 h 668459"/>
                <a:gd name="connsiteX13" fmla="*/ 711200 w 1401396"/>
                <a:gd name="connsiteY13" fmla="*/ 584688 h 668459"/>
                <a:gd name="connsiteX14" fmla="*/ 443034 w 1401396"/>
                <a:gd name="connsiteY14" fmla="*/ 606669 h 668459"/>
                <a:gd name="connsiteX15" fmla="*/ 179265 w 1401396"/>
                <a:gd name="connsiteY15" fmla="*/ 637442 h 668459"/>
                <a:gd name="connsiteX16" fmla="*/ 0 w 1401396"/>
                <a:gd name="connsiteY16" fmla="*/ 668459 h 668459"/>
                <a:gd name="connsiteX0" fmla="*/ 0 w 1401396"/>
                <a:gd name="connsiteY0" fmla="*/ 668459 h 668459"/>
                <a:gd name="connsiteX1" fmla="*/ 75955 w 1401396"/>
                <a:gd name="connsiteY1" fmla="*/ 368300 h 668459"/>
                <a:gd name="connsiteX2" fmla="*/ 2930 w 1401396"/>
                <a:gd name="connsiteY2" fmla="*/ 104530 h 668459"/>
                <a:gd name="connsiteX3" fmla="*/ 337527 w 1401396"/>
                <a:gd name="connsiteY3" fmla="*/ 61546 h 668459"/>
                <a:gd name="connsiteX4" fmla="*/ 566127 w 1401396"/>
                <a:gd name="connsiteY4" fmla="*/ 47869 h 668459"/>
                <a:gd name="connsiteX5" fmla="*/ 785934 w 1401396"/>
                <a:gd name="connsiteY5" fmla="*/ 21980 h 668459"/>
                <a:gd name="connsiteX6" fmla="*/ 974969 w 1401396"/>
                <a:gd name="connsiteY6" fmla="*/ 8792 h 668459"/>
                <a:gd name="connsiteX7" fmla="*/ 1142023 w 1401396"/>
                <a:gd name="connsiteY7" fmla="*/ 0 h 668459"/>
                <a:gd name="connsiteX8" fmla="*/ 1313473 w 1401396"/>
                <a:gd name="connsiteY8" fmla="*/ 0 h 668459"/>
                <a:gd name="connsiteX9" fmla="*/ 1388207 w 1401396"/>
                <a:gd name="connsiteY9" fmla="*/ 0 h 668459"/>
                <a:gd name="connsiteX10" fmla="*/ 1401396 w 1401396"/>
                <a:gd name="connsiteY10" fmla="*/ 268165 h 668459"/>
                <a:gd name="connsiteX11" fmla="*/ 1291492 w 1401396"/>
                <a:gd name="connsiteY11" fmla="*/ 567103 h 668459"/>
                <a:gd name="connsiteX12" fmla="*/ 996950 w 1401396"/>
                <a:gd name="connsiteY12" fmla="*/ 567103 h 668459"/>
                <a:gd name="connsiteX13" fmla="*/ 711200 w 1401396"/>
                <a:gd name="connsiteY13" fmla="*/ 584688 h 668459"/>
                <a:gd name="connsiteX14" fmla="*/ 443034 w 1401396"/>
                <a:gd name="connsiteY14" fmla="*/ 606669 h 668459"/>
                <a:gd name="connsiteX15" fmla="*/ 179265 w 1401396"/>
                <a:gd name="connsiteY15" fmla="*/ 637442 h 668459"/>
                <a:gd name="connsiteX16" fmla="*/ 0 w 1401396"/>
                <a:gd name="connsiteY16" fmla="*/ 668459 h 668459"/>
                <a:gd name="connsiteX0" fmla="*/ 0 w 1401396"/>
                <a:gd name="connsiteY0" fmla="*/ 668459 h 668459"/>
                <a:gd name="connsiteX1" fmla="*/ 75955 w 1401396"/>
                <a:gd name="connsiteY1" fmla="*/ 368300 h 668459"/>
                <a:gd name="connsiteX2" fmla="*/ 2930 w 1401396"/>
                <a:gd name="connsiteY2" fmla="*/ 104530 h 668459"/>
                <a:gd name="connsiteX3" fmla="*/ 337527 w 1401396"/>
                <a:gd name="connsiteY3" fmla="*/ 61546 h 668459"/>
                <a:gd name="connsiteX4" fmla="*/ 562952 w 1401396"/>
                <a:gd name="connsiteY4" fmla="*/ 35169 h 668459"/>
                <a:gd name="connsiteX5" fmla="*/ 785934 w 1401396"/>
                <a:gd name="connsiteY5" fmla="*/ 21980 h 668459"/>
                <a:gd name="connsiteX6" fmla="*/ 974969 w 1401396"/>
                <a:gd name="connsiteY6" fmla="*/ 8792 h 668459"/>
                <a:gd name="connsiteX7" fmla="*/ 1142023 w 1401396"/>
                <a:gd name="connsiteY7" fmla="*/ 0 h 668459"/>
                <a:gd name="connsiteX8" fmla="*/ 1313473 w 1401396"/>
                <a:gd name="connsiteY8" fmla="*/ 0 h 668459"/>
                <a:gd name="connsiteX9" fmla="*/ 1388207 w 1401396"/>
                <a:gd name="connsiteY9" fmla="*/ 0 h 668459"/>
                <a:gd name="connsiteX10" fmla="*/ 1401396 w 1401396"/>
                <a:gd name="connsiteY10" fmla="*/ 268165 h 668459"/>
                <a:gd name="connsiteX11" fmla="*/ 1291492 w 1401396"/>
                <a:gd name="connsiteY11" fmla="*/ 567103 h 668459"/>
                <a:gd name="connsiteX12" fmla="*/ 996950 w 1401396"/>
                <a:gd name="connsiteY12" fmla="*/ 567103 h 668459"/>
                <a:gd name="connsiteX13" fmla="*/ 711200 w 1401396"/>
                <a:gd name="connsiteY13" fmla="*/ 584688 h 668459"/>
                <a:gd name="connsiteX14" fmla="*/ 443034 w 1401396"/>
                <a:gd name="connsiteY14" fmla="*/ 606669 h 668459"/>
                <a:gd name="connsiteX15" fmla="*/ 179265 w 1401396"/>
                <a:gd name="connsiteY15" fmla="*/ 637442 h 668459"/>
                <a:gd name="connsiteX16" fmla="*/ 0 w 1401396"/>
                <a:gd name="connsiteY16" fmla="*/ 668459 h 668459"/>
                <a:gd name="connsiteX0" fmla="*/ 0 w 1401396"/>
                <a:gd name="connsiteY0" fmla="*/ 668459 h 668459"/>
                <a:gd name="connsiteX1" fmla="*/ 75955 w 1401396"/>
                <a:gd name="connsiteY1" fmla="*/ 368300 h 668459"/>
                <a:gd name="connsiteX2" fmla="*/ 2930 w 1401396"/>
                <a:gd name="connsiteY2" fmla="*/ 104530 h 668459"/>
                <a:gd name="connsiteX3" fmla="*/ 337527 w 1401396"/>
                <a:gd name="connsiteY3" fmla="*/ 61546 h 668459"/>
                <a:gd name="connsiteX4" fmla="*/ 562952 w 1401396"/>
                <a:gd name="connsiteY4" fmla="*/ 44694 h 668459"/>
                <a:gd name="connsiteX5" fmla="*/ 785934 w 1401396"/>
                <a:gd name="connsiteY5" fmla="*/ 21980 h 668459"/>
                <a:gd name="connsiteX6" fmla="*/ 974969 w 1401396"/>
                <a:gd name="connsiteY6" fmla="*/ 8792 h 668459"/>
                <a:gd name="connsiteX7" fmla="*/ 1142023 w 1401396"/>
                <a:gd name="connsiteY7" fmla="*/ 0 h 668459"/>
                <a:gd name="connsiteX8" fmla="*/ 1313473 w 1401396"/>
                <a:gd name="connsiteY8" fmla="*/ 0 h 668459"/>
                <a:gd name="connsiteX9" fmla="*/ 1388207 w 1401396"/>
                <a:gd name="connsiteY9" fmla="*/ 0 h 668459"/>
                <a:gd name="connsiteX10" fmla="*/ 1401396 w 1401396"/>
                <a:gd name="connsiteY10" fmla="*/ 268165 h 668459"/>
                <a:gd name="connsiteX11" fmla="*/ 1291492 w 1401396"/>
                <a:gd name="connsiteY11" fmla="*/ 567103 h 668459"/>
                <a:gd name="connsiteX12" fmla="*/ 996950 w 1401396"/>
                <a:gd name="connsiteY12" fmla="*/ 567103 h 668459"/>
                <a:gd name="connsiteX13" fmla="*/ 711200 w 1401396"/>
                <a:gd name="connsiteY13" fmla="*/ 584688 h 668459"/>
                <a:gd name="connsiteX14" fmla="*/ 443034 w 1401396"/>
                <a:gd name="connsiteY14" fmla="*/ 606669 h 668459"/>
                <a:gd name="connsiteX15" fmla="*/ 179265 w 1401396"/>
                <a:gd name="connsiteY15" fmla="*/ 637442 h 668459"/>
                <a:gd name="connsiteX16" fmla="*/ 0 w 1401396"/>
                <a:gd name="connsiteY16" fmla="*/ 668459 h 668459"/>
                <a:gd name="connsiteX0" fmla="*/ 0 w 1401396"/>
                <a:gd name="connsiteY0" fmla="*/ 668459 h 668459"/>
                <a:gd name="connsiteX1" fmla="*/ 75955 w 1401396"/>
                <a:gd name="connsiteY1" fmla="*/ 368300 h 668459"/>
                <a:gd name="connsiteX2" fmla="*/ 2930 w 1401396"/>
                <a:gd name="connsiteY2" fmla="*/ 104530 h 668459"/>
                <a:gd name="connsiteX3" fmla="*/ 337527 w 1401396"/>
                <a:gd name="connsiteY3" fmla="*/ 61546 h 668459"/>
                <a:gd name="connsiteX4" fmla="*/ 559777 w 1401396"/>
                <a:gd name="connsiteY4" fmla="*/ 38344 h 668459"/>
                <a:gd name="connsiteX5" fmla="*/ 785934 w 1401396"/>
                <a:gd name="connsiteY5" fmla="*/ 21980 h 668459"/>
                <a:gd name="connsiteX6" fmla="*/ 974969 w 1401396"/>
                <a:gd name="connsiteY6" fmla="*/ 8792 h 668459"/>
                <a:gd name="connsiteX7" fmla="*/ 1142023 w 1401396"/>
                <a:gd name="connsiteY7" fmla="*/ 0 h 668459"/>
                <a:gd name="connsiteX8" fmla="*/ 1313473 w 1401396"/>
                <a:gd name="connsiteY8" fmla="*/ 0 h 668459"/>
                <a:gd name="connsiteX9" fmla="*/ 1388207 w 1401396"/>
                <a:gd name="connsiteY9" fmla="*/ 0 h 668459"/>
                <a:gd name="connsiteX10" fmla="*/ 1401396 w 1401396"/>
                <a:gd name="connsiteY10" fmla="*/ 268165 h 668459"/>
                <a:gd name="connsiteX11" fmla="*/ 1291492 w 1401396"/>
                <a:gd name="connsiteY11" fmla="*/ 567103 h 668459"/>
                <a:gd name="connsiteX12" fmla="*/ 996950 w 1401396"/>
                <a:gd name="connsiteY12" fmla="*/ 567103 h 668459"/>
                <a:gd name="connsiteX13" fmla="*/ 711200 w 1401396"/>
                <a:gd name="connsiteY13" fmla="*/ 584688 h 668459"/>
                <a:gd name="connsiteX14" fmla="*/ 443034 w 1401396"/>
                <a:gd name="connsiteY14" fmla="*/ 606669 h 668459"/>
                <a:gd name="connsiteX15" fmla="*/ 179265 w 1401396"/>
                <a:gd name="connsiteY15" fmla="*/ 637442 h 668459"/>
                <a:gd name="connsiteX16" fmla="*/ 0 w 1401396"/>
                <a:gd name="connsiteY16" fmla="*/ 668459 h 668459"/>
                <a:gd name="connsiteX0" fmla="*/ 0 w 1401396"/>
                <a:gd name="connsiteY0" fmla="*/ 668459 h 668459"/>
                <a:gd name="connsiteX1" fmla="*/ 75955 w 1401396"/>
                <a:gd name="connsiteY1" fmla="*/ 368300 h 668459"/>
                <a:gd name="connsiteX2" fmla="*/ 2930 w 1401396"/>
                <a:gd name="connsiteY2" fmla="*/ 104530 h 668459"/>
                <a:gd name="connsiteX3" fmla="*/ 337527 w 1401396"/>
                <a:gd name="connsiteY3" fmla="*/ 61546 h 668459"/>
                <a:gd name="connsiteX4" fmla="*/ 559777 w 1401396"/>
                <a:gd name="connsiteY4" fmla="*/ 38344 h 668459"/>
                <a:gd name="connsiteX5" fmla="*/ 785934 w 1401396"/>
                <a:gd name="connsiteY5" fmla="*/ 21980 h 668459"/>
                <a:gd name="connsiteX6" fmla="*/ 974969 w 1401396"/>
                <a:gd name="connsiteY6" fmla="*/ 8792 h 668459"/>
                <a:gd name="connsiteX7" fmla="*/ 1142023 w 1401396"/>
                <a:gd name="connsiteY7" fmla="*/ 0 h 668459"/>
                <a:gd name="connsiteX8" fmla="*/ 1313473 w 1401396"/>
                <a:gd name="connsiteY8" fmla="*/ 0 h 668459"/>
                <a:gd name="connsiteX9" fmla="*/ 1372332 w 1401396"/>
                <a:gd name="connsiteY9" fmla="*/ 3175 h 668459"/>
                <a:gd name="connsiteX10" fmla="*/ 1401396 w 1401396"/>
                <a:gd name="connsiteY10" fmla="*/ 268165 h 668459"/>
                <a:gd name="connsiteX11" fmla="*/ 1291492 w 1401396"/>
                <a:gd name="connsiteY11" fmla="*/ 567103 h 668459"/>
                <a:gd name="connsiteX12" fmla="*/ 996950 w 1401396"/>
                <a:gd name="connsiteY12" fmla="*/ 567103 h 668459"/>
                <a:gd name="connsiteX13" fmla="*/ 711200 w 1401396"/>
                <a:gd name="connsiteY13" fmla="*/ 584688 h 668459"/>
                <a:gd name="connsiteX14" fmla="*/ 443034 w 1401396"/>
                <a:gd name="connsiteY14" fmla="*/ 606669 h 668459"/>
                <a:gd name="connsiteX15" fmla="*/ 179265 w 1401396"/>
                <a:gd name="connsiteY15" fmla="*/ 637442 h 668459"/>
                <a:gd name="connsiteX16" fmla="*/ 0 w 1401396"/>
                <a:gd name="connsiteY16" fmla="*/ 668459 h 668459"/>
                <a:gd name="connsiteX0" fmla="*/ 0 w 1395046"/>
                <a:gd name="connsiteY0" fmla="*/ 668459 h 668459"/>
                <a:gd name="connsiteX1" fmla="*/ 75955 w 1395046"/>
                <a:gd name="connsiteY1" fmla="*/ 368300 h 668459"/>
                <a:gd name="connsiteX2" fmla="*/ 2930 w 1395046"/>
                <a:gd name="connsiteY2" fmla="*/ 104530 h 668459"/>
                <a:gd name="connsiteX3" fmla="*/ 337527 w 1395046"/>
                <a:gd name="connsiteY3" fmla="*/ 61546 h 668459"/>
                <a:gd name="connsiteX4" fmla="*/ 559777 w 1395046"/>
                <a:gd name="connsiteY4" fmla="*/ 38344 h 668459"/>
                <a:gd name="connsiteX5" fmla="*/ 785934 w 1395046"/>
                <a:gd name="connsiteY5" fmla="*/ 21980 h 668459"/>
                <a:gd name="connsiteX6" fmla="*/ 974969 w 1395046"/>
                <a:gd name="connsiteY6" fmla="*/ 8792 h 668459"/>
                <a:gd name="connsiteX7" fmla="*/ 1142023 w 1395046"/>
                <a:gd name="connsiteY7" fmla="*/ 0 h 668459"/>
                <a:gd name="connsiteX8" fmla="*/ 1313473 w 1395046"/>
                <a:gd name="connsiteY8" fmla="*/ 0 h 668459"/>
                <a:gd name="connsiteX9" fmla="*/ 1372332 w 1395046"/>
                <a:gd name="connsiteY9" fmla="*/ 3175 h 668459"/>
                <a:gd name="connsiteX10" fmla="*/ 1395046 w 1395046"/>
                <a:gd name="connsiteY10" fmla="*/ 271340 h 668459"/>
                <a:gd name="connsiteX11" fmla="*/ 1291492 w 1395046"/>
                <a:gd name="connsiteY11" fmla="*/ 567103 h 668459"/>
                <a:gd name="connsiteX12" fmla="*/ 996950 w 1395046"/>
                <a:gd name="connsiteY12" fmla="*/ 567103 h 668459"/>
                <a:gd name="connsiteX13" fmla="*/ 711200 w 1395046"/>
                <a:gd name="connsiteY13" fmla="*/ 584688 h 668459"/>
                <a:gd name="connsiteX14" fmla="*/ 443034 w 1395046"/>
                <a:gd name="connsiteY14" fmla="*/ 606669 h 668459"/>
                <a:gd name="connsiteX15" fmla="*/ 179265 w 1395046"/>
                <a:gd name="connsiteY15" fmla="*/ 637442 h 668459"/>
                <a:gd name="connsiteX16" fmla="*/ 0 w 1395046"/>
                <a:gd name="connsiteY16" fmla="*/ 668459 h 668459"/>
                <a:gd name="connsiteX0" fmla="*/ 0 w 1395046"/>
                <a:gd name="connsiteY0" fmla="*/ 668459 h 668459"/>
                <a:gd name="connsiteX1" fmla="*/ 75955 w 1395046"/>
                <a:gd name="connsiteY1" fmla="*/ 368300 h 668459"/>
                <a:gd name="connsiteX2" fmla="*/ 21980 w 1395046"/>
                <a:gd name="connsiteY2" fmla="*/ 104530 h 668459"/>
                <a:gd name="connsiteX3" fmla="*/ 337527 w 1395046"/>
                <a:gd name="connsiteY3" fmla="*/ 61546 h 668459"/>
                <a:gd name="connsiteX4" fmla="*/ 559777 w 1395046"/>
                <a:gd name="connsiteY4" fmla="*/ 38344 h 668459"/>
                <a:gd name="connsiteX5" fmla="*/ 785934 w 1395046"/>
                <a:gd name="connsiteY5" fmla="*/ 21980 h 668459"/>
                <a:gd name="connsiteX6" fmla="*/ 974969 w 1395046"/>
                <a:gd name="connsiteY6" fmla="*/ 8792 h 668459"/>
                <a:gd name="connsiteX7" fmla="*/ 1142023 w 1395046"/>
                <a:gd name="connsiteY7" fmla="*/ 0 h 668459"/>
                <a:gd name="connsiteX8" fmla="*/ 1313473 w 1395046"/>
                <a:gd name="connsiteY8" fmla="*/ 0 h 668459"/>
                <a:gd name="connsiteX9" fmla="*/ 1372332 w 1395046"/>
                <a:gd name="connsiteY9" fmla="*/ 3175 h 668459"/>
                <a:gd name="connsiteX10" fmla="*/ 1395046 w 1395046"/>
                <a:gd name="connsiteY10" fmla="*/ 271340 h 668459"/>
                <a:gd name="connsiteX11" fmla="*/ 1291492 w 1395046"/>
                <a:gd name="connsiteY11" fmla="*/ 567103 h 668459"/>
                <a:gd name="connsiteX12" fmla="*/ 996950 w 1395046"/>
                <a:gd name="connsiteY12" fmla="*/ 567103 h 668459"/>
                <a:gd name="connsiteX13" fmla="*/ 711200 w 1395046"/>
                <a:gd name="connsiteY13" fmla="*/ 584688 h 668459"/>
                <a:gd name="connsiteX14" fmla="*/ 443034 w 1395046"/>
                <a:gd name="connsiteY14" fmla="*/ 606669 h 668459"/>
                <a:gd name="connsiteX15" fmla="*/ 179265 w 1395046"/>
                <a:gd name="connsiteY15" fmla="*/ 637442 h 668459"/>
                <a:gd name="connsiteX16" fmla="*/ 0 w 1395046"/>
                <a:gd name="connsiteY16" fmla="*/ 668459 h 668459"/>
                <a:gd name="connsiteX0" fmla="*/ 0 w 1375996"/>
                <a:gd name="connsiteY0" fmla="*/ 668459 h 668459"/>
                <a:gd name="connsiteX1" fmla="*/ 56905 w 1375996"/>
                <a:gd name="connsiteY1" fmla="*/ 368300 h 668459"/>
                <a:gd name="connsiteX2" fmla="*/ 2930 w 1375996"/>
                <a:gd name="connsiteY2" fmla="*/ 104530 h 668459"/>
                <a:gd name="connsiteX3" fmla="*/ 318477 w 1375996"/>
                <a:gd name="connsiteY3" fmla="*/ 61546 h 668459"/>
                <a:gd name="connsiteX4" fmla="*/ 540727 w 1375996"/>
                <a:gd name="connsiteY4" fmla="*/ 38344 h 668459"/>
                <a:gd name="connsiteX5" fmla="*/ 766884 w 1375996"/>
                <a:gd name="connsiteY5" fmla="*/ 21980 h 668459"/>
                <a:gd name="connsiteX6" fmla="*/ 955919 w 1375996"/>
                <a:gd name="connsiteY6" fmla="*/ 8792 h 668459"/>
                <a:gd name="connsiteX7" fmla="*/ 1122973 w 1375996"/>
                <a:gd name="connsiteY7" fmla="*/ 0 h 668459"/>
                <a:gd name="connsiteX8" fmla="*/ 1294423 w 1375996"/>
                <a:gd name="connsiteY8" fmla="*/ 0 h 668459"/>
                <a:gd name="connsiteX9" fmla="*/ 1353282 w 1375996"/>
                <a:gd name="connsiteY9" fmla="*/ 3175 h 668459"/>
                <a:gd name="connsiteX10" fmla="*/ 1375996 w 1375996"/>
                <a:gd name="connsiteY10" fmla="*/ 271340 h 668459"/>
                <a:gd name="connsiteX11" fmla="*/ 1272442 w 1375996"/>
                <a:gd name="connsiteY11" fmla="*/ 567103 h 668459"/>
                <a:gd name="connsiteX12" fmla="*/ 977900 w 1375996"/>
                <a:gd name="connsiteY12" fmla="*/ 567103 h 668459"/>
                <a:gd name="connsiteX13" fmla="*/ 692150 w 1375996"/>
                <a:gd name="connsiteY13" fmla="*/ 584688 h 668459"/>
                <a:gd name="connsiteX14" fmla="*/ 423984 w 1375996"/>
                <a:gd name="connsiteY14" fmla="*/ 606669 h 668459"/>
                <a:gd name="connsiteX15" fmla="*/ 160215 w 1375996"/>
                <a:gd name="connsiteY15" fmla="*/ 637442 h 668459"/>
                <a:gd name="connsiteX16" fmla="*/ 0 w 1375996"/>
                <a:gd name="connsiteY16" fmla="*/ 668459 h 668459"/>
                <a:gd name="connsiteX0" fmla="*/ 0 w 1375996"/>
                <a:gd name="connsiteY0" fmla="*/ 668459 h 668459"/>
                <a:gd name="connsiteX1" fmla="*/ 56905 w 1375996"/>
                <a:gd name="connsiteY1" fmla="*/ 368300 h 668459"/>
                <a:gd name="connsiteX2" fmla="*/ 2930 w 1375996"/>
                <a:gd name="connsiteY2" fmla="*/ 104530 h 668459"/>
                <a:gd name="connsiteX3" fmla="*/ 318477 w 1375996"/>
                <a:gd name="connsiteY3" fmla="*/ 61546 h 668459"/>
                <a:gd name="connsiteX4" fmla="*/ 540727 w 1375996"/>
                <a:gd name="connsiteY4" fmla="*/ 38344 h 668459"/>
                <a:gd name="connsiteX5" fmla="*/ 766884 w 1375996"/>
                <a:gd name="connsiteY5" fmla="*/ 21980 h 668459"/>
                <a:gd name="connsiteX6" fmla="*/ 955919 w 1375996"/>
                <a:gd name="connsiteY6" fmla="*/ 8792 h 668459"/>
                <a:gd name="connsiteX7" fmla="*/ 1122973 w 1375996"/>
                <a:gd name="connsiteY7" fmla="*/ 0 h 668459"/>
                <a:gd name="connsiteX8" fmla="*/ 1294423 w 1375996"/>
                <a:gd name="connsiteY8" fmla="*/ 0 h 668459"/>
                <a:gd name="connsiteX9" fmla="*/ 1353282 w 1375996"/>
                <a:gd name="connsiteY9" fmla="*/ 3175 h 668459"/>
                <a:gd name="connsiteX10" fmla="*/ 1375996 w 1375996"/>
                <a:gd name="connsiteY10" fmla="*/ 271340 h 668459"/>
                <a:gd name="connsiteX11" fmla="*/ 1272442 w 1375996"/>
                <a:gd name="connsiteY11" fmla="*/ 567103 h 668459"/>
                <a:gd name="connsiteX12" fmla="*/ 977900 w 1375996"/>
                <a:gd name="connsiteY12" fmla="*/ 567103 h 668459"/>
                <a:gd name="connsiteX13" fmla="*/ 692150 w 1375996"/>
                <a:gd name="connsiteY13" fmla="*/ 584688 h 668459"/>
                <a:gd name="connsiteX14" fmla="*/ 423984 w 1375996"/>
                <a:gd name="connsiteY14" fmla="*/ 606669 h 668459"/>
                <a:gd name="connsiteX15" fmla="*/ 217365 w 1375996"/>
                <a:gd name="connsiteY15" fmla="*/ 637442 h 668459"/>
                <a:gd name="connsiteX16" fmla="*/ 0 w 1375996"/>
                <a:gd name="connsiteY16" fmla="*/ 668459 h 668459"/>
                <a:gd name="connsiteX0" fmla="*/ 0 w 1375996"/>
                <a:gd name="connsiteY0" fmla="*/ 668459 h 668459"/>
                <a:gd name="connsiteX1" fmla="*/ 56905 w 1375996"/>
                <a:gd name="connsiteY1" fmla="*/ 368300 h 668459"/>
                <a:gd name="connsiteX2" fmla="*/ 2930 w 1375996"/>
                <a:gd name="connsiteY2" fmla="*/ 104530 h 668459"/>
                <a:gd name="connsiteX3" fmla="*/ 318477 w 1375996"/>
                <a:gd name="connsiteY3" fmla="*/ 61546 h 668459"/>
                <a:gd name="connsiteX4" fmla="*/ 540727 w 1375996"/>
                <a:gd name="connsiteY4" fmla="*/ 38344 h 668459"/>
                <a:gd name="connsiteX5" fmla="*/ 766884 w 1375996"/>
                <a:gd name="connsiteY5" fmla="*/ 21980 h 668459"/>
                <a:gd name="connsiteX6" fmla="*/ 955919 w 1375996"/>
                <a:gd name="connsiteY6" fmla="*/ 8792 h 668459"/>
                <a:gd name="connsiteX7" fmla="*/ 1122973 w 1375996"/>
                <a:gd name="connsiteY7" fmla="*/ 0 h 668459"/>
                <a:gd name="connsiteX8" fmla="*/ 1294423 w 1375996"/>
                <a:gd name="connsiteY8" fmla="*/ 0 h 668459"/>
                <a:gd name="connsiteX9" fmla="*/ 1353282 w 1375996"/>
                <a:gd name="connsiteY9" fmla="*/ 3175 h 668459"/>
                <a:gd name="connsiteX10" fmla="*/ 1375996 w 1375996"/>
                <a:gd name="connsiteY10" fmla="*/ 271340 h 668459"/>
                <a:gd name="connsiteX11" fmla="*/ 1272442 w 1375996"/>
                <a:gd name="connsiteY11" fmla="*/ 567103 h 668459"/>
                <a:gd name="connsiteX12" fmla="*/ 977900 w 1375996"/>
                <a:gd name="connsiteY12" fmla="*/ 567103 h 668459"/>
                <a:gd name="connsiteX13" fmla="*/ 692150 w 1375996"/>
                <a:gd name="connsiteY13" fmla="*/ 584688 h 668459"/>
                <a:gd name="connsiteX14" fmla="*/ 439859 w 1375996"/>
                <a:gd name="connsiteY14" fmla="*/ 606669 h 668459"/>
                <a:gd name="connsiteX15" fmla="*/ 217365 w 1375996"/>
                <a:gd name="connsiteY15" fmla="*/ 637442 h 668459"/>
                <a:gd name="connsiteX16" fmla="*/ 0 w 1375996"/>
                <a:gd name="connsiteY16" fmla="*/ 668459 h 668459"/>
                <a:gd name="connsiteX0" fmla="*/ 0 w 1375996"/>
                <a:gd name="connsiteY0" fmla="*/ 668459 h 668459"/>
                <a:gd name="connsiteX1" fmla="*/ 56905 w 1375996"/>
                <a:gd name="connsiteY1" fmla="*/ 368300 h 668459"/>
                <a:gd name="connsiteX2" fmla="*/ 2930 w 1375996"/>
                <a:gd name="connsiteY2" fmla="*/ 104530 h 668459"/>
                <a:gd name="connsiteX3" fmla="*/ 318477 w 1375996"/>
                <a:gd name="connsiteY3" fmla="*/ 61546 h 668459"/>
                <a:gd name="connsiteX4" fmla="*/ 540727 w 1375996"/>
                <a:gd name="connsiteY4" fmla="*/ 38344 h 668459"/>
                <a:gd name="connsiteX5" fmla="*/ 766884 w 1375996"/>
                <a:gd name="connsiteY5" fmla="*/ 21980 h 668459"/>
                <a:gd name="connsiteX6" fmla="*/ 955919 w 1375996"/>
                <a:gd name="connsiteY6" fmla="*/ 8792 h 668459"/>
                <a:gd name="connsiteX7" fmla="*/ 1122973 w 1375996"/>
                <a:gd name="connsiteY7" fmla="*/ 0 h 668459"/>
                <a:gd name="connsiteX8" fmla="*/ 1294423 w 1375996"/>
                <a:gd name="connsiteY8" fmla="*/ 0 h 668459"/>
                <a:gd name="connsiteX9" fmla="*/ 1353282 w 1375996"/>
                <a:gd name="connsiteY9" fmla="*/ 3175 h 668459"/>
                <a:gd name="connsiteX10" fmla="*/ 1375996 w 1375996"/>
                <a:gd name="connsiteY10" fmla="*/ 271340 h 668459"/>
                <a:gd name="connsiteX11" fmla="*/ 1272442 w 1375996"/>
                <a:gd name="connsiteY11" fmla="*/ 567103 h 668459"/>
                <a:gd name="connsiteX12" fmla="*/ 977900 w 1375996"/>
                <a:gd name="connsiteY12" fmla="*/ 567103 h 668459"/>
                <a:gd name="connsiteX13" fmla="*/ 692150 w 1375996"/>
                <a:gd name="connsiteY13" fmla="*/ 584688 h 668459"/>
                <a:gd name="connsiteX14" fmla="*/ 439859 w 1375996"/>
                <a:gd name="connsiteY14" fmla="*/ 606669 h 668459"/>
                <a:gd name="connsiteX15" fmla="*/ 217365 w 1375996"/>
                <a:gd name="connsiteY15" fmla="*/ 637442 h 668459"/>
                <a:gd name="connsiteX16" fmla="*/ 0 w 1375996"/>
                <a:gd name="connsiteY16" fmla="*/ 668459 h 668459"/>
                <a:gd name="connsiteX0" fmla="*/ 0 w 1375996"/>
                <a:gd name="connsiteY0" fmla="*/ 668459 h 668459"/>
                <a:gd name="connsiteX1" fmla="*/ 56905 w 1375996"/>
                <a:gd name="connsiteY1" fmla="*/ 368300 h 668459"/>
                <a:gd name="connsiteX2" fmla="*/ 2930 w 1375996"/>
                <a:gd name="connsiteY2" fmla="*/ 104530 h 668459"/>
                <a:gd name="connsiteX3" fmla="*/ 318477 w 1375996"/>
                <a:gd name="connsiteY3" fmla="*/ 61546 h 668459"/>
                <a:gd name="connsiteX4" fmla="*/ 540727 w 1375996"/>
                <a:gd name="connsiteY4" fmla="*/ 38344 h 668459"/>
                <a:gd name="connsiteX5" fmla="*/ 766884 w 1375996"/>
                <a:gd name="connsiteY5" fmla="*/ 21980 h 668459"/>
                <a:gd name="connsiteX6" fmla="*/ 955919 w 1375996"/>
                <a:gd name="connsiteY6" fmla="*/ 8792 h 668459"/>
                <a:gd name="connsiteX7" fmla="*/ 1122973 w 1375996"/>
                <a:gd name="connsiteY7" fmla="*/ 0 h 668459"/>
                <a:gd name="connsiteX8" fmla="*/ 1294423 w 1375996"/>
                <a:gd name="connsiteY8" fmla="*/ 0 h 668459"/>
                <a:gd name="connsiteX9" fmla="*/ 1353282 w 1375996"/>
                <a:gd name="connsiteY9" fmla="*/ 3175 h 668459"/>
                <a:gd name="connsiteX10" fmla="*/ 1375996 w 1375996"/>
                <a:gd name="connsiteY10" fmla="*/ 271340 h 668459"/>
                <a:gd name="connsiteX11" fmla="*/ 1272442 w 1375996"/>
                <a:gd name="connsiteY11" fmla="*/ 567103 h 668459"/>
                <a:gd name="connsiteX12" fmla="*/ 977900 w 1375996"/>
                <a:gd name="connsiteY12" fmla="*/ 567103 h 668459"/>
                <a:gd name="connsiteX13" fmla="*/ 692150 w 1375996"/>
                <a:gd name="connsiteY13" fmla="*/ 584688 h 668459"/>
                <a:gd name="connsiteX14" fmla="*/ 439859 w 1375996"/>
                <a:gd name="connsiteY14" fmla="*/ 606669 h 668459"/>
                <a:gd name="connsiteX15" fmla="*/ 242765 w 1375996"/>
                <a:gd name="connsiteY15" fmla="*/ 634267 h 668459"/>
                <a:gd name="connsiteX16" fmla="*/ 0 w 1375996"/>
                <a:gd name="connsiteY16" fmla="*/ 668459 h 668459"/>
                <a:gd name="connsiteX0" fmla="*/ 0 w 1375996"/>
                <a:gd name="connsiteY0" fmla="*/ 668459 h 668459"/>
                <a:gd name="connsiteX1" fmla="*/ 56905 w 1375996"/>
                <a:gd name="connsiteY1" fmla="*/ 368300 h 668459"/>
                <a:gd name="connsiteX2" fmla="*/ 2930 w 1375996"/>
                <a:gd name="connsiteY2" fmla="*/ 104530 h 668459"/>
                <a:gd name="connsiteX3" fmla="*/ 318477 w 1375996"/>
                <a:gd name="connsiteY3" fmla="*/ 61546 h 668459"/>
                <a:gd name="connsiteX4" fmla="*/ 540727 w 1375996"/>
                <a:gd name="connsiteY4" fmla="*/ 38344 h 668459"/>
                <a:gd name="connsiteX5" fmla="*/ 766884 w 1375996"/>
                <a:gd name="connsiteY5" fmla="*/ 21980 h 668459"/>
                <a:gd name="connsiteX6" fmla="*/ 955919 w 1375996"/>
                <a:gd name="connsiteY6" fmla="*/ 8792 h 668459"/>
                <a:gd name="connsiteX7" fmla="*/ 1122973 w 1375996"/>
                <a:gd name="connsiteY7" fmla="*/ 0 h 668459"/>
                <a:gd name="connsiteX8" fmla="*/ 1294423 w 1375996"/>
                <a:gd name="connsiteY8" fmla="*/ 0 h 668459"/>
                <a:gd name="connsiteX9" fmla="*/ 1353282 w 1375996"/>
                <a:gd name="connsiteY9" fmla="*/ 3175 h 668459"/>
                <a:gd name="connsiteX10" fmla="*/ 1375996 w 1375996"/>
                <a:gd name="connsiteY10" fmla="*/ 271340 h 668459"/>
                <a:gd name="connsiteX11" fmla="*/ 1272442 w 1375996"/>
                <a:gd name="connsiteY11" fmla="*/ 567103 h 668459"/>
                <a:gd name="connsiteX12" fmla="*/ 977900 w 1375996"/>
                <a:gd name="connsiteY12" fmla="*/ 567103 h 668459"/>
                <a:gd name="connsiteX13" fmla="*/ 692150 w 1375996"/>
                <a:gd name="connsiteY13" fmla="*/ 584688 h 668459"/>
                <a:gd name="connsiteX14" fmla="*/ 439859 w 1375996"/>
                <a:gd name="connsiteY14" fmla="*/ 606669 h 668459"/>
                <a:gd name="connsiteX15" fmla="*/ 242765 w 1375996"/>
                <a:gd name="connsiteY15" fmla="*/ 634267 h 668459"/>
                <a:gd name="connsiteX16" fmla="*/ 0 w 1375996"/>
                <a:gd name="connsiteY16" fmla="*/ 668459 h 668459"/>
                <a:gd name="connsiteX0" fmla="*/ 0 w 1375996"/>
                <a:gd name="connsiteY0" fmla="*/ 668459 h 668459"/>
                <a:gd name="connsiteX1" fmla="*/ 56905 w 1375996"/>
                <a:gd name="connsiteY1" fmla="*/ 368300 h 668459"/>
                <a:gd name="connsiteX2" fmla="*/ 2930 w 1375996"/>
                <a:gd name="connsiteY2" fmla="*/ 104530 h 668459"/>
                <a:gd name="connsiteX3" fmla="*/ 318477 w 1375996"/>
                <a:gd name="connsiteY3" fmla="*/ 61546 h 668459"/>
                <a:gd name="connsiteX4" fmla="*/ 540727 w 1375996"/>
                <a:gd name="connsiteY4" fmla="*/ 38344 h 668459"/>
                <a:gd name="connsiteX5" fmla="*/ 766884 w 1375996"/>
                <a:gd name="connsiteY5" fmla="*/ 21980 h 668459"/>
                <a:gd name="connsiteX6" fmla="*/ 955919 w 1375996"/>
                <a:gd name="connsiteY6" fmla="*/ 8792 h 668459"/>
                <a:gd name="connsiteX7" fmla="*/ 1122973 w 1375996"/>
                <a:gd name="connsiteY7" fmla="*/ 0 h 668459"/>
                <a:gd name="connsiteX8" fmla="*/ 1294423 w 1375996"/>
                <a:gd name="connsiteY8" fmla="*/ 0 h 668459"/>
                <a:gd name="connsiteX9" fmla="*/ 1353282 w 1375996"/>
                <a:gd name="connsiteY9" fmla="*/ 3175 h 668459"/>
                <a:gd name="connsiteX10" fmla="*/ 1375996 w 1375996"/>
                <a:gd name="connsiteY10" fmla="*/ 271340 h 668459"/>
                <a:gd name="connsiteX11" fmla="*/ 1272442 w 1375996"/>
                <a:gd name="connsiteY11" fmla="*/ 567103 h 668459"/>
                <a:gd name="connsiteX12" fmla="*/ 977900 w 1375996"/>
                <a:gd name="connsiteY12" fmla="*/ 567103 h 668459"/>
                <a:gd name="connsiteX13" fmla="*/ 692150 w 1375996"/>
                <a:gd name="connsiteY13" fmla="*/ 591038 h 668459"/>
                <a:gd name="connsiteX14" fmla="*/ 439859 w 1375996"/>
                <a:gd name="connsiteY14" fmla="*/ 606669 h 668459"/>
                <a:gd name="connsiteX15" fmla="*/ 242765 w 1375996"/>
                <a:gd name="connsiteY15" fmla="*/ 634267 h 668459"/>
                <a:gd name="connsiteX16" fmla="*/ 0 w 1375996"/>
                <a:gd name="connsiteY16" fmla="*/ 668459 h 668459"/>
                <a:gd name="connsiteX0" fmla="*/ 0 w 1375996"/>
                <a:gd name="connsiteY0" fmla="*/ 668459 h 668459"/>
                <a:gd name="connsiteX1" fmla="*/ 56905 w 1375996"/>
                <a:gd name="connsiteY1" fmla="*/ 368300 h 668459"/>
                <a:gd name="connsiteX2" fmla="*/ 2930 w 1375996"/>
                <a:gd name="connsiteY2" fmla="*/ 104530 h 668459"/>
                <a:gd name="connsiteX3" fmla="*/ 318477 w 1375996"/>
                <a:gd name="connsiteY3" fmla="*/ 61546 h 668459"/>
                <a:gd name="connsiteX4" fmla="*/ 540727 w 1375996"/>
                <a:gd name="connsiteY4" fmla="*/ 38344 h 668459"/>
                <a:gd name="connsiteX5" fmla="*/ 766884 w 1375996"/>
                <a:gd name="connsiteY5" fmla="*/ 21980 h 668459"/>
                <a:gd name="connsiteX6" fmla="*/ 955919 w 1375996"/>
                <a:gd name="connsiteY6" fmla="*/ 8792 h 668459"/>
                <a:gd name="connsiteX7" fmla="*/ 1122973 w 1375996"/>
                <a:gd name="connsiteY7" fmla="*/ 0 h 668459"/>
                <a:gd name="connsiteX8" fmla="*/ 1294423 w 1375996"/>
                <a:gd name="connsiteY8" fmla="*/ 0 h 668459"/>
                <a:gd name="connsiteX9" fmla="*/ 1353282 w 1375996"/>
                <a:gd name="connsiteY9" fmla="*/ 3175 h 668459"/>
                <a:gd name="connsiteX10" fmla="*/ 1375996 w 1375996"/>
                <a:gd name="connsiteY10" fmla="*/ 271340 h 668459"/>
                <a:gd name="connsiteX11" fmla="*/ 1272442 w 1375996"/>
                <a:gd name="connsiteY11" fmla="*/ 567103 h 668459"/>
                <a:gd name="connsiteX12" fmla="*/ 977900 w 1375996"/>
                <a:gd name="connsiteY12" fmla="*/ 567103 h 668459"/>
                <a:gd name="connsiteX13" fmla="*/ 692150 w 1375996"/>
                <a:gd name="connsiteY13" fmla="*/ 591038 h 668459"/>
                <a:gd name="connsiteX14" fmla="*/ 439859 w 1375996"/>
                <a:gd name="connsiteY14" fmla="*/ 613019 h 668459"/>
                <a:gd name="connsiteX15" fmla="*/ 242765 w 1375996"/>
                <a:gd name="connsiteY15" fmla="*/ 634267 h 668459"/>
                <a:gd name="connsiteX16" fmla="*/ 0 w 1375996"/>
                <a:gd name="connsiteY16" fmla="*/ 668459 h 668459"/>
                <a:gd name="connsiteX0" fmla="*/ 0 w 1375996"/>
                <a:gd name="connsiteY0" fmla="*/ 668459 h 668459"/>
                <a:gd name="connsiteX1" fmla="*/ 56905 w 1375996"/>
                <a:gd name="connsiteY1" fmla="*/ 368300 h 668459"/>
                <a:gd name="connsiteX2" fmla="*/ 2930 w 1375996"/>
                <a:gd name="connsiteY2" fmla="*/ 104530 h 668459"/>
                <a:gd name="connsiteX3" fmla="*/ 318477 w 1375996"/>
                <a:gd name="connsiteY3" fmla="*/ 61546 h 668459"/>
                <a:gd name="connsiteX4" fmla="*/ 540727 w 1375996"/>
                <a:gd name="connsiteY4" fmla="*/ 38344 h 668459"/>
                <a:gd name="connsiteX5" fmla="*/ 766884 w 1375996"/>
                <a:gd name="connsiteY5" fmla="*/ 21980 h 668459"/>
                <a:gd name="connsiteX6" fmla="*/ 955919 w 1375996"/>
                <a:gd name="connsiteY6" fmla="*/ 8792 h 668459"/>
                <a:gd name="connsiteX7" fmla="*/ 1122973 w 1375996"/>
                <a:gd name="connsiteY7" fmla="*/ 0 h 668459"/>
                <a:gd name="connsiteX8" fmla="*/ 1294423 w 1375996"/>
                <a:gd name="connsiteY8" fmla="*/ 0 h 668459"/>
                <a:gd name="connsiteX9" fmla="*/ 1353282 w 1375996"/>
                <a:gd name="connsiteY9" fmla="*/ 3175 h 668459"/>
                <a:gd name="connsiteX10" fmla="*/ 1375996 w 1375996"/>
                <a:gd name="connsiteY10" fmla="*/ 271340 h 668459"/>
                <a:gd name="connsiteX11" fmla="*/ 1272442 w 1375996"/>
                <a:gd name="connsiteY11" fmla="*/ 567103 h 668459"/>
                <a:gd name="connsiteX12" fmla="*/ 977900 w 1375996"/>
                <a:gd name="connsiteY12" fmla="*/ 573453 h 668459"/>
                <a:gd name="connsiteX13" fmla="*/ 692150 w 1375996"/>
                <a:gd name="connsiteY13" fmla="*/ 591038 h 668459"/>
                <a:gd name="connsiteX14" fmla="*/ 439859 w 1375996"/>
                <a:gd name="connsiteY14" fmla="*/ 613019 h 668459"/>
                <a:gd name="connsiteX15" fmla="*/ 242765 w 1375996"/>
                <a:gd name="connsiteY15" fmla="*/ 634267 h 668459"/>
                <a:gd name="connsiteX16" fmla="*/ 0 w 1375996"/>
                <a:gd name="connsiteY16" fmla="*/ 668459 h 668459"/>
                <a:gd name="connsiteX0" fmla="*/ 0 w 1375996"/>
                <a:gd name="connsiteY0" fmla="*/ 668459 h 668459"/>
                <a:gd name="connsiteX1" fmla="*/ 56905 w 1375996"/>
                <a:gd name="connsiteY1" fmla="*/ 368300 h 668459"/>
                <a:gd name="connsiteX2" fmla="*/ 2930 w 1375996"/>
                <a:gd name="connsiteY2" fmla="*/ 104530 h 668459"/>
                <a:gd name="connsiteX3" fmla="*/ 318477 w 1375996"/>
                <a:gd name="connsiteY3" fmla="*/ 61546 h 668459"/>
                <a:gd name="connsiteX4" fmla="*/ 540727 w 1375996"/>
                <a:gd name="connsiteY4" fmla="*/ 38344 h 668459"/>
                <a:gd name="connsiteX5" fmla="*/ 766884 w 1375996"/>
                <a:gd name="connsiteY5" fmla="*/ 21980 h 668459"/>
                <a:gd name="connsiteX6" fmla="*/ 955919 w 1375996"/>
                <a:gd name="connsiteY6" fmla="*/ 8792 h 668459"/>
                <a:gd name="connsiteX7" fmla="*/ 1122973 w 1375996"/>
                <a:gd name="connsiteY7" fmla="*/ 0 h 668459"/>
                <a:gd name="connsiteX8" fmla="*/ 1294423 w 1375996"/>
                <a:gd name="connsiteY8" fmla="*/ 0 h 668459"/>
                <a:gd name="connsiteX9" fmla="*/ 1353282 w 1375996"/>
                <a:gd name="connsiteY9" fmla="*/ 3175 h 668459"/>
                <a:gd name="connsiteX10" fmla="*/ 1375996 w 1375996"/>
                <a:gd name="connsiteY10" fmla="*/ 271340 h 668459"/>
                <a:gd name="connsiteX11" fmla="*/ 1278792 w 1375996"/>
                <a:gd name="connsiteY11" fmla="*/ 563928 h 668459"/>
                <a:gd name="connsiteX12" fmla="*/ 977900 w 1375996"/>
                <a:gd name="connsiteY12" fmla="*/ 573453 h 668459"/>
                <a:gd name="connsiteX13" fmla="*/ 692150 w 1375996"/>
                <a:gd name="connsiteY13" fmla="*/ 591038 h 668459"/>
                <a:gd name="connsiteX14" fmla="*/ 439859 w 1375996"/>
                <a:gd name="connsiteY14" fmla="*/ 613019 h 668459"/>
                <a:gd name="connsiteX15" fmla="*/ 242765 w 1375996"/>
                <a:gd name="connsiteY15" fmla="*/ 634267 h 668459"/>
                <a:gd name="connsiteX16" fmla="*/ 0 w 1375996"/>
                <a:gd name="connsiteY16" fmla="*/ 668459 h 6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5996" h="668459">
                  <a:moveTo>
                    <a:pt x="0" y="668459"/>
                  </a:moveTo>
                  <a:lnTo>
                    <a:pt x="56905" y="368300"/>
                  </a:lnTo>
                  <a:lnTo>
                    <a:pt x="2930" y="104530"/>
                  </a:lnTo>
                  <a:lnTo>
                    <a:pt x="318477" y="61546"/>
                  </a:lnTo>
                  <a:lnTo>
                    <a:pt x="540727" y="38344"/>
                  </a:lnTo>
                  <a:lnTo>
                    <a:pt x="766884" y="21980"/>
                  </a:lnTo>
                  <a:lnTo>
                    <a:pt x="955919" y="8792"/>
                  </a:lnTo>
                  <a:lnTo>
                    <a:pt x="1122973" y="0"/>
                  </a:lnTo>
                  <a:lnTo>
                    <a:pt x="1294423" y="0"/>
                  </a:lnTo>
                  <a:cubicBezTo>
                    <a:pt x="1332808" y="529"/>
                    <a:pt x="1333662" y="2117"/>
                    <a:pt x="1353282" y="3175"/>
                  </a:cubicBezTo>
                  <a:lnTo>
                    <a:pt x="1375996" y="271340"/>
                  </a:lnTo>
                  <a:lnTo>
                    <a:pt x="1278792" y="563928"/>
                  </a:lnTo>
                  <a:lnTo>
                    <a:pt x="977900" y="573453"/>
                  </a:lnTo>
                  <a:lnTo>
                    <a:pt x="692150" y="591038"/>
                  </a:lnTo>
                  <a:lnTo>
                    <a:pt x="439859" y="613019"/>
                  </a:lnTo>
                  <a:lnTo>
                    <a:pt x="242765" y="634267"/>
                  </a:lnTo>
                  <a:lnTo>
                    <a:pt x="0" y="668459"/>
                  </a:lnTo>
                  <a:close/>
                </a:path>
              </a:pathLst>
            </a:custGeom>
            <a:solidFill>
              <a:srgbClr val="C7C8CA"/>
            </a:solidFill>
            <a:ln w="9525" cap="flat" cmpd="sng" algn="ctr">
              <a:solidFill>
                <a:srgbClr val="FFFFFF"/>
              </a:solidFill>
              <a:prstDash val="solid"/>
              <a:round/>
              <a:headEnd type="none" w="med" len="med"/>
              <a:tailEnd type="none" w="med" len="med"/>
            </a:ln>
            <a:effectLst>
              <a:outerShdw blurRad="50800" dist="38100" dir="2700000" algn="tl" rotWithShape="0">
                <a:prstClr val="black"/>
              </a:outerShdw>
            </a:effectLst>
            <a:extLst/>
          </p:spPr>
          <p:txBody>
            <a:bodyPr vert="horz" wrap="square" lIns="76555" tIns="38278" rIns="76555" bIns="38278" numCol="1" rtlCol="0" anchor="t" anchorCtr="0" compatLnSpc="1">
              <a:prstTxWarp prst="textNoShape">
                <a:avLst/>
              </a:prstTxWarp>
            </a:bodyPr>
            <a:lstStyle/>
            <a:p>
              <a:pPr marL="0" marR="0" lvl="0" indent="0" algn="ctr" defTabSz="797483" rtl="0" eaLnBrk="0" fontAlgn="base" latinLnBrk="0" hangingPunct="0">
                <a:lnSpc>
                  <a:spcPct val="100000"/>
                </a:lnSpc>
                <a:spcBef>
                  <a:spcPct val="0"/>
                </a:spcBef>
                <a:spcAft>
                  <a:spcPct val="0"/>
                </a:spcAft>
                <a:buClrTx/>
                <a:buSzTx/>
                <a:buFontTx/>
                <a:buNone/>
                <a:tabLst/>
                <a:defRPr/>
              </a:pPr>
              <a:endParaRPr kumimoji="0" lang="de-DE" sz="1339" b="0" i="0" u="none" strike="noStrike" kern="0" cap="none" spc="0" normalizeH="0" baseline="0" noProof="0">
                <a:ln>
                  <a:noFill/>
                </a:ln>
                <a:solidFill>
                  <a:srgbClr val="000000"/>
                </a:solidFill>
                <a:effectLst/>
                <a:uLnTx/>
                <a:uFillTx/>
                <a:latin typeface="DB Office"/>
                <a:ea typeface="+mn-ea"/>
                <a:cs typeface="+mn-cs"/>
              </a:endParaRPr>
            </a:p>
          </p:txBody>
        </p:sp>
        <p:sp>
          <p:nvSpPr>
            <p:cNvPr id="33" name="Freihandform 85"/>
            <p:cNvSpPr/>
            <p:nvPr/>
          </p:nvSpPr>
          <p:spPr bwMode="auto">
            <a:xfrm>
              <a:off x="3804577" y="2832812"/>
              <a:ext cx="544442" cy="540182"/>
            </a:xfrm>
            <a:custGeom>
              <a:avLst/>
              <a:gdLst>
                <a:gd name="connsiteX0" fmla="*/ 273676 w 730876"/>
                <a:gd name="connsiteY0" fmla="*/ 396025 h 676141"/>
                <a:gd name="connsiteX1" fmla="*/ 0 w 730876"/>
                <a:gd name="connsiteY1" fmla="*/ 225380 h 676141"/>
                <a:gd name="connsiteX2" fmla="*/ 125569 w 730876"/>
                <a:gd name="connsiteY2" fmla="*/ 157766 h 676141"/>
                <a:gd name="connsiteX3" fmla="*/ 273676 w 730876"/>
                <a:gd name="connsiteY3" fmla="*/ 96591 h 676141"/>
                <a:gd name="connsiteX4" fmla="*/ 399245 w 730876"/>
                <a:gd name="connsiteY4" fmla="*/ 41856 h 676141"/>
                <a:gd name="connsiteX5" fmla="*/ 511935 w 730876"/>
                <a:gd name="connsiteY5" fmla="*/ 0 h 676141"/>
                <a:gd name="connsiteX6" fmla="*/ 676141 w 730876"/>
                <a:gd name="connsiteY6" fmla="*/ 238259 h 676141"/>
                <a:gd name="connsiteX7" fmla="*/ 730876 w 730876"/>
                <a:gd name="connsiteY7" fmla="*/ 508715 h 676141"/>
                <a:gd name="connsiteX8" fmla="*/ 634284 w 730876"/>
                <a:gd name="connsiteY8" fmla="*/ 566670 h 676141"/>
                <a:gd name="connsiteX9" fmla="*/ 518374 w 730876"/>
                <a:gd name="connsiteY9" fmla="*/ 618186 h 676141"/>
                <a:gd name="connsiteX10" fmla="*/ 421783 w 730876"/>
                <a:gd name="connsiteY10" fmla="*/ 676141 h 676141"/>
                <a:gd name="connsiteX11" fmla="*/ 273676 w 730876"/>
                <a:gd name="connsiteY11" fmla="*/ 396025 h 676141"/>
                <a:gd name="connsiteX0" fmla="*/ 273676 w 724526"/>
                <a:gd name="connsiteY0" fmla="*/ 396025 h 676141"/>
                <a:gd name="connsiteX1" fmla="*/ 0 w 724526"/>
                <a:gd name="connsiteY1" fmla="*/ 225380 h 676141"/>
                <a:gd name="connsiteX2" fmla="*/ 125569 w 724526"/>
                <a:gd name="connsiteY2" fmla="*/ 157766 h 676141"/>
                <a:gd name="connsiteX3" fmla="*/ 273676 w 724526"/>
                <a:gd name="connsiteY3" fmla="*/ 96591 h 676141"/>
                <a:gd name="connsiteX4" fmla="*/ 399245 w 724526"/>
                <a:gd name="connsiteY4" fmla="*/ 41856 h 676141"/>
                <a:gd name="connsiteX5" fmla="*/ 511935 w 724526"/>
                <a:gd name="connsiteY5" fmla="*/ 0 h 676141"/>
                <a:gd name="connsiteX6" fmla="*/ 676141 w 724526"/>
                <a:gd name="connsiteY6" fmla="*/ 238259 h 676141"/>
                <a:gd name="connsiteX7" fmla="*/ 724526 w 724526"/>
                <a:gd name="connsiteY7" fmla="*/ 518240 h 676141"/>
                <a:gd name="connsiteX8" fmla="*/ 634284 w 724526"/>
                <a:gd name="connsiteY8" fmla="*/ 566670 h 676141"/>
                <a:gd name="connsiteX9" fmla="*/ 518374 w 724526"/>
                <a:gd name="connsiteY9" fmla="*/ 618186 h 676141"/>
                <a:gd name="connsiteX10" fmla="*/ 421783 w 724526"/>
                <a:gd name="connsiteY10" fmla="*/ 676141 h 676141"/>
                <a:gd name="connsiteX11" fmla="*/ 273676 w 724526"/>
                <a:gd name="connsiteY11" fmla="*/ 396025 h 676141"/>
                <a:gd name="connsiteX0" fmla="*/ 273676 w 718176"/>
                <a:gd name="connsiteY0" fmla="*/ 396025 h 676141"/>
                <a:gd name="connsiteX1" fmla="*/ 0 w 718176"/>
                <a:gd name="connsiteY1" fmla="*/ 225380 h 676141"/>
                <a:gd name="connsiteX2" fmla="*/ 125569 w 718176"/>
                <a:gd name="connsiteY2" fmla="*/ 157766 h 676141"/>
                <a:gd name="connsiteX3" fmla="*/ 273676 w 718176"/>
                <a:gd name="connsiteY3" fmla="*/ 96591 h 676141"/>
                <a:gd name="connsiteX4" fmla="*/ 399245 w 718176"/>
                <a:gd name="connsiteY4" fmla="*/ 41856 h 676141"/>
                <a:gd name="connsiteX5" fmla="*/ 511935 w 718176"/>
                <a:gd name="connsiteY5" fmla="*/ 0 h 676141"/>
                <a:gd name="connsiteX6" fmla="*/ 676141 w 718176"/>
                <a:gd name="connsiteY6" fmla="*/ 238259 h 676141"/>
                <a:gd name="connsiteX7" fmla="*/ 718176 w 718176"/>
                <a:gd name="connsiteY7" fmla="*/ 518240 h 676141"/>
                <a:gd name="connsiteX8" fmla="*/ 634284 w 718176"/>
                <a:gd name="connsiteY8" fmla="*/ 566670 h 676141"/>
                <a:gd name="connsiteX9" fmla="*/ 518374 w 718176"/>
                <a:gd name="connsiteY9" fmla="*/ 618186 h 676141"/>
                <a:gd name="connsiteX10" fmla="*/ 421783 w 718176"/>
                <a:gd name="connsiteY10" fmla="*/ 676141 h 676141"/>
                <a:gd name="connsiteX11" fmla="*/ 273676 w 718176"/>
                <a:gd name="connsiteY11" fmla="*/ 396025 h 676141"/>
                <a:gd name="connsiteX0" fmla="*/ 273676 w 718176"/>
                <a:gd name="connsiteY0" fmla="*/ 396025 h 676141"/>
                <a:gd name="connsiteX1" fmla="*/ 0 w 718176"/>
                <a:gd name="connsiteY1" fmla="*/ 225380 h 676141"/>
                <a:gd name="connsiteX2" fmla="*/ 125569 w 718176"/>
                <a:gd name="connsiteY2" fmla="*/ 157766 h 676141"/>
                <a:gd name="connsiteX3" fmla="*/ 273676 w 718176"/>
                <a:gd name="connsiteY3" fmla="*/ 96591 h 676141"/>
                <a:gd name="connsiteX4" fmla="*/ 399245 w 718176"/>
                <a:gd name="connsiteY4" fmla="*/ 41856 h 676141"/>
                <a:gd name="connsiteX5" fmla="*/ 511935 w 718176"/>
                <a:gd name="connsiteY5" fmla="*/ 0 h 676141"/>
                <a:gd name="connsiteX6" fmla="*/ 660266 w 718176"/>
                <a:gd name="connsiteY6" fmla="*/ 235084 h 676141"/>
                <a:gd name="connsiteX7" fmla="*/ 718176 w 718176"/>
                <a:gd name="connsiteY7" fmla="*/ 518240 h 676141"/>
                <a:gd name="connsiteX8" fmla="*/ 634284 w 718176"/>
                <a:gd name="connsiteY8" fmla="*/ 566670 h 676141"/>
                <a:gd name="connsiteX9" fmla="*/ 518374 w 718176"/>
                <a:gd name="connsiteY9" fmla="*/ 618186 h 676141"/>
                <a:gd name="connsiteX10" fmla="*/ 421783 w 718176"/>
                <a:gd name="connsiteY10" fmla="*/ 676141 h 676141"/>
                <a:gd name="connsiteX11" fmla="*/ 273676 w 718176"/>
                <a:gd name="connsiteY11" fmla="*/ 396025 h 676141"/>
                <a:gd name="connsiteX0" fmla="*/ 273676 w 718176"/>
                <a:gd name="connsiteY0" fmla="*/ 396025 h 676141"/>
                <a:gd name="connsiteX1" fmla="*/ 0 w 718176"/>
                <a:gd name="connsiteY1" fmla="*/ 225380 h 676141"/>
                <a:gd name="connsiteX2" fmla="*/ 125569 w 718176"/>
                <a:gd name="connsiteY2" fmla="*/ 157766 h 676141"/>
                <a:gd name="connsiteX3" fmla="*/ 273676 w 718176"/>
                <a:gd name="connsiteY3" fmla="*/ 96591 h 676141"/>
                <a:gd name="connsiteX4" fmla="*/ 399245 w 718176"/>
                <a:gd name="connsiteY4" fmla="*/ 41856 h 676141"/>
                <a:gd name="connsiteX5" fmla="*/ 511935 w 718176"/>
                <a:gd name="connsiteY5" fmla="*/ 0 h 676141"/>
                <a:gd name="connsiteX6" fmla="*/ 669791 w 718176"/>
                <a:gd name="connsiteY6" fmla="*/ 228734 h 676141"/>
                <a:gd name="connsiteX7" fmla="*/ 718176 w 718176"/>
                <a:gd name="connsiteY7" fmla="*/ 518240 h 676141"/>
                <a:gd name="connsiteX8" fmla="*/ 634284 w 718176"/>
                <a:gd name="connsiteY8" fmla="*/ 566670 h 676141"/>
                <a:gd name="connsiteX9" fmla="*/ 518374 w 718176"/>
                <a:gd name="connsiteY9" fmla="*/ 618186 h 676141"/>
                <a:gd name="connsiteX10" fmla="*/ 421783 w 718176"/>
                <a:gd name="connsiteY10" fmla="*/ 676141 h 676141"/>
                <a:gd name="connsiteX11" fmla="*/ 273676 w 718176"/>
                <a:gd name="connsiteY11" fmla="*/ 396025 h 676141"/>
                <a:gd name="connsiteX0" fmla="*/ 273676 w 718176"/>
                <a:gd name="connsiteY0" fmla="*/ 396025 h 676141"/>
                <a:gd name="connsiteX1" fmla="*/ 0 w 718176"/>
                <a:gd name="connsiteY1" fmla="*/ 225380 h 676141"/>
                <a:gd name="connsiteX2" fmla="*/ 125569 w 718176"/>
                <a:gd name="connsiteY2" fmla="*/ 157766 h 676141"/>
                <a:gd name="connsiteX3" fmla="*/ 273676 w 718176"/>
                <a:gd name="connsiteY3" fmla="*/ 96591 h 676141"/>
                <a:gd name="connsiteX4" fmla="*/ 399245 w 718176"/>
                <a:gd name="connsiteY4" fmla="*/ 41856 h 676141"/>
                <a:gd name="connsiteX5" fmla="*/ 511935 w 718176"/>
                <a:gd name="connsiteY5" fmla="*/ 0 h 676141"/>
                <a:gd name="connsiteX6" fmla="*/ 669791 w 718176"/>
                <a:gd name="connsiteY6" fmla="*/ 228734 h 676141"/>
                <a:gd name="connsiteX7" fmla="*/ 718176 w 718176"/>
                <a:gd name="connsiteY7" fmla="*/ 518240 h 676141"/>
                <a:gd name="connsiteX8" fmla="*/ 593009 w 718176"/>
                <a:gd name="connsiteY8" fmla="*/ 573020 h 676141"/>
                <a:gd name="connsiteX9" fmla="*/ 518374 w 718176"/>
                <a:gd name="connsiteY9" fmla="*/ 618186 h 676141"/>
                <a:gd name="connsiteX10" fmla="*/ 421783 w 718176"/>
                <a:gd name="connsiteY10" fmla="*/ 676141 h 676141"/>
                <a:gd name="connsiteX11" fmla="*/ 273676 w 718176"/>
                <a:gd name="connsiteY11" fmla="*/ 396025 h 676141"/>
                <a:gd name="connsiteX0" fmla="*/ 273676 w 718176"/>
                <a:gd name="connsiteY0" fmla="*/ 396025 h 676141"/>
                <a:gd name="connsiteX1" fmla="*/ 0 w 718176"/>
                <a:gd name="connsiteY1" fmla="*/ 225380 h 676141"/>
                <a:gd name="connsiteX2" fmla="*/ 125569 w 718176"/>
                <a:gd name="connsiteY2" fmla="*/ 157766 h 676141"/>
                <a:gd name="connsiteX3" fmla="*/ 273676 w 718176"/>
                <a:gd name="connsiteY3" fmla="*/ 96591 h 676141"/>
                <a:gd name="connsiteX4" fmla="*/ 399245 w 718176"/>
                <a:gd name="connsiteY4" fmla="*/ 41856 h 676141"/>
                <a:gd name="connsiteX5" fmla="*/ 511935 w 718176"/>
                <a:gd name="connsiteY5" fmla="*/ 0 h 676141"/>
                <a:gd name="connsiteX6" fmla="*/ 669791 w 718176"/>
                <a:gd name="connsiteY6" fmla="*/ 228734 h 676141"/>
                <a:gd name="connsiteX7" fmla="*/ 718176 w 718176"/>
                <a:gd name="connsiteY7" fmla="*/ 518240 h 676141"/>
                <a:gd name="connsiteX8" fmla="*/ 593009 w 718176"/>
                <a:gd name="connsiteY8" fmla="*/ 573020 h 676141"/>
                <a:gd name="connsiteX9" fmla="*/ 518374 w 718176"/>
                <a:gd name="connsiteY9" fmla="*/ 618186 h 676141"/>
                <a:gd name="connsiteX10" fmla="*/ 421783 w 718176"/>
                <a:gd name="connsiteY10" fmla="*/ 676141 h 676141"/>
                <a:gd name="connsiteX11" fmla="*/ 273676 w 718176"/>
                <a:gd name="connsiteY11" fmla="*/ 396025 h 676141"/>
                <a:gd name="connsiteX0" fmla="*/ 273676 w 718176"/>
                <a:gd name="connsiteY0" fmla="*/ 396025 h 676141"/>
                <a:gd name="connsiteX1" fmla="*/ 0 w 718176"/>
                <a:gd name="connsiteY1" fmla="*/ 225380 h 676141"/>
                <a:gd name="connsiteX2" fmla="*/ 125569 w 718176"/>
                <a:gd name="connsiteY2" fmla="*/ 157766 h 676141"/>
                <a:gd name="connsiteX3" fmla="*/ 273676 w 718176"/>
                <a:gd name="connsiteY3" fmla="*/ 96591 h 676141"/>
                <a:gd name="connsiteX4" fmla="*/ 399245 w 718176"/>
                <a:gd name="connsiteY4" fmla="*/ 41856 h 676141"/>
                <a:gd name="connsiteX5" fmla="*/ 511935 w 718176"/>
                <a:gd name="connsiteY5" fmla="*/ 0 h 676141"/>
                <a:gd name="connsiteX6" fmla="*/ 669791 w 718176"/>
                <a:gd name="connsiteY6" fmla="*/ 228734 h 676141"/>
                <a:gd name="connsiteX7" fmla="*/ 718176 w 718176"/>
                <a:gd name="connsiteY7" fmla="*/ 518240 h 676141"/>
                <a:gd name="connsiteX8" fmla="*/ 605709 w 718176"/>
                <a:gd name="connsiteY8" fmla="*/ 569845 h 676141"/>
                <a:gd name="connsiteX9" fmla="*/ 518374 w 718176"/>
                <a:gd name="connsiteY9" fmla="*/ 618186 h 676141"/>
                <a:gd name="connsiteX10" fmla="*/ 421783 w 718176"/>
                <a:gd name="connsiteY10" fmla="*/ 676141 h 676141"/>
                <a:gd name="connsiteX11" fmla="*/ 273676 w 718176"/>
                <a:gd name="connsiteY11" fmla="*/ 396025 h 676141"/>
                <a:gd name="connsiteX0" fmla="*/ 273676 w 718176"/>
                <a:gd name="connsiteY0" fmla="*/ 396025 h 676141"/>
                <a:gd name="connsiteX1" fmla="*/ 0 w 718176"/>
                <a:gd name="connsiteY1" fmla="*/ 225380 h 676141"/>
                <a:gd name="connsiteX2" fmla="*/ 125569 w 718176"/>
                <a:gd name="connsiteY2" fmla="*/ 157766 h 676141"/>
                <a:gd name="connsiteX3" fmla="*/ 273676 w 718176"/>
                <a:gd name="connsiteY3" fmla="*/ 96591 h 676141"/>
                <a:gd name="connsiteX4" fmla="*/ 399245 w 718176"/>
                <a:gd name="connsiteY4" fmla="*/ 41856 h 676141"/>
                <a:gd name="connsiteX5" fmla="*/ 511935 w 718176"/>
                <a:gd name="connsiteY5" fmla="*/ 0 h 676141"/>
                <a:gd name="connsiteX6" fmla="*/ 669791 w 718176"/>
                <a:gd name="connsiteY6" fmla="*/ 228734 h 676141"/>
                <a:gd name="connsiteX7" fmla="*/ 718176 w 718176"/>
                <a:gd name="connsiteY7" fmla="*/ 518240 h 676141"/>
                <a:gd name="connsiteX8" fmla="*/ 605709 w 718176"/>
                <a:gd name="connsiteY8" fmla="*/ 569845 h 676141"/>
                <a:gd name="connsiteX9" fmla="*/ 518374 w 718176"/>
                <a:gd name="connsiteY9" fmla="*/ 618186 h 676141"/>
                <a:gd name="connsiteX10" fmla="*/ 421783 w 718176"/>
                <a:gd name="connsiteY10" fmla="*/ 676141 h 676141"/>
                <a:gd name="connsiteX11" fmla="*/ 273676 w 718176"/>
                <a:gd name="connsiteY11" fmla="*/ 396025 h 676141"/>
                <a:gd name="connsiteX0" fmla="*/ 273676 w 718176"/>
                <a:gd name="connsiteY0" fmla="*/ 396025 h 676141"/>
                <a:gd name="connsiteX1" fmla="*/ 0 w 718176"/>
                <a:gd name="connsiteY1" fmla="*/ 225380 h 676141"/>
                <a:gd name="connsiteX2" fmla="*/ 125569 w 718176"/>
                <a:gd name="connsiteY2" fmla="*/ 157766 h 676141"/>
                <a:gd name="connsiteX3" fmla="*/ 273676 w 718176"/>
                <a:gd name="connsiteY3" fmla="*/ 96591 h 676141"/>
                <a:gd name="connsiteX4" fmla="*/ 399245 w 718176"/>
                <a:gd name="connsiteY4" fmla="*/ 41856 h 676141"/>
                <a:gd name="connsiteX5" fmla="*/ 511935 w 718176"/>
                <a:gd name="connsiteY5" fmla="*/ 0 h 676141"/>
                <a:gd name="connsiteX6" fmla="*/ 669791 w 718176"/>
                <a:gd name="connsiteY6" fmla="*/ 228734 h 676141"/>
                <a:gd name="connsiteX7" fmla="*/ 718176 w 718176"/>
                <a:gd name="connsiteY7" fmla="*/ 518240 h 676141"/>
                <a:gd name="connsiteX8" fmla="*/ 605709 w 718176"/>
                <a:gd name="connsiteY8" fmla="*/ 569845 h 676141"/>
                <a:gd name="connsiteX9" fmla="*/ 505674 w 718176"/>
                <a:gd name="connsiteY9" fmla="*/ 624536 h 676141"/>
                <a:gd name="connsiteX10" fmla="*/ 421783 w 718176"/>
                <a:gd name="connsiteY10" fmla="*/ 676141 h 676141"/>
                <a:gd name="connsiteX11" fmla="*/ 273676 w 718176"/>
                <a:gd name="connsiteY11" fmla="*/ 396025 h 676141"/>
                <a:gd name="connsiteX0" fmla="*/ 289551 w 718176"/>
                <a:gd name="connsiteY0" fmla="*/ 389675 h 676141"/>
                <a:gd name="connsiteX1" fmla="*/ 0 w 718176"/>
                <a:gd name="connsiteY1" fmla="*/ 225380 h 676141"/>
                <a:gd name="connsiteX2" fmla="*/ 125569 w 718176"/>
                <a:gd name="connsiteY2" fmla="*/ 157766 h 676141"/>
                <a:gd name="connsiteX3" fmla="*/ 273676 w 718176"/>
                <a:gd name="connsiteY3" fmla="*/ 96591 h 676141"/>
                <a:gd name="connsiteX4" fmla="*/ 399245 w 718176"/>
                <a:gd name="connsiteY4" fmla="*/ 41856 h 676141"/>
                <a:gd name="connsiteX5" fmla="*/ 511935 w 718176"/>
                <a:gd name="connsiteY5" fmla="*/ 0 h 676141"/>
                <a:gd name="connsiteX6" fmla="*/ 669791 w 718176"/>
                <a:gd name="connsiteY6" fmla="*/ 228734 h 676141"/>
                <a:gd name="connsiteX7" fmla="*/ 718176 w 718176"/>
                <a:gd name="connsiteY7" fmla="*/ 518240 h 676141"/>
                <a:gd name="connsiteX8" fmla="*/ 605709 w 718176"/>
                <a:gd name="connsiteY8" fmla="*/ 569845 h 676141"/>
                <a:gd name="connsiteX9" fmla="*/ 505674 w 718176"/>
                <a:gd name="connsiteY9" fmla="*/ 624536 h 676141"/>
                <a:gd name="connsiteX10" fmla="*/ 421783 w 718176"/>
                <a:gd name="connsiteY10" fmla="*/ 676141 h 676141"/>
                <a:gd name="connsiteX11" fmla="*/ 289551 w 718176"/>
                <a:gd name="connsiteY11" fmla="*/ 389675 h 676141"/>
                <a:gd name="connsiteX0" fmla="*/ 289551 w 718176"/>
                <a:gd name="connsiteY0" fmla="*/ 389675 h 676141"/>
                <a:gd name="connsiteX1" fmla="*/ 0 w 718176"/>
                <a:gd name="connsiteY1" fmla="*/ 225380 h 676141"/>
                <a:gd name="connsiteX2" fmla="*/ 125569 w 718176"/>
                <a:gd name="connsiteY2" fmla="*/ 157766 h 676141"/>
                <a:gd name="connsiteX3" fmla="*/ 270501 w 718176"/>
                <a:gd name="connsiteY3" fmla="*/ 90241 h 676141"/>
                <a:gd name="connsiteX4" fmla="*/ 399245 w 718176"/>
                <a:gd name="connsiteY4" fmla="*/ 41856 h 676141"/>
                <a:gd name="connsiteX5" fmla="*/ 511935 w 718176"/>
                <a:gd name="connsiteY5" fmla="*/ 0 h 676141"/>
                <a:gd name="connsiteX6" fmla="*/ 669791 w 718176"/>
                <a:gd name="connsiteY6" fmla="*/ 228734 h 676141"/>
                <a:gd name="connsiteX7" fmla="*/ 718176 w 718176"/>
                <a:gd name="connsiteY7" fmla="*/ 518240 h 676141"/>
                <a:gd name="connsiteX8" fmla="*/ 605709 w 718176"/>
                <a:gd name="connsiteY8" fmla="*/ 569845 h 676141"/>
                <a:gd name="connsiteX9" fmla="*/ 505674 w 718176"/>
                <a:gd name="connsiteY9" fmla="*/ 624536 h 676141"/>
                <a:gd name="connsiteX10" fmla="*/ 421783 w 718176"/>
                <a:gd name="connsiteY10" fmla="*/ 676141 h 676141"/>
                <a:gd name="connsiteX11" fmla="*/ 289551 w 718176"/>
                <a:gd name="connsiteY11" fmla="*/ 389675 h 676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8176" h="676141">
                  <a:moveTo>
                    <a:pt x="289551" y="389675"/>
                  </a:moveTo>
                  <a:lnTo>
                    <a:pt x="0" y="225380"/>
                  </a:lnTo>
                  <a:lnTo>
                    <a:pt x="125569" y="157766"/>
                  </a:lnTo>
                  <a:lnTo>
                    <a:pt x="270501" y="90241"/>
                  </a:lnTo>
                  <a:lnTo>
                    <a:pt x="399245" y="41856"/>
                  </a:lnTo>
                  <a:lnTo>
                    <a:pt x="511935" y="0"/>
                  </a:lnTo>
                  <a:lnTo>
                    <a:pt x="669791" y="228734"/>
                  </a:lnTo>
                  <a:lnTo>
                    <a:pt x="718176" y="518240"/>
                  </a:lnTo>
                  <a:cubicBezTo>
                    <a:pt x="676454" y="536500"/>
                    <a:pt x="666481" y="548410"/>
                    <a:pt x="605709" y="569845"/>
                  </a:cubicBezTo>
                  <a:lnTo>
                    <a:pt x="505674" y="624536"/>
                  </a:lnTo>
                  <a:lnTo>
                    <a:pt x="421783" y="676141"/>
                  </a:lnTo>
                  <a:lnTo>
                    <a:pt x="289551" y="389675"/>
                  </a:lnTo>
                  <a:close/>
                </a:path>
              </a:pathLst>
            </a:custGeom>
            <a:solidFill>
              <a:srgbClr val="C7C8CA"/>
            </a:solidFill>
            <a:ln w="9525" cap="flat" cmpd="sng" algn="ctr">
              <a:solidFill>
                <a:srgbClr val="FFFFFF"/>
              </a:solidFill>
              <a:prstDash val="solid"/>
              <a:round/>
              <a:headEnd type="none" w="med" len="med"/>
              <a:tailEnd type="none" w="med" len="med"/>
            </a:ln>
            <a:effectLst>
              <a:outerShdw blurRad="50800" dist="38100" dir="2700000" algn="tl" rotWithShape="0">
                <a:prstClr val="black"/>
              </a:outerShdw>
            </a:effectLst>
            <a:extLst/>
          </p:spPr>
          <p:txBody>
            <a:bodyPr vert="horz" wrap="square" lIns="76555" tIns="38278" rIns="76555" bIns="38278" numCol="1" rtlCol="0" anchor="t" anchorCtr="0" compatLnSpc="1">
              <a:prstTxWarp prst="textNoShape">
                <a:avLst/>
              </a:prstTxWarp>
            </a:bodyPr>
            <a:lstStyle/>
            <a:p>
              <a:pPr marL="0" marR="0" lvl="0" indent="0" algn="ctr" defTabSz="797483" rtl="0" eaLnBrk="0" fontAlgn="base" latinLnBrk="0" hangingPunct="0">
                <a:lnSpc>
                  <a:spcPct val="100000"/>
                </a:lnSpc>
                <a:spcBef>
                  <a:spcPct val="0"/>
                </a:spcBef>
                <a:spcAft>
                  <a:spcPct val="0"/>
                </a:spcAft>
                <a:buClrTx/>
                <a:buSzTx/>
                <a:buFontTx/>
                <a:buNone/>
                <a:tabLst/>
                <a:defRPr/>
              </a:pPr>
              <a:endParaRPr kumimoji="0" lang="de-DE" sz="1339" b="0" i="0" u="none" strike="noStrike" kern="0" cap="none" spc="0" normalizeH="0" baseline="0" noProof="0">
                <a:ln>
                  <a:noFill/>
                </a:ln>
                <a:solidFill>
                  <a:srgbClr val="000000"/>
                </a:solidFill>
                <a:effectLst/>
                <a:uLnTx/>
                <a:uFillTx/>
                <a:latin typeface="DB Office"/>
                <a:ea typeface="+mn-ea"/>
                <a:cs typeface="+mn-cs"/>
              </a:endParaRPr>
            </a:p>
          </p:txBody>
        </p:sp>
        <p:pic>
          <p:nvPicPr>
            <p:cNvPr id="37" name="Picture 8" descr="D:\Users\CharlotteLinaEkau\Documents\Projekte\BIM\BIM Lebenszyklus\Lph4_Genehmigungsplanu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9444484">
              <a:off x="4215716" y="2780193"/>
              <a:ext cx="404249" cy="42385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9" descr="D:\Users\CharlotteLinaEkau\Documents\Projekte\BIM\BIM Lebenszyklus\Lph5_Asuführungsplanun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54192" y="3241424"/>
              <a:ext cx="371823" cy="296210"/>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D:\Users\CharlotteLinaEkau\Documents\Projekte\BIM\BIM Lebenszyklus\Baubetriebsplanu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67458" y="2497519"/>
              <a:ext cx="377420" cy="44842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5" descr="D:\Users\CharlotteLinaEkau\Documents\Projekte\BIM\BIM Lebenszyklus\Lph1Bedarfsanalys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433617">
              <a:off x="3721222" y="4043511"/>
              <a:ext cx="432405" cy="41585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1" descr="D:\Users\CharlotteLinaEkau\Documents\Projekte\BIM\BIM Lebenszyklus\Lph9_IBNDokumentation.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72066" y="2541897"/>
              <a:ext cx="410933" cy="359670"/>
            </a:xfrm>
            <a:prstGeom prst="rect">
              <a:avLst/>
            </a:prstGeom>
            <a:noFill/>
            <a:extLst>
              <a:ext uri="{909E8E84-426E-40DD-AFC4-6F175D3DCCD1}">
                <a14:hiddenFill xmlns:a14="http://schemas.microsoft.com/office/drawing/2010/main">
                  <a:solidFill>
                    <a:srgbClr val="FFFFFF"/>
                  </a:solidFill>
                </a14:hiddenFill>
              </a:ext>
            </a:extLst>
          </p:spPr>
        </p:pic>
        <p:sp>
          <p:nvSpPr>
            <p:cNvPr id="43" name="Freihandform 106"/>
            <p:cNvSpPr/>
            <p:nvPr/>
          </p:nvSpPr>
          <p:spPr bwMode="auto">
            <a:xfrm rot="12971679">
              <a:off x="5024748" y="1972818"/>
              <a:ext cx="3624351" cy="4370939"/>
            </a:xfrm>
            <a:custGeom>
              <a:avLst/>
              <a:gdLst>
                <a:gd name="connsiteX0" fmla="*/ 0 w 1899139"/>
                <a:gd name="connsiteY0" fmla="*/ 541606 h 886264"/>
                <a:gd name="connsiteX1" fmla="*/ 161779 w 1899139"/>
                <a:gd name="connsiteY1" fmla="*/ 450166 h 886264"/>
                <a:gd name="connsiteX2" fmla="*/ 429065 w 1899139"/>
                <a:gd name="connsiteY2" fmla="*/ 302455 h 886264"/>
                <a:gd name="connsiteX3" fmla="*/ 787791 w 1899139"/>
                <a:gd name="connsiteY3" fmla="*/ 182880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9311 w 1899139"/>
                <a:gd name="connsiteY9" fmla="*/ 562707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87791 w 1899139"/>
                <a:gd name="connsiteY3" fmla="*/ 182880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9311 w 1899139"/>
                <a:gd name="connsiteY9" fmla="*/ 562707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9311 w 1899139"/>
                <a:gd name="connsiteY9" fmla="*/ 562707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062111 w 1899139"/>
                <a:gd name="connsiteY10" fmla="*/ 668215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928468 w 1899139"/>
                <a:gd name="connsiteY10" fmla="*/ 717452 h 886264"/>
                <a:gd name="connsiteX11" fmla="*/ 576776 w 1899139"/>
                <a:gd name="connsiteY11" fmla="*/ 886264 h 886264"/>
                <a:gd name="connsiteX12" fmla="*/ 351693 w 1899139"/>
                <a:gd name="connsiteY12" fmla="*/ 618978 h 886264"/>
                <a:gd name="connsiteX13" fmla="*/ 0 w 1899139"/>
                <a:gd name="connsiteY13"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202788 w 1899139"/>
                <a:gd name="connsiteY10" fmla="*/ 618978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202788 w 1899139"/>
                <a:gd name="connsiteY10" fmla="*/ 618978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2277 w 1899139"/>
                <a:gd name="connsiteY9" fmla="*/ 548639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19258 w 1899139"/>
                <a:gd name="connsiteY9" fmla="*/ 548639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484347 w 1899139"/>
                <a:gd name="connsiteY9" fmla="*/ 562707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484347 w 1899139"/>
                <a:gd name="connsiteY9" fmla="*/ 576775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484347 w 1899139"/>
                <a:gd name="connsiteY9" fmla="*/ 576775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17452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837701 w 1899139"/>
                <a:gd name="connsiteY11" fmla="*/ 745587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837701 w 1899139"/>
                <a:gd name="connsiteY11" fmla="*/ 745587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837701 w 1899139"/>
                <a:gd name="connsiteY11" fmla="*/ 745587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893557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61779 w 1899139"/>
                <a:gd name="connsiteY1" fmla="*/ 450166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224617 w 1899139"/>
                <a:gd name="connsiteY1" fmla="*/ 414997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224617 w 1899139"/>
                <a:gd name="connsiteY1" fmla="*/ 414997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224617 w 1899139"/>
                <a:gd name="connsiteY1" fmla="*/ 414997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8933 h 893591"/>
                <a:gd name="connsiteX1" fmla="*/ 224617 w 1899139"/>
                <a:gd name="connsiteY1" fmla="*/ 422324 h 893591"/>
                <a:gd name="connsiteX2" fmla="*/ 471268 w 1899139"/>
                <a:gd name="connsiteY2" fmla="*/ 302748 h 893591"/>
                <a:gd name="connsiteX3" fmla="*/ 745587 w 1899139"/>
                <a:gd name="connsiteY3" fmla="*/ 197241 h 893591"/>
                <a:gd name="connsiteX4" fmla="*/ 1019908 w 1899139"/>
                <a:gd name="connsiteY4" fmla="*/ 112834 h 893591"/>
                <a:gd name="connsiteX5" fmla="*/ 1322364 w 1899139"/>
                <a:gd name="connsiteY5" fmla="*/ 42496 h 893591"/>
                <a:gd name="connsiteX6" fmla="*/ 1540413 w 1899139"/>
                <a:gd name="connsiteY6" fmla="*/ 7327 h 893591"/>
                <a:gd name="connsiteX7" fmla="*/ 1899139 w 1899139"/>
                <a:gd name="connsiteY7" fmla="*/ 183173 h 893591"/>
                <a:gd name="connsiteX8" fmla="*/ 1849902 w 1899139"/>
                <a:gd name="connsiteY8" fmla="*/ 513764 h 893591"/>
                <a:gd name="connsiteX9" fmla="*/ 1533222 w 1899139"/>
                <a:gd name="connsiteY9" fmla="*/ 563001 h 893591"/>
                <a:gd name="connsiteX10" fmla="*/ 1230923 w 1899139"/>
                <a:gd name="connsiteY10" fmla="*/ 633339 h 893591"/>
                <a:gd name="connsiteX11" fmla="*/ 928468 w 1899139"/>
                <a:gd name="connsiteY11" fmla="*/ 731812 h 893591"/>
                <a:gd name="connsiteX12" fmla="*/ 576776 w 1899139"/>
                <a:gd name="connsiteY12" fmla="*/ 893591 h 893591"/>
                <a:gd name="connsiteX13" fmla="*/ 351693 w 1899139"/>
                <a:gd name="connsiteY13" fmla="*/ 626305 h 893591"/>
                <a:gd name="connsiteX14" fmla="*/ 0 w 1899139"/>
                <a:gd name="connsiteY14" fmla="*/ 548933 h 893591"/>
                <a:gd name="connsiteX0" fmla="*/ 0 w 1899139"/>
                <a:gd name="connsiteY0" fmla="*/ 541606 h 886264"/>
                <a:gd name="connsiteX1" fmla="*/ 224617 w 1899139"/>
                <a:gd name="connsiteY1" fmla="*/ 414997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224617 w 1899139"/>
                <a:gd name="connsiteY1" fmla="*/ 414997 h 886264"/>
                <a:gd name="connsiteX2" fmla="*/ 471268 w 1899139"/>
                <a:gd name="connsiteY2" fmla="*/ 295421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224617 w 1899139"/>
                <a:gd name="connsiteY1" fmla="*/ 414997 h 886264"/>
                <a:gd name="connsiteX2" fmla="*/ 485233 w 1899139"/>
                <a:gd name="connsiteY2" fmla="*/ 281353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98363 w 1899139"/>
                <a:gd name="connsiteY1" fmla="*/ 422554 h 886264"/>
                <a:gd name="connsiteX2" fmla="*/ 485233 w 1899139"/>
                <a:gd name="connsiteY2" fmla="*/ 281353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98363 w 1899139"/>
                <a:gd name="connsiteY1" fmla="*/ 422554 h 886264"/>
                <a:gd name="connsiteX2" fmla="*/ 496485 w 1899139"/>
                <a:gd name="connsiteY2" fmla="*/ 285132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1606 h 886264"/>
                <a:gd name="connsiteX1" fmla="*/ 198363 w 1899139"/>
                <a:gd name="connsiteY1" fmla="*/ 422554 h 886264"/>
                <a:gd name="connsiteX2" fmla="*/ 473981 w 1899139"/>
                <a:gd name="connsiteY2" fmla="*/ 292689 h 886264"/>
                <a:gd name="connsiteX3" fmla="*/ 745587 w 1899139"/>
                <a:gd name="connsiteY3" fmla="*/ 189914 h 886264"/>
                <a:gd name="connsiteX4" fmla="*/ 1019908 w 1899139"/>
                <a:gd name="connsiteY4" fmla="*/ 105507 h 886264"/>
                <a:gd name="connsiteX5" fmla="*/ 1322364 w 1899139"/>
                <a:gd name="connsiteY5" fmla="*/ 35169 h 886264"/>
                <a:gd name="connsiteX6" fmla="*/ 1540413 w 1899139"/>
                <a:gd name="connsiteY6" fmla="*/ 0 h 886264"/>
                <a:gd name="connsiteX7" fmla="*/ 1899139 w 1899139"/>
                <a:gd name="connsiteY7" fmla="*/ 175846 h 886264"/>
                <a:gd name="connsiteX8" fmla="*/ 1849902 w 1899139"/>
                <a:gd name="connsiteY8" fmla="*/ 506437 h 886264"/>
                <a:gd name="connsiteX9" fmla="*/ 1533222 w 1899139"/>
                <a:gd name="connsiteY9" fmla="*/ 555674 h 886264"/>
                <a:gd name="connsiteX10" fmla="*/ 1230923 w 1899139"/>
                <a:gd name="connsiteY10" fmla="*/ 626012 h 886264"/>
                <a:gd name="connsiteX11" fmla="*/ 928468 w 1899139"/>
                <a:gd name="connsiteY11" fmla="*/ 724485 h 886264"/>
                <a:gd name="connsiteX12" fmla="*/ 576776 w 1899139"/>
                <a:gd name="connsiteY12" fmla="*/ 886264 h 886264"/>
                <a:gd name="connsiteX13" fmla="*/ 351693 w 1899139"/>
                <a:gd name="connsiteY13" fmla="*/ 618978 h 886264"/>
                <a:gd name="connsiteX14" fmla="*/ 0 w 1899139"/>
                <a:gd name="connsiteY14" fmla="*/ 541606 h 886264"/>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322364 w 1899139"/>
                <a:gd name="connsiteY5" fmla="*/ 38948 h 890043"/>
                <a:gd name="connsiteX6" fmla="*/ 1532912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322364 w 1899139"/>
                <a:gd name="connsiteY5" fmla="*/ 38948 h 890043"/>
                <a:gd name="connsiteX6" fmla="*/ 1532912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32912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928468 w 1899139"/>
                <a:gd name="connsiteY11" fmla="*/ 728264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30923 w 1899139"/>
                <a:gd name="connsiteY10" fmla="*/ 629791 h 890043"/>
                <a:gd name="connsiteX11" fmla="*/ 887211 w 1899139"/>
                <a:gd name="connsiteY11" fmla="*/ 743378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33222 w 1899139"/>
                <a:gd name="connsiteY9" fmla="*/ 559453 h 890043"/>
                <a:gd name="connsiteX10" fmla="*/ 1223421 w 1899139"/>
                <a:gd name="connsiteY10" fmla="*/ 626013 h 890043"/>
                <a:gd name="connsiteX11" fmla="*/ 887211 w 1899139"/>
                <a:gd name="connsiteY11" fmla="*/ 743378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899139"/>
                <a:gd name="connsiteY0" fmla="*/ 545385 h 890043"/>
                <a:gd name="connsiteX1" fmla="*/ 198363 w 1899139"/>
                <a:gd name="connsiteY1" fmla="*/ 426333 h 890043"/>
                <a:gd name="connsiteX2" fmla="*/ 473981 w 1899139"/>
                <a:gd name="connsiteY2" fmla="*/ 296468 h 890043"/>
                <a:gd name="connsiteX3" fmla="*/ 745587 w 1899139"/>
                <a:gd name="connsiteY3" fmla="*/ 193693 h 890043"/>
                <a:gd name="connsiteX4" fmla="*/ 1019908 w 1899139"/>
                <a:gd name="connsiteY4" fmla="*/ 109286 h 890043"/>
                <a:gd name="connsiteX5" fmla="*/ 1281106 w 1899139"/>
                <a:gd name="connsiteY5" fmla="*/ 50283 h 890043"/>
                <a:gd name="connsiteX6" fmla="*/ 1525410 w 1899139"/>
                <a:gd name="connsiteY6" fmla="*/ 0 h 890043"/>
                <a:gd name="connsiteX7" fmla="*/ 1899139 w 1899139"/>
                <a:gd name="connsiteY7" fmla="*/ 179625 h 890043"/>
                <a:gd name="connsiteX8" fmla="*/ 1849902 w 1899139"/>
                <a:gd name="connsiteY8" fmla="*/ 510216 h 890043"/>
                <a:gd name="connsiteX9" fmla="*/ 1518220 w 1899139"/>
                <a:gd name="connsiteY9" fmla="*/ 555674 h 890043"/>
                <a:gd name="connsiteX10" fmla="*/ 1223421 w 1899139"/>
                <a:gd name="connsiteY10" fmla="*/ 626013 h 890043"/>
                <a:gd name="connsiteX11" fmla="*/ 887211 w 1899139"/>
                <a:gd name="connsiteY11" fmla="*/ 743378 h 890043"/>
                <a:gd name="connsiteX12" fmla="*/ 576776 w 1899139"/>
                <a:gd name="connsiteY12" fmla="*/ 890043 h 890043"/>
                <a:gd name="connsiteX13" fmla="*/ 351693 w 1899139"/>
                <a:gd name="connsiteY13" fmla="*/ 622757 h 890043"/>
                <a:gd name="connsiteX14" fmla="*/ 0 w 1899139"/>
                <a:gd name="connsiteY14" fmla="*/ 545385 h 890043"/>
                <a:gd name="connsiteX0" fmla="*/ 0 w 1917892"/>
                <a:gd name="connsiteY0" fmla="*/ 552942 h 890043"/>
                <a:gd name="connsiteX1" fmla="*/ 217116 w 1917892"/>
                <a:gd name="connsiteY1" fmla="*/ 426333 h 890043"/>
                <a:gd name="connsiteX2" fmla="*/ 492734 w 1917892"/>
                <a:gd name="connsiteY2" fmla="*/ 296468 h 890043"/>
                <a:gd name="connsiteX3" fmla="*/ 764340 w 1917892"/>
                <a:gd name="connsiteY3" fmla="*/ 193693 h 890043"/>
                <a:gd name="connsiteX4" fmla="*/ 1038661 w 1917892"/>
                <a:gd name="connsiteY4" fmla="*/ 109286 h 890043"/>
                <a:gd name="connsiteX5" fmla="*/ 1299859 w 1917892"/>
                <a:gd name="connsiteY5" fmla="*/ 50283 h 890043"/>
                <a:gd name="connsiteX6" fmla="*/ 1544163 w 1917892"/>
                <a:gd name="connsiteY6" fmla="*/ 0 h 890043"/>
                <a:gd name="connsiteX7" fmla="*/ 1917892 w 1917892"/>
                <a:gd name="connsiteY7" fmla="*/ 179625 h 890043"/>
                <a:gd name="connsiteX8" fmla="*/ 1868655 w 1917892"/>
                <a:gd name="connsiteY8" fmla="*/ 510216 h 890043"/>
                <a:gd name="connsiteX9" fmla="*/ 1536973 w 1917892"/>
                <a:gd name="connsiteY9" fmla="*/ 555674 h 890043"/>
                <a:gd name="connsiteX10" fmla="*/ 1242174 w 1917892"/>
                <a:gd name="connsiteY10" fmla="*/ 626013 h 890043"/>
                <a:gd name="connsiteX11" fmla="*/ 905964 w 1917892"/>
                <a:gd name="connsiteY11" fmla="*/ 743378 h 890043"/>
                <a:gd name="connsiteX12" fmla="*/ 595529 w 1917892"/>
                <a:gd name="connsiteY12" fmla="*/ 890043 h 890043"/>
                <a:gd name="connsiteX13" fmla="*/ 370446 w 1917892"/>
                <a:gd name="connsiteY13" fmla="*/ 622757 h 890043"/>
                <a:gd name="connsiteX14" fmla="*/ 0 w 1917892"/>
                <a:gd name="connsiteY14" fmla="*/ 552942 h 890043"/>
                <a:gd name="connsiteX0" fmla="*/ 0 w 1917892"/>
                <a:gd name="connsiteY0" fmla="*/ 600396 h 937497"/>
                <a:gd name="connsiteX1" fmla="*/ 217116 w 1917892"/>
                <a:gd name="connsiteY1" fmla="*/ 473787 h 937497"/>
                <a:gd name="connsiteX2" fmla="*/ 492734 w 1917892"/>
                <a:gd name="connsiteY2" fmla="*/ 343922 h 937497"/>
                <a:gd name="connsiteX3" fmla="*/ 764340 w 1917892"/>
                <a:gd name="connsiteY3" fmla="*/ 241147 h 937497"/>
                <a:gd name="connsiteX4" fmla="*/ 1038661 w 1917892"/>
                <a:gd name="connsiteY4" fmla="*/ 156740 h 937497"/>
                <a:gd name="connsiteX5" fmla="*/ 1299859 w 1917892"/>
                <a:gd name="connsiteY5" fmla="*/ 97737 h 937497"/>
                <a:gd name="connsiteX6" fmla="*/ 1687049 w 1917892"/>
                <a:gd name="connsiteY6" fmla="*/ 0 h 937497"/>
                <a:gd name="connsiteX7" fmla="*/ 1917892 w 1917892"/>
                <a:gd name="connsiteY7" fmla="*/ 227079 h 937497"/>
                <a:gd name="connsiteX8" fmla="*/ 1868655 w 1917892"/>
                <a:gd name="connsiteY8" fmla="*/ 557670 h 937497"/>
                <a:gd name="connsiteX9" fmla="*/ 1536973 w 1917892"/>
                <a:gd name="connsiteY9" fmla="*/ 603128 h 937497"/>
                <a:gd name="connsiteX10" fmla="*/ 1242174 w 1917892"/>
                <a:gd name="connsiteY10" fmla="*/ 673467 h 937497"/>
                <a:gd name="connsiteX11" fmla="*/ 905964 w 1917892"/>
                <a:gd name="connsiteY11" fmla="*/ 790832 h 937497"/>
                <a:gd name="connsiteX12" fmla="*/ 595529 w 1917892"/>
                <a:gd name="connsiteY12" fmla="*/ 937497 h 937497"/>
                <a:gd name="connsiteX13" fmla="*/ 370446 w 1917892"/>
                <a:gd name="connsiteY13" fmla="*/ 670211 h 937497"/>
                <a:gd name="connsiteX14" fmla="*/ 0 w 1917892"/>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299859 w 1962498"/>
                <a:gd name="connsiteY5" fmla="*/ 97737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299859 w 1962498"/>
                <a:gd name="connsiteY5" fmla="*/ 97737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299859 w 1962498"/>
                <a:gd name="connsiteY5" fmla="*/ 97737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359930 w 1962498"/>
                <a:gd name="connsiteY5" fmla="*/ 74910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368072 w 1962498"/>
                <a:gd name="connsiteY5" fmla="*/ 107912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937497"/>
                <a:gd name="connsiteX1" fmla="*/ 217116 w 1962498"/>
                <a:gd name="connsiteY1" fmla="*/ 473787 h 937497"/>
                <a:gd name="connsiteX2" fmla="*/ 492734 w 1962498"/>
                <a:gd name="connsiteY2" fmla="*/ 343922 h 937497"/>
                <a:gd name="connsiteX3" fmla="*/ 764340 w 1962498"/>
                <a:gd name="connsiteY3" fmla="*/ 241147 h 937497"/>
                <a:gd name="connsiteX4" fmla="*/ 1038661 w 1962498"/>
                <a:gd name="connsiteY4" fmla="*/ 156740 h 937497"/>
                <a:gd name="connsiteX5" fmla="*/ 1366284 w 1962498"/>
                <a:gd name="connsiteY5" fmla="*/ 84999 h 937497"/>
                <a:gd name="connsiteX6" fmla="*/ 1687049 w 1962498"/>
                <a:gd name="connsiteY6" fmla="*/ 0 h 937497"/>
                <a:gd name="connsiteX7" fmla="*/ 1962498 w 1962498"/>
                <a:gd name="connsiteY7" fmla="*/ 204231 h 937497"/>
                <a:gd name="connsiteX8" fmla="*/ 1868655 w 1962498"/>
                <a:gd name="connsiteY8" fmla="*/ 557670 h 937497"/>
                <a:gd name="connsiteX9" fmla="*/ 1536973 w 1962498"/>
                <a:gd name="connsiteY9" fmla="*/ 603128 h 937497"/>
                <a:gd name="connsiteX10" fmla="*/ 1242174 w 1962498"/>
                <a:gd name="connsiteY10" fmla="*/ 673467 h 937497"/>
                <a:gd name="connsiteX11" fmla="*/ 905964 w 1962498"/>
                <a:gd name="connsiteY11" fmla="*/ 790832 h 937497"/>
                <a:gd name="connsiteX12" fmla="*/ 595529 w 1962498"/>
                <a:gd name="connsiteY12" fmla="*/ 937497 h 937497"/>
                <a:gd name="connsiteX13" fmla="*/ 370446 w 1962498"/>
                <a:gd name="connsiteY13" fmla="*/ 670211 h 937497"/>
                <a:gd name="connsiteX14" fmla="*/ 0 w 1962498"/>
                <a:gd name="connsiteY14" fmla="*/ 600396 h 937497"/>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36973 w 1962498"/>
                <a:gd name="connsiteY9" fmla="*/ 603128 h 1002333"/>
                <a:gd name="connsiteX10" fmla="*/ 1242174 w 1962498"/>
                <a:gd name="connsiteY10" fmla="*/ 673467 h 1002333"/>
                <a:gd name="connsiteX11" fmla="*/ 905964 w 1962498"/>
                <a:gd name="connsiteY11" fmla="*/ 790832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36973 w 1962498"/>
                <a:gd name="connsiteY9" fmla="*/ 603128 h 1002333"/>
                <a:gd name="connsiteX10" fmla="*/ 1262140 w 1962498"/>
                <a:gd name="connsiteY10" fmla="*/ 707402 h 1002333"/>
                <a:gd name="connsiteX11" fmla="*/ 905964 w 1962498"/>
                <a:gd name="connsiteY11" fmla="*/ 790832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905964 w 1962498"/>
                <a:gd name="connsiteY11" fmla="*/ 790832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77595 w 1962498"/>
                <a:gd name="connsiteY11" fmla="*/ 865799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38661 w 1962498"/>
                <a:gd name="connsiteY4" fmla="*/ 156740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64340 w 1962498"/>
                <a:gd name="connsiteY3" fmla="*/ 241147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492734 w 1962498"/>
                <a:gd name="connsiteY2" fmla="*/ 343922 h 1002333"/>
                <a:gd name="connsiteX3" fmla="*/ 773386 w 1962498"/>
                <a:gd name="connsiteY3" fmla="*/ 277817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17116 w 1962498"/>
                <a:gd name="connsiteY1" fmla="*/ 473787 h 1002333"/>
                <a:gd name="connsiteX2" fmla="*/ 503612 w 1962498"/>
                <a:gd name="connsiteY2" fmla="*/ 372346 h 1002333"/>
                <a:gd name="connsiteX3" fmla="*/ 773386 w 1962498"/>
                <a:gd name="connsiteY3" fmla="*/ 277817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73386 w 1962498"/>
                <a:gd name="connsiteY3" fmla="*/ 277817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262140 w 1962498"/>
                <a:gd name="connsiteY10" fmla="*/ 707402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8655 w 1962498"/>
                <a:gd name="connsiteY8" fmla="*/ 557670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41115 w 1962498"/>
                <a:gd name="connsiteY10" fmla="*/ 733809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66284 w 1962498"/>
                <a:gd name="connsiteY5" fmla="*/ 849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5389 w 1962498"/>
                <a:gd name="connsiteY5" fmla="*/ 84110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76299 w 1962498"/>
                <a:gd name="connsiteY5" fmla="*/ 785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76299 w 1962498"/>
                <a:gd name="connsiteY5" fmla="*/ 785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76299 w 1962498"/>
                <a:gd name="connsiteY5" fmla="*/ 78599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540592 w 1962498"/>
                <a:gd name="connsiteY9" fmla="*/ 617796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167501 w 1962498"/>
                <a:gd name="connsiteY10" fmla="*/ 731096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091061 w 1962498"/>
                <a:gd name="connsiteY10" fmla="*/ 750235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091061 w 1962498"/>
                <a:gd name="connsiteY10" fmla="*/ 750235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091061 w 1962498"/>
                <a:gd name="connsiteY10" fmla="*/ 750235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101982 w 1962498"/>
                <a:gd name="connsiteY10" fmla="*/ 747501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101982 w 1962498"/>
                <a:gd name="connsiteY10" fmla="*/ 747501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2333"/>
                <a:gd name="connsiteX1" fmla="*/ 221639 w 1962498"/>
                <a:gd name="connsiteY1" fmla="*/ 492121 h 1002333"/>
                <a:gd name="connsiteX2" fmla="*/ 503612 w 1962498"/>
                <a:gd name="connsiteY2" fmla="*/ 372346 h 1002333"/>
                <a:gd name="connsiteX3" fmla="*/ 782496 w 1962498"/>
                <a:gd name="connsiteY3" fmla="*/ 267749 h 1002333"/>
                <a:gd name="connsiteX4" fmla="*/ 1062290 w 1962498"/>
                <a:gd name="connsiteY4" fmla="*/ 174185 h 1002333"/>
                <a:gd name="connsiteX5" fmla="*/ 1380843 w 1962498"/>
                <a:gd name="connsiteY5" fmla="*/ 81356 h 1002333"/>
                <a:gd name="connsiteX6" fmla="*/ 1687049 w 1962498"/>
                <a:gd name="connsiteY6" fmla="*/ 0 h 1002333"/>
                <a:gd name="connsiteX7" fmla="*/ 1962498 w 1962498"/>
                <a:gd name="connsiteY7" fmla="*/ 204231 h 1002333"/>
                <a:gd name="connsiteX8" fmla="*/ 1867773 w 1962498"/>
                <a:gd name="connsiteY8" fmla="*/ 538423 h 1002333"/>
                <a:gd name="connsiteX9" fmla="*/ 1435938 w 1962498"/>
                <a:gd name="connsiteY9" fmla="*/ 647893 h 1002333"/>
                <a:gd name="connsiteX10" fmla="*/ 1103791 w 1962498"/>
                <a:gd name="connsiteY10" fmla="*/ 754835 h 1002333"/>
                <a:gd name="connsiteX11" fmla="*/ 760300 w 1962498"/>
                <a:gd name="connsiteY11" fmla="*/ 874023 h 1002333"/>
                <a:gd name="connsiteX12" fmla="*/ 429877 w 1962498"/>
                <a:gd name="connsiteY12" fmla="*/ 1002333 h 1002333"/>
                <a:gd name="connsiteX13" fmla="*/ 370446 w 1962498"/>
                <a:gd name="connsiteY13" fmla="*/ 670211 h 1002333"/>
                <a:gd name="connsiteX14" fmla="*/ 0 w 1962498"/>
                <a:gd name="connsiteY14" fmla="*/ 600396 h 1002333"/>
                <a:gd name="connsiteX0" fmla="*/ 0 w 1962498"/>
                <a:gd name="connsiteY0" fmla="*/ 600396 h 1009667"/>
                <a:gd name="connsiteX1" fmla="*/ 221639 w 1962498"/>
                <a:gd name="connsiteY1" fmla="*/ 492121 h 1009667"/>
                <a:gd name="connsiteX2" fmla="*/ 503612 w 1962498"/>
                <a:gd name="connsiteY2" fmla="*/ 372346 h 1009667"/>
                <a:gd name="connsiteX3" fmla="*/ 782496 w 1962498"/>
                <a:gd name="connsiteY3" fmla="*/ 267749 h 1009667"/>
                <a:gd name="connsiteX4" fmla="*/ 1062290 w 1962498"/>
                <a:gd name="connsiteY4" fmla="*/ 174185 h 1009667"/>
                <a:gd name="connsiteX5" fmla="*/ 1380843 w 1962498"/>
                <a:gd name="connsiteY5" fmla="*/ 81356 h 1009667"/>
                <a:gd name="connsiteX6" fmla="*/ 1687049 w 1962498"/>
                <a:gd name="connsiteY6" fmla="*/ 0 h 1009667"/>
                <a:gd name="connsiteX7" fmla="*/ 1962498 w 1962498"/>
                <a:gd name="connsiteY7" fmla="*/ 204231 h 1009667"/>
                <a:gd name="connsiteX8" fmla="*/ 1867773 w 1962498"/>
                <a:gd name="connsiteY8" fmla="*/ 538423 h 1009667"/>
                <a:gd name="connsiteX9" fmla="*/ 1435938 w 1962498"/>
                <a:gd name="connsiteY9" fmla="*/ 647893 h 1009667"/>
                <a:gd name="connsiteX10" fmla="*/ 1103791 w 1962498"/>
                <a:gd name="connsiteY10" fmla="*/ 754835 h 1009667"/>
                <a:gd name="connsiteX11" fmla="*/ 760300 w 1962498"/>
                <a:gd name="connsiteY11" fmla="*/ 874023 h 1009667"/>
                <a:gd name="connsiteX12" fmla="*/ 431686 w 1962498"/>
                <a:gd name="connsiteY12" fmla="*/ 1009667 h 1009667"/>
                <a:gd name="connsiteX13" fmla="*/ 370446 w 1962498"/>
                <a:gd name="connsiteY13" fmla="*/ 670211 h 1009667"/>
                <a:gd name="connsiteX14" fmla="*/ 0 w 1962498"/>
                <a:gd name="connsiteY14" fmla="*/ 600396 h 1009667"/>
                <a:gd name="connsiteX0" fmla="*/ 0 w 1962498"/>
                <a:gd name="connsiteY0" fmla="*/ 600396 h 1009667"/>
                <a:gd name="connsiteX1" fmla="*/ 221639 w 1962498"/>
                <a:gd name="connsiteY1" fmla="*/ 492121 h 1009667"/>
                <a:gd name="connsiteX2" fmla="*/ 503612 w 1962498"/>
                <a:gd name="connsiteY2" fmla="*/ 372346 h 1009667"/>
                <a:gd name="connsiteX3" fmla="*/ 782496 w 1962498"/>
                <a:gd name="connsiteY3" fmla="*/ 267749 h 1009667"/>
                <a:gd name="connsiteX4" fmla="*/ 1062290 w 1962498"/>
                <a:gd name="connsiteY4" fmla="*/ 174185 h 1009667"/>
                <a:gd name="connsiteX5" fmla="*/ 1380843 w 1962498"/>
                <a:gd name="connsiteY5" fmla="*/ 81356 h 1009667"/>
                <a:gd name="connsiteX6" fmla="*/ 1687049 w 1962498"/>
                <a:gd name="connsiteY6" fmla="*/ 0 h 1009667"/>
                <a:gd name="connsiteX7" fmla="*/ 1962498 w 1962498"/>
                <a:gd name="connsiteY7" fmla="*/ 204231 h 1009667"/>
                <a:gd name="connsiteX8" fmla="*/ 1867773 w 1962498"/>
                <a:gd name="connsiteY8" fmla="*/ 538423 h 1009667"/>
                <a:gd name="connsiteX9" fmla="*/ 1435938 w 1962498"/>
                <a:gd name="connsiteY9" fmla="*/ 647893 h 1009667"/>
                <a:gd name="connsiteX10" fmla="*/ 1103791 w 1962498"/>
                <a:gd name="connsiteY10" fmla="*/ 754835 h 1009667"/>
                <a:gd name="connsiteX11" fmla="*/ 760300 w 1962498"/>
                <a:gd name="connsiteY11" fmla="*/ 874023 h 1009667"/>
                <a:gd name="connsiteX12" fmla="*/ 431686 w 1962498"/>
                <a:gd name="connsiteY12" fmla="*/ 1009667 h 1009667"/>
                <a:gd name="connsiteX13" fmla="*/ 373160 w 1962498"/>
                <a:gd name="connsiteY13" fmla="*/ 681211 h 1009667"/>
                <a:gd name="connsiteX14" fmla="*/ 0 w 1962498"/>
                <a:gd name="connsiteY14" fmla="*/ 600396 h 1009667"/>
                <a:gd name="connsiteX0" fmla="*/ 0 w 1962498"/>
                <a:gd name="connsiteY0" fmla="*/ 600396 h 1009667"/>
                <a:gd name="connsiteX1" fmla="*/ 221639 w 1962498"/>
                <a:gd name="connsiteY1" fmla="*/ 492121 h 1009667"/>
                <a:gd name="connsiteX2" fmla="*/ 503612 w 1962498"/>
                <a:gd name="connsiteY2" fmla="*/ 372346 h 1009667"/>
                <a:gd name="connsiteX3" fmla="*/ 782496 w 1962498"/>
                <a:gd name="connsiteY3" fmla="*/ 267749 h 1009667"/>
                <a:gd name="connsiteX4" fmla="*/ 1062290 w 1962498"/>
                <a:gd name="connsiteY4" fmla="*/ 174185 h 1009667"/>
                <a:gd name="connsiteX5" fmla="*/ 1380843 w 1962498"/>
                <a:gd name="connsiteY5" fmla="*/ 81356 h 1009667"/>
                <a:gd name="connsiteX6" fmla="*/ 1687049 w 1962498"/>
                <a:gd name="connsiteY6" fmla="*/ 0 h 1009667"/>
                <a:gd name="connsiteX7" fmla="*/ 1962498 w 1962498"/>
                <a:gd name="connsiteY7" fmla="*/ 204231 h 1009667"/>
                <a:gd name="connsiteX8" fmla="*/ 1867773 w 1962498"/>
                <a:gd name="connsiteY8" fmla="*/ 538423 h 1009667"/>
                <a:gd name="connsiteX9" fmla="*/ 1435938 w 1962498"/>
                <a:gd name="connsiteY9" fmla="*/ 647893 h 1009667"/>
                <a:gd name="connsiteX10" fmla="*/ 1102887 w 1962498"/>
                <a:gd name="connsiteY10" fmla="*/ 751168 h 1009667"/>
                <a:gd name="connsiteX11" fmla="*/ 760300 w 1962498"/>
                <a:gd name="connsiteY11" fmla="*/ 874023 h 1009667"/>
                <a:gd name="connsiteX12" fmla="*/ 431686 w 1962498"/>
                <a:gd name="connsiteY12" fmla="*/ 1009667 h 1009667"/>
                <a:gd name="connsiteX13" fmla="*/ 373160 w 1962498"/>
                <a:gd name="connsiteY13" fmla="*/ 681211 h 1009667"/>
                <a:gd name="connsiteX14" fmla="*/ 0 w 1962498"/>
                <a:gd name="connsiteY14" fmla="*/ 600396 h 1009667"/>
                <a:gd name="connsiteX0" fmla="*/ 0 w 1962498"/>
                <a:gd name="connsiteY0" fmla="*/ 600396 h 1009667"/>
                <a:gd name="connsiteX1" fmla="*/ 221639 w 1962498"/>
                <a:gd name="connsiteY1" fmla="*/ 492121 h 1009667"/>
                <a:gd name="connsiteX2" fmla="*/ 503612 w 1962498"/>
                <a:gd name="connsiteY2" fmla="*/ 372346 h 1009667"/>
                <a:gd name="connsiteX3" fmla="*/ 782496 w 1962498"/>
                <a:gd name="connsiteY3" fmla="*/ 267749 h 1009667"/>
                <a:gd name="connsiteX4" fmla="*/ 1062290 w 1962498"/>
                <a:gd name="connsiteY4" fmla="*/ 174185 h 1009667"/>
                <a:gd name="connsiteX5" fmla="*/ 1380843 w 1962498"/>
                <a:gd name="connsiteY5" fmla="*/ 81356 h 1009667"/>
                <a:gd name="connsiteX6" fmla="*/ 1687049 w 1962498"/>
                <a:gd name="connsiteY6" fmla="*/ 0 h 1009667"/>
                <a:gd name="connsiteX7" fmla="*/ 1962498 w 1962498"/>
                <a:gd name="connsiteY7" fmla="*/ 204231 h 1009667"/>
                <a:gd name="connsiteX8" fmla="*/ 1867773 w 1962498"/>
                <a:gd name="connsiteY8" fmla="*/ 538423 h 1009667"/>
                <a:gd name="connsiteX9" fmla="*/ 1435938 w 1962498"/>
                <a:gd name="connsiteY9" fmla="*/ 647893 h 1009667"/>
                <a:gd name="connsiteX10" fmla="*/ 1102887 w 1962498"/>
                <a:gd name="connsiteY10" fmla="*/ 751168 h 1009667"/>
                <a:gd name="connsiteX11" fmla="*/ 760300 w 1962498"/>
                <a:gd name="connsiteY11" fmla="*/ 874023 h 1009667"/>
                <a:gd name="connsiteX12" fmla="*/ 431686 w 1962498"/>
                <a:gd name="connsiteY12" fmla="*/ 1009667 h 1009667"/>
                <a:gd name="connsiteX13" fmla="*/ 373160 w 1962498"/>
                <a:gd name="connsiteY13" fmla="*/ 681211 h 1009667"/>
                <a:gd name="connsiteX14" fmla="*/ 0 w 1962498"/>
                <a:gd name="connsiteY14" fmla="*/ 600396 h 1009667"/>
                <a:gd name="connsiteX0" fmla="*/ 0 w 1962498"/>
                <a:gd name="connsiteY0" fmla="*/ 600396 h 1009667"/>
                <a:gd name="connsiteX1" fmla="*/ 221639 w 1962498"/>
                <a:gd name="connsiteY1" fmla="*/ 492121 h 1009667"/>
                <a:gd name="connsiteX2" fmla="*/ 503612 w 1962498"/>
                <a:gd name="connsiteY2" fmla="*/ 372346 h 1009667"/>
                <a:gd name="connsiteX3" fmla="*/ 782496 w 1962498"/>
                <a:gd name="connsiteY3" fmla="*/ 267749 h 1009667"/>
                <a:gd name="connsiteX4" fmla="*/ 1062290 w 1962498"/>
                <a:gd name="connsiteY4" fmla="*/ 174185 h 1009667"/>
                <a:gd name="connsiteX5" fmla="*/ 1380843 w 1962498"/>
                <a:gd name="connsiteY5" fmla="*/ 81356 h 1009667"/>
                <a:gd name="connsiteX6" fmla="*/ 1687049 w 1962498"/>
                <a:gd name="connsiteY6" fmla="*/ 0 h 1009667"/>
                <a:gd name="connsiteX7" fmla="*/ 1962498 w 1962498"/>
                <a:gd name="connsiteY7" fmla="*/ 204231 h 1009667"/>
                <a:gd name="connsiteX8" fmla="*/ 1867773 w 1962498"/>
                <a:gd name="connsiteY8" fmla="*/ 538423 h 1009667"/>
                <a:gd name="connsiteX9" fmla="*/ 1435938 w 1962498"/>
                <a:gd name="connsiteY9" fmla="*/ 647893 h 1009667"/>
                <a:gd name="connsiteX10" fmla="*/ 1102887 w 1962498"/>
                <a:gd name="connsiteY10" fmla="*/ 751168 h 1009667"/>
                <a:gd name="connsiteX11" fmla="*/ 760300 w 1962498"/>
                <a:gd name="connsiteY11" fmla="*/ 874023 h 1009667"/>
                <a:gd name="connsiteX12" fmla="*/ 431686 w 1962498"/>
                <a:gd name="connsiteY12" fmla="*/ 1009667 h 1009667"/>
                <a:gd name="connsiteX13" fmla="*/ 389529 w 1962498"/>
                <a:gd name="connsiteY13" fmla="*/ 684899 h 1009667"/>
                <a:gd name="connsiteX14" fmla="*/ 0 w 1962498"/>
                <a:gd name="connsiteY14" fmla="*/ 600396 h 1009667"/>
                <a:gd name="connsiteX0" fmla="*/ 0 w 2006173"/>
                <a:gd name="connsiteY0" fmla="*/ 589623 h 1009667"/>
                <a:gd name="connsiteX1" fmla="*/ 265314 w 2006173"/>
                <a:gd name="connsiteY1" fmla="*/ 492121 h 1009667"/>
                <a:gd name="connsiteX2" fmla="*/ 547287 w 2006173"/>
                <a:gd name="connsiteY2" fmla="*/ 372346 h 1009667"/>
                <a:gd name="connsiteX3" fmla="*/ 826171 w 2006173"/>
                <a:gd name="connsiteY3" fmla="*/ 267749 h 1009667"/>
                <a:gd name="connsiteX4" fmla="*/ 1105965 w 2006173"/>
                <a:gd name="connsiteY4" fmla="*/ 174185 h 1009667"/>
                <a:gd name="connsiteX5" fmla="*/ 1424518 w 2006173"/>
                <a:gd name="connsiteY5" fmla="*/ 81356 h 1009667"/>
                <a:gd name="connsiteX6" fmla="*/ 1730724 w 2006173"/>
                <a:gd name="connsiteY6" fmla="*/ 0 h 1009667"/>
                <a:gd name="connsiteX7" fmla="*/ 2006173 w 2006173"/>
                <a:gd name="connsiteY7" fmla="*/ 204231 h 1009667"/>
                <a:gd name="connsiteX8" fmla="*/ 1911448 w 2006173"/>
                <a:gd name="connsiteY8" fmla="*/ 538423 h 1009667"/>
                <a:gd name="connsiteX9" fmla="*/ 1479613 w 2006173"/>
                <a:gd name="connsiteY9" fmla="*/ 647893 h 1009667"/>
                <a:gd name="connsiteX10" fmla="*/ 1146562 w 2006173"/>
                <a:gd name="connsiteY10" fmla="*/ 751168 h 1009667"/>
                <a:gd name="connsiteX11" fmla="*/ 803975 w 2006173"/>
                <a:gd name="connsiteY11" fmla="*/ 874023 h 1009667"/>
                <a:gd name="connsiteX12" fmla="*/ 475361 w 2006173"/>
                <a:gd name="connsiteY12" fmla="*/ 1009667 h 1009667"/>
                <a:gd name="connsiteX13" fmla="*/ 433204 w 2006173"/>
                <a:gd name="connsiteY13" fmla="*/ 684899 h 1009667"/>
                <a:gd name="connsiteX14" fmla="*/ 0 w 2006173"/>
                <a:gd name="connsiteY14" fmla="*/ 589623 h 1009667"/>
                <a:gd name="connsiteX0" fmla="*/ 0 w 2006173"/>
                <a:gd name="connsiteY0" fmla="*/ 589623 h 1009667"/>
                <a:gd name="connsiteX1" fmla="*/ 263626 w 2006173"/>
                <a:gd name="connsiteY1" fmla="*/ 480267 h 1009667"/>
                <a:gd name="connsiteX2" fmla="*/ 547287 w 2006173"/>
                <a:gd name="connsiteY2" fmla="*/ 372346 h 1009667"/>
                <a:gd name="connsiteX3" fmla="*/ 826171 w 2006173"/>
                <a:gd name="connsiteY3" fmla="*/ 267749 h 1009667"/>
                <a:gd name="connsiteX4" fmla="*/ 1105965 w 2006173"/>
                <a:gd name="connsiteY4" fmla="*/ 174185 h 1009667"/>
                <a:gd name="connsiteX5" fmla="*/ 1424518 w 2006173"/>
                <a:gd name="connsiteY5" fmla="*/ 81356 h 1009667"/>
                <a:gd name="connsiteX6" fmla="*/ 1730724 w 2006173"/>
                <a:gd name="connsiteY6" fmla="*/ 0 h 1009667"/>
                <a:gd name="connsiteX7" fmla="*/ 2006173 w 2006173"/>
                <a:gd name="connsiteY7" fmla="*/ 204231 h 1009667"/>
                <a:gd name="connsiteX8" fmla="*/ 1911448 w 2006173"/>
                <a:gd name="connsiteY8" fmla="*/ 538423 h 1009667"/>
                <a:gd name="connsiteX9" fmla="*/ 1479613 w 2006173"/>
                <a:gd name="connsiteY9" fmla="*/ 647893 h 1009667"/>
                <a:gd name="connsiteX10" fmla="*/ 1146562 w 2006173"/>
                <a:gd name="connsiteY10" fmla="*/ 751168 h 1009667"/>
                <a:gd name="connsiteX11" fmla="*/ 803975 w 2006173"/>
                <a:gd name="connsiteY11" fmla="*/ 874023 h 1009667"/>
                <a:gd name="connsiteX12" fmla="*/ 475361 w 2006173"/>
                <a:gd name="connsiteY12" fmla="*/ 1009667 h 1009667"/>
                <a:gd name="connsiteX13" fmla="*/ 433204 w 2006173"/>
                <a:gd name="connsiteY13" fmla="*/ 684899 h 1009667"/>
                <a:gd name="connsiteX14" fmla="*/ 0 w 2006173"/>
                <a:gd name="connsiteY14" fmla="*/ 589623 h 1009667"/>
                <a:gd name="connsiteX0" fmla="*/ 0 w 2006173"/>
                <a:gd name="connsiteY0" fmla="*/ 589623 h 1009667"/>
                <a:gd name="connsiteX1" fmla="*/ 263626 w 2006173"/>
                <a:gd name="connsiteY1" fmla="*/ 480267 h 1009667"/>
                <a:gd name="connsiteX2" fmla="*/ 560823 w 2006173"/>
                <a:gd name="connsiteY2" fmla="*/ 362402 h 1009667"/>
                <a:gd name="connsiteX3" fmla="*/ 826171 w 2006173"/>
                <a:gd name="connsiteY3" fmla="*/ 267749 h 1009667"/>
                <a:gd name="connsiteX4" fmla="*/ 1105965 w 2006173"/>
                <a:gd name="connsiteY4" fmla="*/ 174185 h 1009667"/>
                <a:gd name="connsiteX5" fmla="*/ 1424518 w 2006173"/>
                <a:gd name="connsiteY5" fmla="*/ 81356 h 1009667"/>
                <a:gd name="connsiteX6" fmla="*/ 1730724 w 2006173"/>
                <a:gd name="connsiteY6" fmla="*/ 0 h 1009667"/>
                <a:gd name="connsiteX7" fmla="*/ 2006173 w 2006173"/>
                <a:gd name="connsiteY7" fmla="*/ 204231 h 1009667"/>
                <a:gd name="connsiteX8" fmla="*/ 1911448 w 2006173"/>
                <a:gd name="connsiteY8" fmla="*/ 538423 h 1009667"/>
                <a:gd name="connsiteX9" fmla="*/ 1479613 w 2006173"/>
                <a:gd name="connsiteY9" fmla="*/ 647893 h 1009667"/>
                <a:gd name="connsiteX10" fmla="*/ 1146562 w 2006173"/>
                <a:gd name="connsiteY10" fmla="*/ 751168 h 1009667"/>
                <a:gd name="connsiteX11" fmla="*/ 803975 w 2006173"/>
                <a:gd name="connsiteY11" fmla="*/ 874023 h 1009667"/>
                <a:gd name="connsiteX12" fmla="*/ 475361 w 2006173"/>
                <a:gd name="connsiteY12" fmla="*/ 1009667 h 1009667"/>
                <a:gd name="connsiteX13" fmla="*/ 433204 w 2006173"/>
                <a:gd name="connsiteY13" fmla="*/ 684899 h 1009667"/>
                <a:gd name="connsiteX14" fmla="*/ 0 w 2006173"/>
                <a:gd name="connsiteY14" fmla="*/ 589623 h 1009667"/>
                <a:gd name="connsiteX0" fmla="*/ 0 w 2006173"/>
                <a:gd name="connsiteY0" fmla="*/ 590981 h 1011025"/>
                <a:gd name="connsiteX1" fmla="*/ 263626 w 2006173"/>
                <a:gd name="connsiteY1" fmla="*/ 481625 h 1011025"/>
                <a:gd name="connsiteX2" fmla="*/ 560823 w 2006173"/>
                <a:gd name="connsiteY2" fmla="*/ 363760 h 1011025"/>
                <a:gd name="connsiteX3" fmla="*/ 826171 w 2006173"/>
                <a:gd name="connsiteY3" fmla="*/ 269107 h 1011025"/>
                <a:gd name="connsiteX4" fmla="*/ 1105965 w 2006173"/>
                <a:gd name="connsiteY4" fmla="*/ 175543 h 1011025"/>
                <a:gd name="connsiteX5" fmla="*/ 1424518 w 2006173"/>
                <a:gd name="connsiteY5" fmla="*/ 82714 h 1011025"/>
                <a:gd name="connsiteX6" fmla="*/ 1753640 w 2006173"/>
                <a:gd name="connsiteY6" fmla="*/ 0 h 1011025"/>
                <a:gd name="connsiteX7" fmla="*/ 2006173 w 2006173"/>
                <a:gd name="connsiteY7" fmla="*/ 205589 h 1011025"/>
                <a:gd name="connsiteX8" fmla="*/ 1911448 w 2006173"/>
                <a:gd name="connsiteY8" fmla="*/ 539781 h 1011025"/>
                <a:gd name="connsiteX9" fmla="*/ 1479613 w 2006173"/>
                <a:gd name="connsiteY9" fmla="*/ 649251 h 1011025"/>
                <a:gd name="connsiteX10" fmla="*/ 1146562 w 2006173"/>
                <a:gd name="connsiteY10" fmla="*/ 752526 h 1011025"/>
                <a:gd name="connsiteX11" fmla="*/ 803975 w 2006173"/>
                <a:gd name="connsiteY11" fmla="*/ 875381 h 1011025"/>
                <a:gd name="connsiteX12" fmla="*/ 475361 w 2006173"/>
                <a:gd name="connsiteY12" fmla="*/ 1011025 h 1011025"/>
                <a:gd name="connsiteX13" fmla="*/ 433204 w 2006173"/>
                <a:gd name="connsiteY13" fmla="*/ 686257 h 1011025"/>
                <a:gd name="connsiteX14" fmla="*/ 0 w 2006173"/>
                <a:gd name="connsiteY14" fmla="*/ 590981 h 1011025"/>
                <a:gd name="connsiteX0" fmla="*/ 0 w 1977410"/>
                <a:gd name="connsiteY0" fmla="*/ 590981 h 1011025"/>
                <a:gd name="connsiteX1" fmla="*/ 263626 w 1977410"/>
                <a:gd name="connsiteY1" fmla="*/ 481625 h 1011025"/>
                <a:gd name="connsiteX2" fmla="*/ 560823 w 1977410"/>
                <a:gd name="connsiteY2" fmla="*/ 363760 h 1011025"/>
                <a:gd name="connsiteX3" fmla="*/ 826171 w 1977410"/>
                <a:gd name="connsiteY3" fmla="*/ 269107 h 1011025"/>
                <a:gd name="connsiteX4" fmla="*/ 1105965 w 1977410"/>
                <a:gd name="connsiteY4" fmla="*/ 175543 h 1011025"/>
                <a:gd name="connsiteX5" fmla="*/ 1424518 w 1977410"/>
                <a:gd name="connsiteY5" fmla="*/ 82714 h 1011025"/>
                <a:gd name="connsiteX6" fmla="*/ 1753640 w 1977410"/>
                <a:gd name="connsiteY6" fmla="*/ 0 h 1011025"/>
                <a:gd name="connsiteX7" fmla="*/ 1977411 w 1977410"/>
                <a:gd name="connsiteY7" fmla="*/ 213623 h 1011025"/>
                <a:gd name="connsiteX8" fmla="*/ 1911448 w 1977410"/>
                <a:gd name="connsiteY8" fmla="*/ 539781 h 1011025"/>
                <a:gd name="connsiteX9" fmla="*/ 1479613 w 1977410"/>
                <a:gd name="connsiteY9" fmla="*/ 649251 h 1011025"/>
                <a:gd name="connsiteX10" fmla="*/ 1146562 w 1977410"/>
                <a:gd name="connsiteY10" fmla="*/ 752526 h 1011025"/>
                <a:gd name="connsiteX11" fmla="*/ 803975 w 1977410"/>
                <a:gd name="connsiteY11" fmla="*/ 875381 h 1011025"/>
                <a:gd name="connsiteX12" fmla="*/ 475361 w 1977410"/>
                <a:gd name="connsiteY12" fmla="*/ 1011025 h 1011025"/>
                <a:gd name="connsiteX13" fmla="*/ 433204 w 1977410"/>
                <a:gd name="connsiteY13" fmla="*/ 686257 h 1011025"/>
                <a:gd name="connsiteX14" fmla="*/ 0 w 1977410"/>
                <a:gd name="connsiteY14" fmla="*/ 590981 h 1011025"/>
                <a:gd name="connsiteX0" fmla="*/ 0 w 1977411"/>
                <a:gd name="connsiteY0" fmla="*/ 590981 h 1011025"/>
                <a:gd name="connsiteX1" fmla="*/ 263626 w 1977411"/>
                <a:gd name="connsiteY1" fmla="*/ 481625 h 1011025"/>
                <a:gd name="connsiteX2" fmla="*/ 560823 w 1977411"/>
                <a:gd name="connsiteY2" fmla="*/ 363760 h 1011025"/>
                <a:gd name="connsiteX3" fmla="*/ 826171 w 1977411"/>
                <a:gd name="connsiteY3" fmla="*/ 269107 h 1011025"/>
                <a:gd name="connsiteX4" fmla="*/ 1105965 w 1977411"/>
                <a:gd name="connsiteY4" fmla="*/ 175543 h 1011025"/>
                <a:gd name="connsiteX5" fmla="*/ 1424518 w 1977411"/>
                <a:gd name="connsiteY5" fmla="*/ 82714 h 1011025"/>
                <a:gd name="connsiteX6" fmla="*/ 1753640 w 1977411"/>
                <a:gd name="connsiteY6" fmla="*/ 0 h 1011025"/>
                <a:gd name="connsiteX7" fmla="*/ 1977411 w 1977411"/>
                <a:gd name="connsiteY7" fmla="*/ 213623 h 1011025"/>
                <a:gd name="connsiteX8" fmla="*/ 1911448 w 1977411"/>
                <a:gd name="connsiteY8" fmla="*/ 539781 h 1011025"/>
                <a:gd name="connsiteX9" fmla="*/ 1479613 w 1977411"/>
                <a:gd name="connsiteY9" fmla="*/ 649251 h 1011025"/>
                <a:gd name="connsiteX10" fmla="*/ 1146562 w 1977411"/>
                <a:gd name="connsiteY10" fmla="*/ 752526 h 1011025"/>
                <a:gd name="connsiteX11" fmla="*/ 803975 w 1977411"/>
                <a:gd name="connsiteY11" fmla="*/ 875381 h 1011025"/>
                <a:gd name="connsiteX12" fmla="*/ 475361 w 1977411"/>
                <a:gd name="connsiteY12" fmla="*/ 1011025 h 1011025"/>
                <a:gd name="connsiteX13" fmla="*/ 433204 w 1977411"/>
                <a:gd name="connsiteY13" fmla="*/ 686257 h 1011025"/>
                <a:gd name="connsiteX14" fmla="*/ 0 w 1977411"/>
                <a:gd name="connsiteY14" fmla="*/ 590981 h 1011025"/>
                <a:gd name="connsiteX0" fmla="*/ 0 w 1977411"/>
                <a:gd name="connsiteY0" fmla="*/ 590981 h 1011025"/>
                <a:gd name="connsiteX1" fmla="*/ 263626 w 1977411"/>
                <a:gd name="connsiteY1" fmla="*/ 481625 h 1011025"/>
                <a:gd name="connsiteX2" fmla="*/ 560823 w 1977411"/>
                <a:gd name="connsiteY2" fmla="*/ 363760 h 1011025"/>
                <a:gd name="connsiteX3" fmla="*/ 826171 w 1977411"/>
                <a:gd name="connsiteY3" fmla="*/ 269107 h 1011025"/>
                <a:gd name="connsiteX4" fmla="*/ 1105965 w 1977411"/>
                <a:gd name="connsiteY4" fmla="*/ 175543 h 1011025"/>
                <a:gd name="connsiteX5" fmla="*/ 1424518 w 1977411"/>
                <a:gd name="connsiteY5" fmla="*/ 82714 h 1011025"/>
                <a:gd name="connsiteX6" fmla="*/ 1753640 w 1977411"/>
                <a:gd name="connsiteY6" fmla="*/ 0 h 1011025"/>
                <a:gd name="connsiteX7" fmla="*/ 1977411 w 1977411"/>
                <a:gd name="connsiteY7" fmla="*/ 213623 h 1011025"/>
                <a:gd name="connsiteX8" fmla="*/ 1771643 w 1977411"/>
                <a:gd name="connsiteY8" fmla="*/ 569870 h 1011025"/>
                <a:gd name="connsiteX9" fmla="*/ 1479613 w 1977411"/>
                <a:gd name="connsiteY9" fmla="*/ 649251 h 1011025"/>
                <a:gd name="connsiteX10" fmla="*/ 1146562 w 1977411"/>
                <a:gd name="connsiteY10" fmla="*/ 752526 h 1011025"/>
                <a:gd name="connsiteX11" fmla="*/ 803975 w 1977411"/>
                <a:gd name="connsiteY11" fmla="*/ 875381 h 1011025"/>
                <a:gd name="connsiteX12" fmla="*/ 475361 w 1977411"/>
                <a:gd name="connsiteY12" fmla="*/ 1011025 h 1011025"/>
                <a:gd name="connsiteX13" fmla="*/ 433204 w 1977411"/>
                <a:gd name="connsiteY13" fmla="*/ 686257 h 1011025"/>
                <a:gd name="connsiteX14" fmla="*/ 0 w 1977411"/>
                <a:gd name="connsiteY14" fmla="*/ 590981 h 1011025"/>
                <a:gd name="connsiteX0" fmla="*/ 0 w 1977411"/>
                <a:gd name="connsiteY0" fmla="*/ 590981 h 1011025"/>
                <a:gd name="connsiteX1" fmla="*/ 263626 w 1977411"/>
                <a:gd name="connsiteY1" fmla="*/ 481625 h 1011025"/>
                <a:gd name="connsiteX2" fmla="*/ 560823 w 1977411"/>
                <a:gd name="connsiteY2" fmla="*/ 363760 h 1011025"/>
                <a:gd name="connsiteX3" fmla="*/ 826171 w 1977411"/>
                <a:gd name="connsiteY3" fmla="*/ 269107 h 1011025"/>
                <a:gd name="connsiteX4" fmla="*/ 1105965 w 1977411"/>
                <a:gd name="connsiteY4" fmla="*/ 175543 h 1011025"/>
                <a:gd name="connsiteX5" fmla="*/ 1424518 w 1977411"/>
                <a:gd name="connsiteY5" fmla="*/ 82714 h 1011025"/>
                <a:gd name="connsiteX6" fmla="*/ 1753640 w 1977411"/>
                <a:gd name="connsiteY6" fmla="*/ 0 h 1011025"/>
                <a:gd name="connsiteX7" fmla="*/ 1977411 w 1977411"/>
                <a:gd name="connsiteY7" fmla="*/ 213623 h 1011025"/>
                <a:gd name="connsiteX8" fmla="*/ 1771643 w 1977411"/>
                <a:gd name="connsiteY8" fmla="*/ 569870 h 1011025"/>
                <a:gd name="connsiteX9" fmla="*/ 1479613 w 1977411"/>
                <a:gd name="connsiteY9" fmla="*/ 649251 h 1011025"/>
                <a:gd name="connsiteX10" fmla="*/ 1146562 w 1977411"/>
                <a:gd name="connsiteY10" fmla="*/ 752526 h 1011025"/>
                <a:gd name="connsiteX11" fmla="*/ 803975 w 1977411"/>
                <a:gd name="connsiteY11" fmla="*/ 875381 h 1011025"/>
                <a:gd name="connsiteX12" fmla="*/ 475361 w 1977411"/>
                <a:gd name="connsiteY12" fmla="*/ 1011025 h 1011025"/>
                <a:gd name="connsiteX13" fmla="*/ 433204 w 1977411"/>
                <a:gd name="connsiteY13" fmla="*/ 686257 h 1011025"/>
                <a:gd name="connsiteX14" fmla="*/ 0 w 1977411"/>
                <a:gd name="connsiteY14" fmla="*/ 590981 h 1011025"/>
                <a:gd name="connsiteX0" fmla="*/ 0 w 1977411"/>
                <a:gd name="connsiteY0" fmla="*/ 590981 h 1011025"/>
                <a:gd name="connsiteX1" fmla="*/ 263626 w 1977411"/>
                <a:gd name="connsiteY1" fmla="*/ 481625 h 1011025"/>
                <a:gd name="connsiteX2" fmla="*/ 560823 w 1977411"/>
                <a:gd name="connsiteY2" fmla="*/ 363760 h 1011025"/>
                <a:gd name="connsiteX3" fmla="*/ 826171 w 1977411"/>
                <a:gd name="connsiteY3" fmla="*/ 269107 h 1011025"/>
                <a:gd name="connsiteX4" fmla="*/ 1105965 w 1977411"/>
                <a:gd name="connsiteY4" fmla="*/ 175543 h 1011025"/>
                <a:gd name="connsiteX5" fmla="*/ 1424518 w 1977411"/>
                <a:gd name="connsiteY5" fmla="*/ 82714 h 1011025"/>
                <a:gd name="connsiteX6" fmla="*/ 1753640 w 1977411"/>
                <a:gd name="connsiteY6" fmla="*/ 0 h 1011025"/>
                <a:gd name="connsiteX7" fmla="*/ 1977411 w 1977411"/>
                <a:gd name="connsiteY7" fmla="*/ 213623 h 1011025"/>
                <a:gd name="connsiteX8" fmla="*/ 1771643 w 1977411"/>
                <a:gd name="connsiteY8" fmla="*/ 569870 h 1011025"/>
                <a:gd name="connsiteX9" fmla="*/ 1479613 w 1977411"/>
                <a:gd name="connsiteY9" fmla="*/ 649251 h 1011025"/>
                <a:gd name="connsiteX10" fmla="*/ 1146562 w 1977411"/>
                <a:gd name="connsiteY10" fmla="*/ 752526 h 1011025"/>
                <a:gd name="connsiteX11" fmla="*/ 803975 w 1977411"/>
                <a:gd name="connsiteY11" fmla="*/ 875381 h 1011025"/>
                <a:gd name="connsiteX12" fmla="*/ 475361 w 1977411"/>
                <a:gd name="connsiteY12" fmla="*/ 1011025 h 1011025"/>
                <a:gd name="connsiteX13" fmla="*/ 433204 w 1977411"/>
                <a:gd name="connsiteY13" fmla="*/ 686257 h 1011025"/>
                <a:gd name="connsiteX14" fmla="*/ 0 w 1977411"/>
                <a:gd name="connsiteY14" fmla="*/ 590981 h 1011025"/>
                <a:gd name="connsiteX0" fmla="*/ 0 w 1977411"/>
                <a:gd name="connsiteY0" fmla="*/ 590981 h 1011025"/>
                <a:gd name="connsiteX1" fmla="*/ 263626 w 1977411"/>
                <a:gd name="connsiteY1" fmla="*/ 481625 h 1011025"/>
                <a:gd name="connsiteX2" fmla="*/ 560823 w 1977411"/>
                <a:gd name="connsiteY2" fmla="*/ 363760 h 1011025"/>
                <a:gd name="connsiteX3" fmla="*/ 826171 w 1977411"/>
                <a:gd name="connsiteY3" fmla="*/ 269107 h 1011025"/>
                <a:gd name="connsiteX4" fmla="*/ 1105965 w 1977411"/>
                <a:gd name="connsiteY4" fmla="*/ 175543 h 1011025"/>
                <a:gd name="connsiteX5" fmla="*/ 1424518 w 1977411"/>
                <a:gd name="connsiteY5" fmla="*/ 82714 h 1011025"/>
                <a:gd name="connsiteX6" fmla="*/ 1753640 w 1977411"/>
                <a:gd name="connsiteY6" fmla="*/ 0 h 1011025"/>
                <a:gd name="connsiteX7" fmla="*/ 1977411 w 1977411"/>
                <a:gd name="connsiteY7" fmla="*/ 213623 h 1011025"/>
                <a:gd name="connsiteX8" fmla="*/ 1771643 w 1977411"/>
                <a:gd name="connsiteY8" fmla="*/ 569870 h 1011025"/>
                <a:gd name="connsiteX9" fmla="*/ 1479613 w 1977411"/>
                <a:gd name="connsiteY9" fmla="*/ 649251 h 1011025"/>
                <a:gd name="connsiteX10" fmla="*/ 1146562 w 1977411"/>
                <a:gd name="connsiteY10" fmla="*/ 752526 h 1011025"/>
                <a:gd name="connsiteX11" fmla="*/ 803975 w 1977411"/>
                <a:gd name="connsiteY11" fmla="*/ 875381 h 1011025"/>
                <a:gd name="connsiteX12" fmla="*/ 475361 w 1977411"/>
                <a:gd name="connsiteY12" fmla="*/ 1011025 h 1011025"/>
                <a:gd name="connsiteX13" fmla="*/ 433204 w 1977411"/>
                <a:gd name="connsiteY13" fmla="*/ 686257 h 1011025"/>
                <a:gd name="connsiteX14" fmla="*/ 0 w 1977411"/>
                <a:gd name="connsiteY14" fmla="*/ 590981 h 1011025"/>
                <a:gd name="connsiteX0" fmla="*/ 0 w 1977411"/>
                <a:gd name="connsiteY0" fmla="*/ 594249 h 1014293"/>
                <a:gd name="connsiteX1" fmla="*/ 263626 w 1977411"/>
                <a:gd name="connsiteY1" fmla="*/ 484893 h 1014293"/>
                <a:gd name="connsiteX2" fmla="*/ 560823 w 1977411"/>
                <a:gd name="connsiteY2" fmla="*/ 367028 h 1014293"/>
                <a:gd name="connsiteX3" fmla="*/ 826171 w 1977411"/>
                <a:gd name="connsiteY3" fmla="*/ 272375 h 1014293"/>
                <a:gd name="connsiteX4" fmla="*/ 1105965 w 1977411"/>
                <a:gd name="connsiteY4" fmla="*/ 178811 h 1014293"/>
                <a:gd name="connsiteX5" fmla="*/ 1424518 w 1977411"/>
                <a:gd name="connsiteY5" fmla="*/ 85982 h 1014293"/>
                <a:gd name="connsiteX6" fmla="*/ 1761329 w 1977411"/>
                <a:gd name="connsiteY6" fmla="*/ 0 h 1014293"/>
                <a:gd name="connsiteX7" fmla="*/ 1977411 w 1977411"/>
                <a:gd name="connsiteY7" fmla="*/ 216891 h 1014293"/>
                <a:gd name="connsiteX8" fmla="*/ 1771643 w 1977411"/>
                <a:gd name="connsiteY8" fmla="*/ 573138 h 1014293"/>
                <a:gd name="connsiteX9" fmla="*/ 1479613 w 1977411"/>
                <a:gd name="connsiteY9" fmla="*/ 652519 h 1014293"/>
                <a:gd name="connsiteX10" fmla="*/ 1146562 w 1977411"/>
                <a:gd name="connsiteY10" fmla="*/ 755794 h 1014293"/>
                <a:gd name="connsiteX11" fmla="*/ 803975 w 1977411"/>
                <a:gd name="connsiteY11" fmla="*/ 878649 h 1014293"/>
                <a:gd name="connsiteX12" fmla="*/ 475361 w 1977411"/>
                <a:gd name="connsiteY12" fmla="*/ 1014293 h 1014293"/>
                <a:gd name="connsiteX13" fmla="*/ 433204 w 1977411"/>
                <a:gd name="connsiteY13" fmla="*/ 689525 h 1014293"/>
                <a:gd name="connsiteX14" fmla="*/ 0 w 1977411"/>
                <a:gd name="connsiteY14" fmla="*/ 594249 h 1014293"/>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1643 w 1977411"/>
                <a:gd name="connsiteY8" fmla="*/ 573138 h 1083212"/>
                <a:gd name="connsiteX9" fmla="*/ 1479613 w 1977411"/>
                <a:gd name="connsiteY9" fmla="*/ 652519 h 1083212"/>
                <a:gd name="connsiteX10" fmla="*/ 1146562 w 1977411"/>
                <a:gd name="connsiteY10" fmla="*/ 755794 h 1083212"/>
                <a:gd name="connsiteX11" fmla="*/ 803975 w 1977411"/>
                <a:gd name="connsiteY11" fmla="*/ 878649 h 1083212"/>
                <a:gd name="connsiteX12" fmla="*/ 332933 w 1977411"/>
                <a:gd name="connsiteY12" fmla="*/ 1083212 h 1083212"/>
                <a:gd name="connsiteX13" fmla="*/ 433204 w 1977411"/>
                <a:gd name="connsiteY13" fmla="*/ 689525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1643 w 1977411"/>
                <a:gd name="connsiteY8" fmla="*/ 573138 h 1083212"/>
                <a:gd name="connsiteX9" fmla="*/ 1479613 w 1977411"/>
                <a:gd name="connsiteY9" fmla="*/ 652519 h 1083212"/>
                <a:gd name="connsiteX10" fmla="*/ 1146562 w 1977411"/>
                <a:gd name="connsiteY10" fmla="*/ 755794 h 1083212"/>
                <a:gd name="connsiteX11" fmla="*/ 803975 w 1977411"/>
                <a:gd name="connsiteY11" fmla="*/ 878649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1643 w 1977411"/>
                <a:gd name="connsiteY8" fmla="*/ 573138 h 1083212"/>
                <a:gd name="connsiteX9" fmla="*/ 1479613 w 1977411"/>
                <a:gd name="connsiteY9" fmla="*/ 652519 h 1083212"/>
                <a:gd name="connsiteX10" fmla="*/ 1148251 w 1977411"/>
                <a:gd name="connsiteY10" fmla="*/ 767648 h 1083212"/>
                <a:gd name="connsiteX11" fmla="*/ 803975 w 1977411"/>
                <a:gd name="connsiteY11" fmla="*/ 878649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1643 w 1977411"/>
                <a:gd name="connsiteY8" fmla="*/ 573138 h 1083212"/>
                <a:gd name="connsiteX9" fmla="*/ 1496683 w 1977411"/>
                <a:gd name="connsiteY9" fmla="*/ 657836 h 1083212"/>
                <a:gd name="connsiteX10" fmla="*/ 1148251 w 1977411"/>
                <a:gd name="connsiteY10" fmla="*/ 767648 h 1083212"/>
                <a:gd name="connsiteX11" fmla="*/ 803975 w 1977411"/>
                <a:gd name="connsiteY11" fmla="*/ 878649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1643 w 1977411"/>
                <a:gd name="connsiteY8" fmla="*/ 573138 h 1083212"/>
                <a:gd name="connsiteX9" fmla="*/ 1477613 w 1977411"/>
                <a:gd name="connsiteY9" fmla="*/ 657559 h 1083212"/>
                <a:gd name="connsiteX10" fmla="*/ 1148251 w 1977411"/>
                <a:gd name="connsiteY10" fmla="*/ 767648 h 1083212"/>
                <a:gd name="connsiteX11" fmla="*/ 803975 w 1977411"/>
                <a:gd name="connsiteY11" fmla="*/ 878649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8251 w 1977411"/>
                <a:gd name="connsiteY10" fmla="*/ 767648 h 1083212"/>
                <a:gd name="connsiteX11" fmla="*/ 803975 w 1977411"/>
                <a:gd name="connsiteY11" fmla="*/ 878649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8251 w 1977411"/>
                <a:gd name="connsiteY10" fmla="*/ 767648 h 1083212"/>
                <a:gd name="connsiteX11" fmla="*/ 801975 w 1977411"/>
                <a:gd name="connsiteY11" fmla="*/ 883691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4561 w 1977411"/>
                <a:gd name="connsiteY10" fmla="*/ 760834 h 1083212"/>
                <a:gd name="connsiteX11" fmla="*/ 801975 w 1977411"/>
                <a:gd name="connsiteY11" fmla="*/ 883691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4560 w 1977411"/>
                <a:gd name="connsiteY10" fmla="*/ 760834 h 1083212"/>
                <a:gd name="connsiteX11" fmla="*/ 801975 w 1977411"/>
                <a:gd name="connsiteY11" fmla="*/ 883691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33024 w 1977411"/>
                <a:gd name="connsiteY10" fmla="*/ 765737 h 1083212"/>
                <a:gd name="connsiteX11" fmla="*/ 801975 w 1977411"/>
                <a:gd name="connsiteY11" fmla="*/ 883691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33024 w 1977411"/>
                <a:gd name="connsiteY10" fmla="*/ 765737 h 1083212"/>
                <a:gd name="connsiteX11" fmla="*/ 786594 w 1977411"/>
                <a:gd name="connsiteY11" fmla="*/ 890228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2559 w 1977411"/>
                <a:gd name="connsiteY10" fmla="*/ 765876 h 1083212"/>
                <a:gd name="connsiteX11" fmla="*/ 786594 w 1977411"/>
                <a:gd name="connsiteY11" fmla="*/ 890228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3212"/>
                <a:gd name="connsiteX1" fmla="*/ 263626 w 1977411"/>
                <a:gd name="connsiteY1" fmla="*/ 484893 h 1083212"/>
                <a:gd name="connsiteX2" fmla="*/ 560823 w 1977411"/>
                <a:gd name="connsiteY2" fmla="*/ 367028 h 1083212"/>
                <a:gd name="connsiteX3" fmla="*/ 826171 w 1977411"/>
                <a:gd name="connsiteY3" fmla="*/ 272375 h 1083212"/>
                <a:gd name="connsiteX4" fmla="*/ 1105965 w 1977411"/>
                <a:gd name="connsiteY4" fmla="*/ 178811 h 1083212"/>
                <a:gd name="connsiteX5" fmla="*/ 1424518 w 1977411"/>
                <a:gd name="connsiteY5" fmla="*/ 85982 h 1083212"/>
                <a:gd name="connsiteX6" fmla="*/ 1761329 w 1977411"/>
                <a:gd name="connsiteY6" fmla="*/ 0 h 1083212"/>
                <a:gd name="connsiteX7" fmla="*/ 1977411 w 1977411"/>
                <a:gd name="connsiteY7" fmla="*/ 216891 h 1083212"/>
                <a:gd name="connsiteX8" fmla="*/ 1775333 w 1977411"/>
                <a:gd name="connsiteY8" fmla="*/ 579951 h 1083212"/>
                <a:gd name="connsiteX9" fmla="*/ 1477613 w 1977411"/>
                <a:gd name="connsiteY9" fmla="*/ 657559 h 1083212"/>
                <a:gd name="connsiteX10" fmla="*/ 1142559 w 1977411"/>
                <a:gd name="connsiteY10" fmla="*/ 765876 h 1083212"/>
                <a:gd name="connsiteX11" fmla="*/ 786594 w 1977411"/>
                <a:gd name="connsiteY11" fmla="*/ 890228 h 1083212"/>
                <a:gd name="connsiteX12" fmla="*/ 332933 w 1977411"/>
                <a:gd name="connsiteY12" fmla="*/ 1083212 h 1083212"/>
                <a:gd name="connsiteX13" fmla="*/ 346453 w 1977411"/>
                <a:gd name="connsiteY13" fmla="*/ 738969 h 1083212"/>
                <a:gd name="connsiteX14" fmla="*/ 0 w 1977411"/>
                <a:gd name="connsiteY14" fmla="*/ 594249 h 1083212"/>
                <a:gd name="connsiteX0" fmla="*/ 0 w 1977411"/>
                <a:gd name="connsiteY0" fmla="*/ 594249 h 1086342"/>
                <a:gd name="connsiteX1" fmla="*/ 263626 w 1977411"/>
                <a:gd name="connsiteY1" fmla="*/ 484893 h 1086342"/>
                <a:gd name="connsiteX2" fmla="*/ 560823 w 1977411"/>
                <a:gd name="connsiteY2" fmla="*/ 367028 h 1086342"/>
                <a:gd name="connsiteX3" fmla="*/ 826171 w 1977411"/>
                <a:gd name="connsiteY3" fmla="*/ 272375 h 1086342"/>
                <a:gd name="connsiteX4" fmla="*/ 1105965 w 1977411"/>
                <a:gd name="connsiteY4" fmla="*/ 178811 h 1086342"/>
                <a:gd name="connsiteX5" fmla="*/ 1424518 w 1977411"/>
                <a:gd name="connsiteY5" fmla="*/ 85982 h 1086342"/>
                <a:gd name="connsiteX6" fmla="*/ 1761329 w 1977411"/>
                <a:gd name="connsiteY6" fmla="*/ 0 h 1086342"/>
                <a:gd name="connsiteX7" fmla="*/ 1977411 w 1977411"/>
                <a:gd name="connsiteY7" fmla="*/ 216891 h 1086342"/>
                <a:gd name="connsiteX8" fmla="*/ 1775333 w 1977411"/>
                <a:gd name="connsiteY8" fmla="*/ 579951 h 1086342"/>
                <a:gd name="connsiteX9" fmla="*/ 1477613 w 1977411"/>
                <a:gd name="connsiteY9" fmla="*/ 657559 h 1086342"/>
                <a:gd name="connsiteX10" fmla="*/ 1142559 w 1977411"/>
                <a:gd name="connsiteY10" fmla="*/ 765876 h 1086342"/>
                <a:gd name="connsiteX11" fmla="*/ 786594 w 1977411"/>
                <a:gd name="connsiteY11" fmla="*/ 890228 h 1086342"/>
                <a:gd name="connsiteX12" fmla="*/ 315707 w 1977411"/>
                <a:gd name="connsiteY12" fmla="*/ 1086342 h 1086342"/>
                <a:gd name="connsiteX13" fmla="*/ 346453 w 1977411"/>
                <a:gd name="connsiteY13" fmla="*/ 738969 h 1086342"/>
                <a:gd name="connsiteX14" fmla="*/ 0 w 1977411"/>
                <a:gd name="connsiteY14" fmla="*/ 594249 h 1086342"/>
                <a:gd name="connsiteX0" fmla="*/ 0 w 1931612"/>
                <a:gd name="connsiteY0" fmla="*/ 594249 h 1086342"/>
                <a:gd name="connsiteX1" fmla="*/ 263626 w 1931612"/>
                <a:gd name="connsiteY1" fmla="*/ 484893 h 1086342"/>
                <a:gd name="connsiteX2" fmla="*/ 560823 w 1931612"/>
                <a:gd name="connsiteY2" fmla="*/ 367028 h 1086342"/>
                <a:gd name="connsiteX3" fmla="*/ 826171 w 1931612"/>
                <a:gd name="connsiteY3" fmla="*/ 272375 h 1086342"/>
                <a:gd name="connsiteX4" fmla="*/ 1105965 w 1931612"/>
                <a:gd name="connsiteY4" fmla="*/ 178811 h 1086342"/>
                <a:gd name="connsiteX5" fmla="*/ 1424518 w 1931612"/>
                <a:gd name="connsiteY5" fmla="*/ 85982 h 1086342"/>
                <a:gd name="connsiteX6" fmla="*/ 1761329 w 1931612"/>
                <a:gd name="connsiteY6" fmla="*/ 0 h 1086342"/>
                <a:gd name="connsiteX7" fmla="*/ 1931612 w 1931612"/>
                <a:gd name="connsiteY7" fmla="*/ 336844 h 1086342"/>
                <a:gd name="connsiteX8" fmla="*/ 1775333 w 1931612"/>
                <a:gd name="connsiteY8" fmla="*/ 579951 h 1086342"/>
                <a:gd name="connsiteX9" fmla="*/ 1477613 w 1931612"/>
                <a:gd name="connsiteY9" fmla="*/ 657559 h 1086342"/>
                <a:gd name="connsiteX10" fmla="*/ 1142559 w 1931612"/>
                <a:gd name="connsiteY10" fmla="*/ 765876 h 1086342"/>
                <a:gd name="connsiteX11" fmla="*/ 786594 w 1931612"/>
                <a:gd name="connsiteY11" fmla="*/ 890228 h 1086342"/>
                <a:gd name="connsiteX12" fmla="*/ 315707 w 1931612"/>
                <a:gd name="connsiteY12" fmla="*/ 1086342 h 1086342"/>
                <a:gd name="connsiteX13" fmla="*/ 346453 w 1931612"/>
                <a:gd name="connsiteY13" fmla="*/ 738969 h 1086342"/>
                <a:gd name="connsiteX14" fmla="*/ 0 w 1931612"/>
                <a:gd name="connsiteY14" fmla="*/ 594249 h 1086342"/>
                <a:gd name="connsiteX0" fmla="*/ 0 w 1931612"/>
                <a:gd name="connsiteY0" fmla="*/ 594249 h 1086342"/>
                <a:gd name="connsiteX1" fmla="*/ 263626 w 1931612"/>
                <a:gd name="connsiteY1" fmla="*/ 484893 h 1086342"/>
                <a:gd name="connsiteX2" fmla="*/ 560823 w 1931612"/>
                <a:gd name="connsiteY2" fmla="*/ 367028 h 1086342"/>
                <a:gd name="connsiteX3" fmla="*/ 826171 w 1931612"/>
                <a:gd name="connsiteY3" fmla="*/ 272375 h 1086342"/>
                <a:gd name="connsiteX4" fmla="*/ 1105965 w 1931612"/>
                <a:gd name="connsiteY4" fmla="*/ 178811 h 1086342"/>
                <a:gd name="connsiteX5" fmla="*/ 1424518 w 1931612"/>
                <a:gd name="connsiteY5" fmla="*/ 85982 h 1086342"/>
                <a:gd name="connsiteX6" fmla="*/ 1761329 w 1931612"/>
                <a:gd name="connsiteY6" fmla="*/ 0 h 1086342"/>
                <a:gd name="connsiteX7" fmla="*/ 1931612 w 1931612"/>
                <a:gd name="connsiteY7" fmla="*/ 336844 h 1086342"/>
                <a:gd name="connsiteX8" fmla="*/ 1775333 w 1931612"/>
                <a:gd name="connsiteY8" fmla="*/ 579951 h 1086342"/>
                <a:gd name="connsiteX9" fmla="*/ 1477613 w 1931612"/>
                <a:gd name="connsiteY9" fmla="*/ 657559 h 1086342"/>
                <a:gd name="connsiteX10" fmla="*/ 1142559 w 1931612"/>
                <a:gd name="connsiteY10" fmla="*/ 765876 h 1086342"/>
                <a:gd name="connsiteX11" fmla="*/ 786594 w 1931612"/>
                <a:gd name="connsiteY11" fmla="*/ 890228 h 1086342"/>
                <a:gd name="connsiteX12" fmla="*/ 315707 w 1931612"/>
                <a:gd name="connsiteY12" fmla="*/ 1086342 h 1086342"/>
                <a:gd name="connsiteX13" fmla="*/ 346453 w 1931612"/>
                <a:gd name="connsiteY13" fmla="*/ 738969 h 1086342"/>
                <a:gd name="connsiteX14" fmla="*/ 0 w 1931612"/>
                <a:gd name="connsiteY14" fmla="*/ 594249 h 1086342"/>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775333 w 1931612"/>
                <a:gd name="connsiteY8" fmla="*/ 519355 h 1025746"/>
                <a:gd name="connsiteX9" fmla="*/ 1477613 w 1931612"/>
                <a:gd name="connsiteY9" fmla="*/ 59696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775333 w 1931612"/>
                <a:gd name="connsiteY8" fmla="*/ 519355 h 1025746"/>
                <a:gd name="connsiteX9" fmla="*/ 1477613 w 1931612"/>
                <a:gd name="connsiteY9" fmla="*/ 59696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477613 w 1931612"/>
                <a:gd name="connsiteY9" fmla="*/ 59696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477613 w 1931612"/>
                <a:gd name="connsiteY9" fmla="*/ 59696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477613 w 1931612"/>
                <a:gd name="connsiteY9" fmla="*/ 59696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42559 w 1931612"/>
                <a:gd name="connsiteY10" fmla="*/ 705280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33338 w 1931612"/>
                <a:gd name="connsiteY10" fmla="*/ 744849 h 1025746"/>
                <a:gd name="connsiteX11" fmla="*/ 786594 w 1931612"/>
                <a:gd name="connsiteY11" fmla="*/ 829632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33338 w 1931612"/>
                <a:gd name="connsiteY10" fmla="*/ 744849 h 1025746"/>
                <a:gd name="connsiteX11" fmla="*/ 757570 w 1931612"/>
                <a:gd name="connsiteY11" fmla="*/ 856879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33338 w 1931612"/>
                <a:gd name="connsiteY10" fmla="*/ 744849 h 1025746"/>
                <a:gd name="connsiteX11" fmla="*/ 722953 w 1931612"/>
                <a:gd name="connsiteY11" fmla="*/ 872933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33338 w 1931612"/>
                <a:gd name="connsiteY10" fmla="*/ 744849 h 1025746"/>
                <a:gd name="connsiteX11" fmla="*/ 683650 w 1931612"/>
                <a:gd name="connsiteY11" fmla="*/ 896675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133338 w 1931612"/>
                <a:gd name="connsiteY10" fmla="*/ 744849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48821 w 1931612"/>
                <a:gd name="connsiteY9" fmla="*/ 694193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24518 w 1931612"/>
                <a:gd name="connsiteY5" fmla="*/ 25386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105965 w 1931612"/>
                <a:gd name="connsiteY4" fmla="*/ 118215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26171 w 1931612"/>
                <a:gd name="connsiteY3" fmla="*/ 211779 h 1025746"/>
                <a:gd name="connsiteX4" fmla="*/ 1062884 w 1931612"/>
                <a:gd name="connsiteY4" fmla="*/ 168524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60823 w 1931612"/>
                <a:gd name="connsiteY2" fmla="*/ 306432 h 1025746"/>
                <a:gd name="connsiteX3" fmla="*/ 801835 w 1931612"/>
                <a:gd name="connsiteY3" fmla="*/ 231338 h 1025746"/>
                <a:gd name="connsiteX4" fmla="*/ 1062884 w 1931612"/>
                <a:gd name="connsiteY4" fmla="*/ 168524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32556 w 1931612"/>
                <a:gd name="connsiteY2" fmla="*/ 328364 h 1025746"/>
                <a:gd name="connsiteX3" fmla="*/ 801835 w 1931612"/>
                <a:gd name="connsiteY3" fmla="*/ 231338 h 1025746"/>
                <a:gd name="connsiteX4" fmla="*/ 1062884 w 1931612"/>
                <a:gd name="connsiteY4" fmla="*/ 168524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532556 w 1931612"/>
                <a:gd name="connsiteY2" fmla="*/ 328364 h 1025746"/>
                <a:gd name="connsiteX3" fmla="*/ 812113 w 1931612"/>
                <a:gd name="connsiteY3" fmla="*/ 234843 h 1025746"/>
                <a:gd name="connsiteX4" fmla="*/ 1062884 w 1931612"/>
                <a:gd name="connsiteY4" fmla="*/ 168524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499453 w 1931612"/>
                <a:gd name="connsiteY2" fmla="*/ 333791 h 1025746"/>
                <a:gd name="connsiteX3" fmla="*/ 812113 w 1931612"/>
                <a:gd name="connsiteY3" fmla="*/ 234843 h 1025746"/>
                <a:gd name="connsiteX4" fmla="*/ 1062884 w 1931612"/>
                <a:gd name="connsiteY4" fmla="*/ 168524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499453 w 1931612"/>
                <a:gd name="connsiteY2" fmla="*/ 333791 h 1025746"/>
                <a:gd name="connsiteX3" fmla="*/ 812113 w 1931612"/>
                <a:gd name="connsiteY3" fmla="*/ 234843 h 1025746"/>
                <a:gd name="connsiteX4" fmla="*/ 1071499 w 1931612"/>
                <a:gd name="connsiteY4" fmla="*/ 158461 h 1025746"/>
                <a:gd name="connsiteX5" fmla="*/ 1401241 w 1931612"/>
                <a:gd name="connsiteY5" fmla="*/ 88020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499453 w 1931612"/>
                <a:gd name="connsiteY2" fmla="*/ 333791 h 1025746"/>
                <a:gd name="connsiteX3" fmla="*/ 812113 w 1931612"/>
                <a:gd name="connsiteY3" fmla="*/ 234843 h 1025746"/>
                <a:gd name="connsiteX4" fmla="*/ 1071499 w 1931612"/>
                <a:gd name="connsiteY4" fmla="*/ 158461 h 1025746"/>
                <a:gd name="connsiteX5" fmla="*/ 1413788 w 1931612"/>
                <a:gd name="connsiteY5" fmla="*/ 75584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025746"/>
                <a:gd name="connsiteX1" fmla="*/ 263626 w 1931612"/>
                <a:gd name="connsiteY1" fmla="*/ 424297 h 1025746"/>
                <a:gd name="connsiteX2" fmla="*/ 499453 w 1931612"/>
                <a:gd name="connsiteY2" fmla="*/ 333791 h 1025746"/>
                <a:gd name="connsiteX3" fmla="*/ 812113 w 1931612"/>
                <a:gd name="connsiteY3" fmla="*/ 234843 h 1025746"/>
                <a:gd name="connsiteX4" fmla="*/ 1071499 w 1931612"/>
                <a:gd name="connsiteY4" fmla="*/ 158461 h 1025746"/>
                <a:gd name="connsiteX5" fmla="*/ 1413788 w 1931612"/>
                <a:gd name="connsiteY5" fmla="*/ 75584 h 1025746"/>
                <a:gd name="connsiteX6" fmla="*/ 1813786 w 1931612"/>
                <a:gd name="connsiteY6" fmla="*/ 0 h 1025746"/>
                <a:gd name="connsiteX7" fmla="*/ 1931612 w 1931612"/>
                <a:gd name="connsiteY7" fmla="*/ 276248 h 1025746"/>
                <a:gd name="connsiteX8" fmla="*/ 1578064 w 1931612"/>
                <a:gd name="connsiteY8" fmla="*/ 643380 h 1025746"/>
                <a:gd name="connsiteX9" fmla="*/ 1367717 w 1931612"/>
                <a:gd name="connsiteY9" fmla="*/ 687636 h 1025746"/>
                <a:gd name="connsiteX10" fmla="*/ 1077408 w 1931612"/>
                <a:gd name="connsiteY10" fmla="*/ 759208 h 1025746"/>
                <a:gd name="connsiteX11" fmla="*/ 674128 w 1931612"/>
                <a:gd name="connsiteY11" fmla="*/ 887856 h 1025746"/>
                <a:gd name="connsiteX12" fmla="*/ 315707 w 1931612"/>
                <a:gd name="connsiteY12" fmla="*/ 1025746 h 1025746"/>
                <a:gd name="connsiteX13" fmla="*/ 346453 w 1931612"/>
                <a:gd name="connsiteY13" fmla="*/ 678373 h 1025746"/>
                <a:gd name="connsiteX14" fmla="*/ 0 w 1931612"/>
                <a:gd name="connsiteY14" fmla="*/ 533653 h 1025746"/>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74128 w 1931612"/>
                <a:gd name="connsiteY11" fmla="*/ 887856 h 1103079"/>
                <a:gd name="connsiteX12" fmla="*/ 139450 w 1931612"/>
                <a:gd name="connsiteY12" fmla="*/ 1103079 h 1103079"/>
                <a:gd name="connsiteX13" fmla="*/ 346453 w 1931612"/>
                <a:gd name="connsiteY13" fmla="*/ 67837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74128 w 1931612"/>
                <a:gd name="connsiteY11" fmla="*/ 887856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78064 w 1931612"/>
                <a:gd name="connsiteY8" fmla="*/ 64338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61027 w 1931612"/>
                <a:gd name="connsiteY8" fmla="*/ 58986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931612"/>
                <a:gd name="connsiteY0" fmla="*/ 533653 h 1103079"/>
                <a:gd name="connsiteX1" fmla="*/ 263626 w 1931612"/>
                <a:gd name="connsiteY1" fmla="*/ 424297 h 1103079"/>
                <a:gd name="connsiteX2" fmla="*/ 499453 w 1931612"/>
                <a:gd name="connsiteY2" fmla="*/ 333791 h 1103079"/>
                <a:gd name="connsiteX3" fmla="*/ 812113 w 1931612"/>
                <a:gd name="connsiteY3" fmla="*/ 234843 h 1103079"/>
                <a:gd name="connsiteX4" fmla="*/ 1071499 w 1931612"/>
                <a:gd name="connsiteY4" fmla="*/ 158461 h 1103079"/>
                <a:gd name="connsiteX5" fmla="*/ 1413788 w 1931612"/>
                <a:gd name="connsiteY5" fmla="*/ 75584 h 1103079"/>
                <a:gd name="connsiteX6" fmla="*/ 1813786 w 1931612"/>
                <a:gd name="connsiteY6" fmla="*/ 0 h 1103079"/>
                <a:gd name="connsiteX7" fmla="*/ 1931612 w 1931612"/>
                <a:gd name="connsiteY7" fmla="*/ 276248 h 1103079"/>
                <a:gd name="connsiteX8" fmla="*/ 1561027 w 1931612"/>
                <a:gd name="connsiteY8" fmla="*/ 589860 h 1103079"/>
                <a:gd name="connsiteX9" fmla="*/ 1367717 w 1931612"/>
                <a:gd name="connsiteY9" fmla="*/ 687636 h 1103079"/>
                <a:gd name="connsiteX10" fmla="*/ 1077408 w 1931612"/>
                <a:gd name="connsiteY10" fmla="*/ 759208 h 1103079"/>
                <a:gd name="connsiteX11" fmla="*/ 689092 w 1931612"/>
                <a:gd name="connsiteY11" fmla="*/ 883672 h 1103079"/>
                <a:gd name="connsiteX12" fmla="*/ 139450 w 1931612"/>
                <a:gd name="connsiteY12" fmla="*/ 1103079 h 1103079"/>
                <a:gd name="connsiteX13" fmla="*/ 292337 w 1931612"/>
                <a:gd name="connsiteY13" fmla="*/ 730493 h 1103079"/>
                <a:gd name="connsiteX14" fmla="*/ 0 w 1931612"/>
                <a:gd name="connsiteY14" fmla="*/ 533653 h 1103079"/>
                <a:gd name="connsiteX0" fmla="*/ 0 w 1827733"/>
                <a:gd name="connsiteY0" fmla="*/ 533653 h 1103079"/>
                <a:gd name="connsiteX1" fmla="*/ 263626 w 1827733"/>
                <a:gd name="connsiteY1" fmla="*/ 424297 h 1103079"/>
                <a:gd name="connsiteX2" fmla="*/ 499453 w 1827733"/>
                <a:gd name="connsiteY2" fmla="*/ 333791 h 1103079"/>
                <a:gd name="connsiteX3" fmla="*/ 812113 w 1827733"/>
                <a:gd name="connsiteY3" fmla="*/ 234843 h 1103079"/>
                <a:gd name="connsiteX4" fmla="*/ 1071499 w 1827733"/>
                <a:gd name="connsiteY4" fmla="*/ 158461 h 1103079"/>
                <a:gd name="connsiteX5" fmla="*/ 1413788 w 1827733"/>
                <a:gd name="connsiteY5" fmla="*/ 75584 h 1103079"/>
                <a:gd name="connsiteX6" fmla="*/ 1813786 w 1827733"/>
                <a:gd name="connsiteY6" fmla="*/ 0 h 1103079"/>
                <a:gd name="connsiteX7" fmla="*/ 1482956 w 1827733"/>
                <a:gd name="connsiteY7" fmla="*/ 336928 h 1103079"/>
                <a:gd name="connsiteX8" fmla="*/ 1561027 w 1827733"/>
                <a:gd name="connsiteY8" fmla="*/ 589860 h 1103079"/>
                <a:gd name="connsiteX9" fmla="*/ 1367717 w 1827733"/>
                <a:gd name="connsiteY9" fmla="*/ 687636 h 1103079"/>
                <a:gd name="connsiteX10" fmla="*/ 1077408 w 1827733"/>
                <a:gd name="connsiteY10" fmla="*/ 759208 h 1103079"/>
                <a:gd name="connsiteX11" fmla="*/ 689092 w 1827733"/>
                <a:gd name="connsiteY11" fmla="*/ 883672 h 1103079"/>
                <a:gd name="connsiteX12" fmla="*/ 139450 w 1827733"/>
                <a:gd name="connsiteY12" fmla="*/ 1103079 h 1103079"/>
                <a:gd name="connsiteX13" fmla="*/ 292337 w 1827733"/>
                <a:gd name="connsiteY13" fmla="*/ 730493 h 1103079"/>
                <a:gd name="connsiteX14" fmla="*/ 0 w 1827733"/>
                <a:gd name="connsiteY14" fmla="*/ 533653 h 1103079"/>
                <a:gd name="connsiteX0" fmla="*/ 0 w 1827733"/>
                <a:gd name="connsiteY0" fmla="*/ 533653 h 1103079"/>
                <a:gd name="connsiteX1" fmla="*/ 263626 w 1827733"/>
                <a:gd name="connsiteY1" fmla="*/ 424297 h 1103079"/>
                <a:gd name="connsiteX2" fmla="*/ 499453 w 1827733"/>
                <a:gd name="connsiteY2" fmla="*/ 333791 h 1103079"/>
                <a:gd name="connsiteX3" fmla="*/ 812113 w 1827733"/>
                <a:gd name="connsiteY3" fmla="*/ 234843 h 1103079"/>
                <a:gd name="connsiteX4" fmla="*/ 1071499 w 1827733"/>
                <a:gd name="connsiteY4" fmla="*/ 158461 h 1103079"/>
                <a:gd name="connsiteX5" fmla="*/ 1413788 w 1827733"/>
                <a:gd name="connsiteY5" fmla="*/ 75584 h 1103079"/>
                <a:gd name="connsiteX6" fmla="*/ 1813786 w 1827733"/>
                <a:gd name="connsiteY6" fmla="*/ 0 h 1103079"/>
                <a:gd name="connsiteX7" fmla="*/ 1482956 w 1827733"/>
                <a:gd name="connsiteY7" fmla="*/ 336928 h 1103079"/>
                <a:gd name="connsiteX8" fmla="*/ 1561027 w 1827733"/>
                <a:gd name="connsiteY8" fmla="*/ 589860 h 1103079"/>
                <a:gd name="connsiteX9" fmla="*/ 1367717 w 1827733"/>
                <a:gd name="connsiteY9" fmla="*/ 687636 h 1103079"/>
                <a:gd name="connsiteX10" fmla="*/ 1077408 w 1827733"/>
                <a:gd name="connsiteY10" fmla="*/ 759208 h 1103079"/>
                <a:gd name="connsiteX11" fmla="*/ 689092 w 1827733"/>
                <a:gd name="connsiteY11" fmla="*/ 883672 h 1103079"/>
                <a:gd name="connsiteX12" fmla="*/ 139450 w 1827733"/>
                <a:gd name="connsiteY12" fmla="*/ 1103079 h 1103079"/>
                <a:gd name="connsiteX13" fmla="*/ 292337 w 1827733"/>
                <a:gd name="connsiteY13" fmla="*/ 730493 h 1103079"/>
                <a:gd name="connsiteX14" fmla="*/ 0 w 1827733"/>
                <a:gd name="connsiteY14" fmla="*/ 533653 h 1103079"/>
                <a:gd name="connsiteX0" fmla="*/ 0 w 2559874"/>
                <a:gd name="connsiteY0" fmla="*/ 853419 h 1103079"/>
                <a:gd name="connsiteX1" fmla="*/ 995767 w 2559874"/>
                <a:gd name="connsiteY1" fmla="*/ 424297 h 1103079"/>
                <a:gd name="connsiteX2" fmla="*/ 1231594 w 2559874"/>
                <a:gd name="connsiteY2" fmla="*/ 333791 h 1103079"/>
                <a:gd name="connsiteX3" fmla="*/ 1544254 w 2559874"/>
                <a:gd name="connsiteY3" fmla="*/ 234843 h 1103079"/>
                <a:gd name="connsiteX4" fmla="*/ 1803640 w 2559874"/>
                <a:gd name="connsiteY4" fmla="*/ 158461 h 1103079"/>
                <a:gd name="connsiteX5" fmla="*/ 2145929 w 2559874"/>
                <a:gd name="connsiteY5" fmla="*/ 75584 h 1103079"/>
                <a:gd name="connsiteX6" fmla="*/ 2545927 w 2559874"/>
                <a:gd name="connsiteY6" fmla="*/ 0 h 1103079"/>
                <a:gd name="connsiteX7" fmla="*/ 2215097 w 2559874"/>
                <a:gd name="connsiteY7" fmla="*/ 336928 h 1103079"/>
                <a:gd name="connsiteX8" fmla="*/ 2293168 w 2559874"/>
                <a:gd name="connsiteY8" fmla="*/ 589860 h 1103079"/>
                <a:gd name="connsiteX9" fmla="*/ 2099858 w 2559874"/>
                <a:gd name="connsiteY9" fmla="*/ 687636 h 1103079"/>
                <a:gd name="connsiteX10" fmla="*/ 1809549 w 2559874"/>
                <a:gd name="connsiteY10" fmla="*/ 759208 h 1103079"/>
                <a:gd name="connsiteX11" fmla="*/ 1421233 w 2559874"/>
                <a:gd name="connsiteY11" fmla="*/ 883672 h 1103079"/>
                <a:gd name="connsiteX12" fmla="*/ 871591 w 2559874"/>
                <a:gd name="connsiteY12" fmla="*/ 1103079 h 1103079"/>
                <a:gd name="connsiteX13" fmla="*/ 1024478 w 2559874"/>
                <a:gd name="connsiteY13" fmla="*/ 730493 h 1103079"/>
                <a:gd name="connsiteX14" fmla="*/ 0 w 2559874"/>
                <a:gd name="connsiteY14" fmla="*/ 853419 h 1103079"/>
                <a:gd name="connsiteX0" fmla="*/ 0 w 2559874"/>
                <a:gd name="connsiteY0" fmla="*/ 853419 h 1103079"/>
                <a:gd name="connsiteX1" fmla="*/ 995767 w 2559874"/>
                <a:gd name="connsiteY1" fmla="*/ 424297 h 1103079"/>
                <a:gd name="connsiteX2" fmla="*/ 1231594 w 2559874"/>
                <a:gd name="connsiteY2" fmla="*/ 333791 h 1103079"/>
                <a:gd name="connsiteX3" fmla="*/ 1544254 w 2559874"/>
                <a:gd name="connsiteY3" fmla="*/ 234843 h 1103079"/>
                <a:gd name="connsiteX4" fmla="*/ 1803640 w 2559874"/>
                <a:gd name="connsiteY4" fmla="*/ 158461 h 1103079"/>
                <a:gd name="connsiteX5" fmla="*/ 2145929 w 2559874"/>
                <a:gd name="connsiteY5" fmla="*/ 75584 h 1103079"/>
                <a:gd name="connsiteX6" fmla="*/ 2545927 w 2559874"/>
                <a:gd name="connsiteY6" fmla="*/ 0 h 1103079"/>
                <a:gd name="connsiteX7" fmla="*/ 2215097 w 2559874"/>
                <a:gd name="connsiteY7" fmla="*/ 336928 h 1103079"/>
                <a:gd name="connsiteX8" fmla="*/ 2293168 w 2559874"/>
                <a:gd name="connsiteY8" fmla="*/ 589860 h 1103079"/>
                <a:gd name="connsiteX9" fmla="*/ 2099858 w 2559874"/>
                <a:gd name="connsiteY9" fmla="*/ 687636 h 1103079"/>
                <a:gd name="connsiteX10" fmla="*/ 1809549 w 2559874"/>
                <a:gd name="connsiteY10" fmla="*/ 759208 h 1103079"/>
                <a:gd name="connsiteX11" fmla="*/ 1421233 w 2559874"/>
                <a:gd name="connsiteY11" fmla="*/ 883672 h 1103079"/>
                <a:gd name="connsiteX12" fmla="*/ 871591 w 2559874"/>
                <a:gd name="connsiteY12" fmla="*/ 1103079 h 1103079"/>
                <a:gd name="connsiteX13" fmla="*/ 558975 w 2559874"/>
                <a:gd name="connsiteY13" fmla="*/ 904079 h 1103079"/>
                <a:gd name="connsiteX14" fmla="*/ 0 w 2559874"/>
                <a:gd name="connsiteY14" fmla="*/ 853419 h 1103079"/>
                <a:gd name="connsiteX0" fmla="*/ 0 w 2584434"/>
                <a:gd name="connsiteY0" fmla="*/ 841253 h 1103079"/>
                <a:gd name="connsiteX1" fmla="*/ 1020327 w 2584434"/>
                <a:gd name="connsiteY1" fmla="*/ 424297 h 1103079"/>
                <a:gd name="connsiteX2" fmla="*/ 1256154 w 2584434"/>
                <a:gd name="connsiteY2" fmla="*/ 333791 h 1103079"/>
                <a:gd name="connsiteX3" fmla="*/ 1568814 w 2584434"/>
                <a:gd name="connsiteY3" fmla="*/ 234843 h 1103079"/>
                <a:gd name="connsiteX4" fmla="*/ 1828200 w 2584434"/>
                <a:gd name="connsiteY4" fmla="*/ 158461 h 1103079"/>
                <a:gd name="connsiteX5" fmla="*/ 2170489 w 2584434"/>
                <a:gd name="connsiteY5" fmla="*/ 75584 h 1103079"/>
                <a:gd name="connsiteX6" fmla="*/ 2570487 w 2584434"/>
                <a:gd name="connsiteY6" fmla="*/ 0 h 1103079"/>
                <a:gd name="connsiteX7" fmla="*/ 2239657 w 2584434"/>
                <a:gd name="connsiteY7" fmla="*/ 336928 h 1103079"/>
                <a:gd name="connsiteX8" fmla="*/ 2317728 w 2584434"/>
                <a:gd name="connsiteY8" fmla="*/ 589860 h 1103079"/>
                <a:gd name="connsiteX9" fmla="*/ 2124418 w 2584434"/>
                <a:gd name="connsiteY9" fmla="*/ 687636 h 1103079"/>
                <a:gd name="connsiteX10" fmla="*/ 1834109 w 2584434"/>
                <a:gd name="connsiteY10" fmla="*/ 759208 h 1103079"/>
                <a:gd name="connsiteX11" fmla="*/ 1445793 w 2584434"/>
                <a:gd name="connsiteY11" fmla="*/ 883672 h 1103079"/>
                <a:gd name="connsiteX12" fmla="*/ 896151 w 2584434"/>
                <a:gd name="connsiteY12" fmla="*/ 1103079 h 1103079"/>
                <a:gd name="connsiteX13" fmla="*/ 583535 w 2584434"/>
                <a:gd name="connsiteY13" fmla="*/ 904079 h 1103079"/>
                <a:gd name="connsiteX14" fmla="*/ 0 w 2584434"/>
                <a:gd name="connsiteY14" fmla="*/ 841253 h 1103079"/>
                <a:gd name="connsiteX0" fmla="*/ 0 w 2584434"/>
                <a:gd name="connsiteY0" fmla="*/ 841253 h 1103079"/>
                <a:gd name="connsiteX1" fmla="*/ 731961 w 2584434"/>
                <a:gd name="connsiteY1" fmla="*/ 426025 h 1103079"/>
                <a:gd name="connsiteX2" fmla="*/ 1256154 w 2584434"/>
                <a:gd name="connsiteY2" fmla="*/ 333791 h 1103079"/>
                <a:gd name="connsiteX3" fmla="*/ 1568814 w 2584434"/>
                <a:gd name="connsiteY3" fmla="*/ 234843 h 1103079"/>
                <a:gd name="connsiteX4" fmla="*/ 1828200 w 2584434"/>
                <a:gd name="connsiteY4" fmla="*/ 158461 h 1103079"/>
                <a:gd name="connsiteX5" fmla="*/ 2170489 w 2584434"/>
                <a:gd name="connsiteY5" fmla="*/ 75584 h 1103079"/>
                <a:gd name="connsiteX6" fmla="*/ 2570487 w 2584434"/>
                <a:gd name="connsiteY6" fmla="*/ 0 h 1103079"/>
                <a:gd name="connsiteX7" fmla="*/ 2239657 w 2584434"/>
                <a:gd name="connsiteY7" fmla="*/ 336928 h 1103079"/>
                <a:gd name="connsiteX8" fmla="*/ 2317728 w 2584434"/>
                <a:gd name="connsiteY8" fmla="*/ 589860 h 1103079"/>
                <a:gd name="connsiteX9" fmla="*/ 2124418 w 2584434"/>
                <a:gd name="connsiteY9" fmla="*/ 687636 h 1103079"/>
                <a:gd name="connsiteX10" fmla="*/ 1834109 w 2584434"/>
                <a:gd name="connsiteY10" fmla="*/ 759208 h 1103079"/>
                <a:gd name="connsiteX11" fmla="*/ 1445793 w 2584434"/>
                <a:gd name="connsiteY11" fmla="*/ 883672 h 1103079"/>
                <a:gd name="connsiteX12" fmla="*/ 896151 w 2584434"/>
                <a:gd name="connsiteY12" fmla="*/ 1103079 h 1103079"/>
                <a:gd name="connsiteX13" fmla="*/ 583535 w 2584434"/>
                <a:gd name="connsiteY13" fmla="*/ 904079 h 1103079"/>
                <a:gd name="connsiteX14" fmla="*/ 0 w 2584434"/>
                <a:gd name="connsiteY14" fmla="*/ 841253 h 1103079"/>
                <a:gd name="connsiteX0" fmla="*/ 0 w 2584434"/>
                <a:gd name="connsiteY0" fmla="*/ 841253 h 1103079"/>
                <a:gd name="connsiteX1" fmla="*/ 731961 w 2584434"/>
                <a:gd name="connsiteY1" fmla="*/ 426025 h 1103079"/>
                <a:gd name="connsiteX2" fmla="*/ 984504 w 2584434"/>
                <a:gd name="connsiteY2" fmla="*/ 309601 h 1103079"/>
                <a:gd name="connsiteX3" fmla="*/ 1568814 w 2584434"/>
                <a:gd name="connsiteY3" fmla="*/ 234843 h 1103079"/>
                <a:gd name="connsiteX4" fmla="*/ 1828200 w 2584434"/>
                <a:gd name="connsiteY4" fmla="*/ 158461 h 1103079"/>
                <a:gd name="connsiteX5" fmla="*/ 2170489 w 2584434"/>
                <a:gd name="connsiteY5" fmla="*/ 75584 h 1103079"/>
                <a:gd name="connsiteX6" fmla="*/ 2570487 w 2584434"/>
                <a:gd name="connsiteY6" fmla="*/ 0 h 1103079"/>
                <a:gd name="connsiteX7" fmla="*/ 2239657 w 2584434"/>
                <a:gd name="connsiteY7" fmla="*/ 336928 h 1103079"/>
                <a:gd name="connsiteX8" fmla="*/ 2317728 w 2584434"/>
                <a:gd name="connsiteY8" fmla="*/ 589860 h 1103079"/>
                <a:gd name="connsiteX9" fmla="*/ 2124418 w 2584434"/>
                <a:gd name="connsiteY9" fmla="*/ 687636 h 1103079"/>
                <a:gd name="connsiteX10" fmla="*/ 1834109 w 2584434"/>
                <a:gd name="connsiteY10" fmla="*/ 759208 h 1103079"/>
                <a:gd name="connsiteX11" fmla="*/ 1445793 w 2584434"/>
                <a:gd name="connsiteY11" fmla="*/ 883672 h 1103079"/>
                <a:gd name="connsiteX12" fmla="*/ 896151 w 2584434"/>
                <a:gd name="connsiteY12" fmla="*/ 1103079 h 1103079"/>
                <a:gd name="connsiteX13" fmla="*/ 583535 w 2584434"/>
                <a:gd name="connsiteY13" fmla="*/ 904079 h 1103079"/>
                <a:gd name="connsiteX14" fmla="*/ 0 w 2584434"/>
                <a:gd name="connsiteY14" fmla="*/ 841253 h 1103079"/>
                <a:gd name="connsiteX0" fmla="*/ 0 w 2584434"/>
                <a:gd name="connsiteY0" fmla="*/ 841253 h 1103079"/>
                <a:gd name="connsiteX1" fmla="*/ 341715 w 2584434"/>
                <a:gd name="connsiteY1" fmla="*/ 609686 h 1103079"/>
                <a:gd name="connsiteX2" fmla="*/ 984504 w 2584434"/>
                <a:gd name="connsiteY2" fmla="*/ 309601 h 1103079"/>
                <a:gd name="connsiteX3" fmla="*/ 1568814 w 2584434"/>
                <a:gd name="connsiteY3" fmla="*/ 234843 h 1103079"/>
                <a:gd name="connsiteX4" fmla="*/ 1828200 w 2584434"/>
                <a:gd name="connsiteY4" fmla="*/ 158461 h 1103079"/>
                <a:gd name="connsiteX5" fmla="*/ 2170489 w 2584434"/>
                <a:gd name="connsiteY5" fmla="*/ 75584 h 1103079"/>
                <a:gd name="connsiteX6" fmla="*/ 2570487 w 2584434"/>
                <a:gd name="connsiteY6" fmla="*/ 0 h 1103079"/>
                <a:gd name="connsiteX7" fmla="*/ 2239657 w 2584434"/>
                <a:gd name="connsiteY7" fmla="*/ 336928 h 1103079"/>
                <a:gd name="connsiteX8" fmla="*/ 2317728 w 2584434"/>
                <a:gd name="connsiteY8" fmla="*/ 589860 h 1103079"/>
                <a:gd name="connsiteX9" fmla="*/ 2124418 w 2584434"/>
                <a:gd name="connsiteY9" fmla="*/ 687636 h 1103079"/>
                <a:gd name="connsiteX10" fmla="*/ 1834109 w 2584434"/>
                <a:gd name="connsiteY10" fmla="*/ 759208 h 1103079"/>
                <a:gd name="connsiteX11" fmla="*/ 1445793 w 2584434"/>
                <a:gd name="connsiteY11" fmla="*/ 883672 h 1103079"/>
                <a:gd name="connsiteX12" fmla="*/ 896151 w 2584434"/>
                <a:gd name="connsiteY12" fmla="*/ 1103079 h 1103079"/>
                <a:gd name="connsiteX13" fmla="*/ 583535 w 2584434"/>
                <a:gd name="connsiteY13" fmla="*/ 904079 h 1103079"/>
                <a:gd name="connsiteX14" fmla="*/ 0 w 2584434"/>
                <a:gd name="connsiteY14" fmla="*/ 841253 h 1103079"/>
                <a:gd name="connsiteX0" fmla="*/ 0 w 2584434"/>
                <a:gd name="connsiteY0" fmla="*/ 841253 h 1103079"/>
                <a:gd name="connsiteX1" fmla="*/ 305935 w 2584434"/>
                <a:gd name="connsiteY1" fmla="*/ 616058 h 1103079"/>
                <a:gd name="connsiteX2" fmla="*/ 984504 w 2584434"/>
                <a:gd name="connsiteY2" fmla="*/ 309601 h 1103079"/>
                <a:gd name="connsiteX3" fmla="*/ 1568814 w 2584434"/>
                <a:gd name="connsiteY3" fmla="*/ 234843 h 1103079"/>
                <a:gd name="connsiteX4" fmla="*/ 1828200 w 2584434"/>
                <a:gd name="connsiteY4" fmla="*/ 158461 h 1103079"/>
                <a:gd name="connsiteX5" fmla="*/ 2170489 w 2584434"/>
                <a:gd name="connsiteY5" fmla="*/ 75584 h 1103079"/>
                <a:gd name="connsiteX6" fmla="*/ 2570487 w 2584434"/>
                <a:gd name="connsiteY6" fmla="*/ 0 h 1103079"/>
                <a:gd name="connsiteX7" fmla="*/ 2239657 w 2584434"/>
                <a:gd name="connsiteY7" fmla="*/ 336928 h 1103079"/>
                <a:gd name="connsiteX8" fmla="*/ 2317728 w 2584434"/>
                <a:gd name="connsiteY8" fmla="*/ 589860 h 1103079"/>
                <a:gd name="connsiteX9" fmla="*/ 2124418 w 2584434"/>
                <a:gd name="connsiteY9" fmla="*/ 687636 h 1103079"/>
                <a:gd name="connsiteX10" fmla="*/ 1834109 w 2584434"/>
                <a:gd name="connsiteY10" fmla="*/ 759208 h 1103079"/>
                <a:gd name="connsiteX11" fmla="*/ 1445793 w 2584434"/>
                <a:gd name="connsiteY11" fmla="*/ 883672 h 1103079"/>
                <a:gd name="connsiteX12" fmla="*/ 896151 w 2584434"/>
                <a:gd name="connsiteY12" fmla="*/ 1103079 h 1103079"/>
                <a:gd name="connsiteX13" fmla="*/ 583535 w 2584434"/>
                <a:gd name="connsiteY13" fmla="*/ 904079 h 1103079"/>
                <a:gd name="connsiteX14" fmla="*/ 0 w 2584434"/>
                <a:gd name="connsiteY14" fmla="*/ 841253 h 1103079"/>
                <a:gd name="connsiteX0" fmla="*/ 0 w 2584434"/>
                <a:gd name="connsiteY0" fmla="*/ 841253 h 1103079"/>
                <a:gd name="connsiteX1" fmla="*/ 305935 w 2584434"/>
                <a:gd name="connsiteY1" fmla="*/ 616058 h 1103079"/>
                <a:gd name="connsiteX2" fmla="*/ 771941 w 2584434"/>
                <a:gd name="connsiteY2" fmla="*/ 397068 h 1103079"/>
                <a:gd name="connsiteX3" fmla="*/ 1568814 w 2584434"/>
                <a:gd name="connsiteY3" fmla="*/ 234843 h 1103079"/>
                <a:gd name="connsiteX4" fmla="*/ 1828200 w 2584434"/>
                <a:gd name="connsiteY4" fmla="*/ 158461 h 1103079"/>
                <a:gd name="connsiteX5" fmla="*/ 2170489 w 2584434"/>
                <a:gd name="connsiteY5" fmla="*/ 75584 h 1103079"/>
                <a:gd name="connsiteX6" fmla="*/ 2570487 w 2584434"/>
                <a:gd name="connsiteY6" fmla="*/ 0 h 1103079"/>
                <a:gd name="connsiteX7" fmla="*/ 2239657 w 2584434"/>
                <a:gd name="connsiteY7" fmla="*/ 336928 h 1103079"/>
                <a:gd name="connsiteX8" fmla="*/ 2317728 w 2584434"/>
                <a:gd name="connsiteY8" fmla="*/ 589860 h 1103079"/>
                <a:gd name="connsiteX9" fmla="*/ 2124418 w 2584434"/>
                <a:gd name="connsiteY9" fmla="*/ 687636 h 1103079"/>
                <a:gd name="connsiteX10" fmla="*/ 1834109 w 2584434"/>
                <a:gd name="connsiteY10" fmla="*/ 759208 h 1103079"/>
                <a:gd name="connsiteX11" fmla="*/ 1445793 w 2584434"/>
                <a:gd name="connsiteY11" fmla="*/ 883672 h 1103079"/>
                <a:gd name="connsiteX12" fmla="*/ 896151 w 2584434"/>
                <a:gd name="connsiteY12" fmla="*/ 1103079 h 1103079"/>
                <a:gd name="connsiteX13" fmla="*/ 583535 w 2584434"/>
                <a:gd name="connsiteY13" fmla="*/ 904079 h 1103079"/>
                <a:gd name="connsiteX14" fmla="*/ 0 w 2584434"/>
                <a:gd name="connsiteY14" fmla="*/ 841253 h 1103079"/>
                <a:gd name="connsiteX0" fmla="*/ 0 w 2584434"/>
                <a:gd name="connsiteY0" fmla="*/ 841253 h 1103079"/>
                <a:gd name="connsiteX1" fmla="*/ 305935 w 2584434"/>
                <a:gd name="connsiteY1" fmla="*/ 616058 h 1103079"/>
                <a:gd name="connsiteX2" fmla="*/ 771941 w 2584434"/>
                <a:gd name="connsiteY2" fmla="*/ 397068 h 1103079"/>
                <a:gd name="connsiteX3" fmla="*/ 976585 w 2584434"/>
                <a:gd name="connsiteY3" fmla="*/ 328557 h 1103079"/>
                <a:gd name="connsiteX4" fmla="*/ 1828200 w 2584434"/>
                <a:gd name="connsiteY4" fmla="*/ 158461 h 1103079"/>
                <a:gd name="connsiteX5" fmla="*/ 2170489 w 2584434"/>
                <a:gd name="connsiteY5" fmla="*/ 75584 h 1103079"/>
                <a:gd name="connsiteX6" fmla="*/ 2570487 w 2584434"/>
                <a:gd name="connsiteY6" fmla="*/ 0 h 1103079"/>
                <a:gd name="connsiteX7" fmla="*/ 2239657 w 2584434"/>
                <a:gd name="connsiteY7" fmla="*/ 336928 h 1103079"/>
                <a:gd name="connsiteX8" fmla="*/ 2317728 w 2584434"/>
                <a:gd name="connsiteY8" fmla="*/ 589860 h 1103079"/>
                <a:gd name="connsiteX9" fmla="*/ 2124418 w 2584434"/>
                <a:gd name="connsiteY9" fmla="*/ 687636 h 1103079"/>
                <a:gd name="connsiteX10" fmla="*/ 1834109 w 2584434"/>
                <a:gd name="connsiteY10" fmla="*/ 759208 h 1103079"/>
                <a:gd name="connsiteX11" fmla="*/ 1445793 w 2584434"/>
                <a:gd name="connsiteY11" fmla="*/ 883672 h 1103079"/>
                <a:gd name="connsiteX12" fmla="*/ 896151 w 2584434"/>
                <a:gd name="connsiteY12" fmla="*/ 1103079 h 1103079"/>
                <a:gd name="connsiteX13" fmla="*/ 583535 w 2584434"/>
                <a:gd name="connsiteY13" fmla="*/ 904079 h 1103079"/>
                <a:gd name="connsiteX14" fmla="*/ 0 w 2584434"/>
                <a:gd name="connsiteY14" fmla="*/ 841253 h 1103079"/>
                <a:gd name="connsiteX0" fmla="*/ 0 w 2584434"/>
                <a:gd name="connsiteY0" fmla="*/ 841253 h 1103079"/>
                <a:gd name="connsiteX1" fmla="*/ 305935 w 2584434"/>
                <a:gd name="connsiteY1" fmla="*/ 616058 h 1103079"/>
                <a:gd name="connsiteX2" fmla="*/ 771941 w 2584434"/>
                <a:gd name="connsiteY2" fmla="*/ 397068 h 1103079"/>
                <a:gd name="connsiteX3" fmla="*/ 976585 w 2584434"/>
                <a:gd name="connsiteY3" fmla="*/ 328557 h 1103079"/>
                <a:gd name="connsiteX4" fmla="*/ 1184147 w 2584434"/>
                <a:gd name="connsiteY4" fmla="*/ 273141 h 1103079"/>
                <a:gd name="connsiteX5" fmla="*/ 2170489 w 2584434"/>
                <a:gd name="connsiteY5" fmla="*/ 75584 h 1103079"/>
                <a:gd name="connsiteX6" fmla="*/ 2570487 w 2584434"/>
                <a:gd name="connsiteY6" fmla="*/ 0 h 1103079"/>
                <a:gd name="connsiteX7" fmla="*/ 2239657 w 2584434"/>
                <a:gd name="connsiteY7" fmla="*/ 336928 h 1103079"/>
                <a:gd name="connsiteX8" fmla="*/ 2317728 w 2584434"/>
                <a:gd name="connsiteY8" fmla="*/ 589860 h 1103079"/>
                <a:gd name="connsiteX9" fmla="*/ 2124418 w 2584434"/>
                <a:gd name="connsiteY9" fmla="*/ 687636 h 1103079"/>
                <a:gd name="connsiteX10" fmla="*/ 1834109 w 2584434"/>
                <a:gd name="connsiteY10" fmla="*/ 759208 h 1103079"/>
                <a:gd name="connsiteX11" fmla="*/ 1445793 w 2584434"/>
                <a:gd name="connsiteY11" fmla="*/ 883672 h 1103079"/>
                <a:gd name="connsiteX12" fmla="*/ 896151 w 2584434"/>
                <a:gd name="connsiteY12" fmla="*/ 1103079 h 1103079"/>
                <a:gd name="connsiteX13" fmla="*/ 583535 w 2584434"/>
                <a:gd name="connsiteY13" fmla="*/ 904079 h 1103079"/>
                <a:gd name="connsiteX14" fmla="*/ 0 w 2584434"/>
                <a:gd name="connsiteY14" fmla="*/ 841253 h 1103079"/>
                <a:gd name="connsiteX0" fmla="*/ 0 w 2584434"/>
                <a:gd name="connsiteY0" fmla="*/ 841253 h 1103079"/>
                <a:gd name="connsiteX1" fmla="*/ 305935 w 2584434"/>
                <a:gd name="connsiteY1" fmla="*/ 616058 h 1103079"/>
                <a:gd name="connsiteX2" fmla="*/ 527970 w 2584434"/>
                <a:gd name="connsiteY2" fmla="*/ 502399 h 1103079"/>
                <a:gd name="connsiteX3" fmla="*/ 976585 w 2584434"/>
                <a:gd name="connsiteY3" fmla="*/ 328557 h 1103079"/>
                <a:gd name="connsiteX4" fmla="*/ 1184147 w 2584434"/>
                <a:gd name="connsiteY4" fmla="*/ 273141 h 1103079"/>
                <a:gd name="connsiteX5" fmla="*/ 2170489 w 2584434"/>
                <a:gd name="connsiteY5" fmla="*/ 75584 h 1103079"/>
                <a:gd name="connsiteX6" fmla="*/ 2570487 w 2584434"/>
                <a:gd name="connsiteY6" fmla="*/ 0 h 1103079"/>
                <a:gd name="connsiteX7" fmla="*/ 2239657 w 2584434"/>
                <a:gd name="connsiteY7" fmla="*/ 336928 h 1103079"/>
                <a:gd name="connsiteX8" fmla="*/ 2317728 w 2584434"/>
                <a:gd name="connsiteY8" fmla="*/ 589860 h 1103079"/>
                <a:gd name="connsiteX9" fmla="*/ 2124418 w 2584434"/>
                <a:gd name="connsiteY9" fmla="*/ 687636 h 1103079"/>
                <a:gd name="connsiteX10" fmla="*/ 1834109 w 2584434"/>
                <a:gd name="connsiteY10" fmla="*/ 759208 h 1103079"/>
                <a:gd name="connsiteX11" fmla="*/ 1445793 w 2584434"/>
                <a:gd name="connsiteY11" fmla="*/ 883672 h 1103079"/>
                <a:gd name="connsiteX12" fmla="*/ 896151 w 2584434"/>
                <a:gd name="connsiteY12" fmla="*/ 1103079 h 1103079"/>
                <a:gd name="connsiteX13" fmla="*/ 583535 w 2584434"/>
                <a:gd name="connsiteY13" fmla="*/ 904079 h 1103079"/>
                <a:gd name="connsiteX14" fmla="*/ 0 w 2584434"/>
                <a:gd name="connsiteY14" fmla="*/ 841253 h 1103079"/>
                <a:gd name="connsiteX0" fmla="*/ 0 w 2584434"/>
                <a:gd name="connsiteY0" fmla="*/ 841253 h 1103079"/>
                <a:gd name="connsiteX1" fmla="*/ 305935 w 2584434"/>
                <a:gd name="connsiteY1" fmla="*/ 616058 h 1103079"/>
                <a:gd name="connsiteX2" fmla="*/ 527970 w 2584434"/>
                <a:gd name="connsiteY2" fmla="*/ 502399 h 1103079"/>
                <a:gd name="connsiteX3" fmla="*/ 816294 w 2584434"/>
                <a:gd name="connsiteY3" fmla="*/ 387510 h 1103079"/>
                <a:gd name="connsiteX4" fmla="*/ 1184147 w 2584434"/>
                <a:gd name="connsiteY4" fmla="*/ 273141 h 1103079"/>
                <a:gd name="connsiteX5" fmla="*/ 2170489 w 2584434"/>
                <a:gd name="connsiteY5" fmla="*/ 75584 h 1103079"/>
                <a:gd name="connsiteX6" fmla="*/ 2570487 w 2584434"/>
                <a:gd name="connsiteY6" fmla="*/ 0 h 1103079"/>
                <a:gd name="connsiteX7" fmla="*/ 2239657 w 2584434"/>
                <a:gd name="connsiteY7" fmla="*/ 336928 h 1103079"/>
                <a:gd name="connsiteX8" fmla="*/ 2317728 w 2584434"/>
                <a:gd name="connsiteY8" fmla="*/ 589860 h 1103079"/>
                <a:gd name="connsiteX9" fmla="*/ 2124418 w 2584434"/>
                <a:gd name="connsiteY9" fmla="*/ 687636 h 1103079"/>
                <a:gd name="connsiteX10" fmla="*/ 1834109 w 2584434"/>
                <a:gd name="connsiteY10" fmla="*/ 759208 h 1103079"/>
                <a:gd name="connsiteX11" fmla="*/ 1445793 w 2584434"/>
                <a:gd name="connsiteY11" fmla="*/ 883672 h 1103079"/>
                <a:gd name="connsiteX12" fmla="*/ 896151 w 2584434"/>
                <a:gd name="connsiteY12" fmla="*/ 1103079 h 1103079"/>
                <a:gd name="connsiteX13" fmla="*/ 583535 w 2584434"/>
                <a:gd name="connsiteY13" fmla="*/ 904079 h 1103079"/>
                <a:gd name="connsiteX14" fmla="*/ 0 w 2584434"/>
                <a:gd name="connsiteY14" fmla="*/ 841253 h 1103079"/>
                <a:gd name="connsiteX0" fmla="*/ 0 w 2584434"/>
                <a:gd name="connsiteY0" fmla="*/ 841253 h 1103079"/>
                <a:gd name="connsiteX1" fmla="*/ 305935 w 2584434"/>
                <a:gd name="connsiteY1" fmla="*/ 616058 h 1103079"/>
                <a:gd name="connsiteX2" fmla="*/ 527970 w 2584434"/>
                <a:gd name="connsiteY2" fmla="*/ 502399 h 1103079"/>
                <a:gd name="connsiteX3" fmla="*/ 816294 w 2584434"/>
                <a:gd name="connsiteY3" fmla="*/ 387510 h 1103079"/>
                <a:gd name="connsiteX4" fmla="*/ 1009166 w 2584434"/>
                <a:gd name="connsiteY4" fmla="*/ 324038 h 1103079"/>
                <a:gd name="connsiteX5" fmla="*/ 2170489 w 2584434"/>
                <a:gd name="connsiteY5" fmla="*/ 75584 h 1103079"/>
                <a:gd name="connsiteX6" fmla="*/ 2570487 w 2584434"/>
                <a:gd name="connsiteY6" fmla="*/ 0 h 1103079"/>
                <a:gd name="connsiteX7" fmla="*/ 2239657 w 2584434"/>
                <a:gd name="connsiteY7" fmla="*/ 336928 h 1103079"/>
                <a:gd name="connsiteX8" fmla="*/ 2317728 w 2584434"/>
                <a:gd name="connsiteY8" fmla="*/ 589860 h 1103079"/>
                <a:gd name="connsiteX9" fmla="*/ 2124418 w 2584434"/>
                <a:gd name="connsiteY9" fmla="*/ 687636 h 1103079"/>
                <a:gd name="connsiteX10" fmla="*/ 1834109 w 2584434"/>
                <a:gd name="connsiteY10" fmla="*/ 759208 h 1103079"/>
                <a:gd name="connsiteX11" fmla="*/ 1445793 w 2584434"/>
                <a:gd name="connsiteY11" fmla="*/ 883672 h 1103079"/>
                <a:gd name="connsiteX12" fmla="*/ 896151 w 2584434"/>
                <a:gd name="connsiteY12" fmla="*/ 1103079 h 1103079"/>
                <a:gd name="connsiteX13" fmla="*/ 583535 w 2584434"/>
                <a:gd name="connsiteY13" fmla="*/ 904079 h 1103079"/>
                <a:gd name="connsiteX14" fmla="*/ 0 w 2584434"/>
                <a:gd name="connsiteY14" fmla="*/ 841253 h 1103079"/>
                <a:gd name="connsiteX0" fmla="*/ 0 w 2584434"/>
                <a:gd name="connsiteY0" fmla="*/ 841253 h 1103079"/>
                <a:gd name="connsiteX1" fmla="*/ 305935 w 2584434"/>
                <a:gd name="connsiteY1" fmla="*/ 616058 h 1103079"/>
                <a:gd name="connsiteX2" fmla="*/ 527970 w 2584434"/>
                <a:gd name="connsiteY2" fmla="*/ 502399 h 1103079"/>
                <a:gd name="connsiteX3" fmla="*/ 816294 w 2584434"/>
                <a:gd name="connsiteY3" fmla="*/ 387510 h 1103079"/>
                <a:gd name="connsiteX4" fmla="*/ 1009166 w 2584434"/>
                <a:gd name="connsiteY4" fmla="*/ 324038 h 1103079"/>
                <a:gd name="connsiteX5" fmla="*/ 1197789 w 2584434"/>
                <a:gd name="connsiteY5" fmla="*/ 273857 h 1103079"/>
                <a:gd name="connsiteX6" fmla="*/ 2570487 w 2584434"/>
                <a:gd name="connsiteY6" fmla="*/ 0 h 1103079"/>
                <a:gd name="connsiteX7" fmla="*/ 2239657 w 2584434"/>
                <a:gd name="connsiteY7" fmla="*/ 336928 h 1103079"/>
                <a:gd name="connsiteX8" fmla="*/ 2317728 w 2584434"/>
                <a:gd name="connsiteY8" fmla="*/ 589860 h 1103079"/>
                <a:gd name="connsiteX9" fmla="*/ 2124418 w 2584434"/>
                <a:gd name="connsiteY9" fmla="*/ 687636 h 1103079"/>
                <a:gd name="connsiteX10" fmla="*/ 1834109 w 2584434"/>
                <a:gd name="connsiteY10" fmla="*/ 759208 h 1103079"/>
                <a:gd name="connsiteX11" fmla="*/ 1445793 w 2584434"/>
                <a:gd name="connsiteY11" fmla="*/ 883672 h 1103079"/>
                <a:gd name="connsiteX12" fmla="*/ 896151 w 2584434"/>
                <a:gd name="connsiteY12" fmla="*/ 1103079 h 1103079"/>
                <a:gd name="connsiteX13" fmla="*/ 583535 w 2584434"/>
                <a:gd name="connsiteY13" fmla="*/ 904079 h 1103079"/>
                <a:gd name="connsiteX14" fmla="*/ 0 w 2584434"/>
                <a:gd name="connsiteY14" fmla="*/ 841253 h 1103079"/>
                <a:gd name="connsiteX0" fmla="*/ 0 w 2317728"/>
                <a:gd name="connsiteY0" fmla="*/ 702942 h 964768"/>
                <a:gd name="connsiteX1" fmla="*/ 305935 w 2317728"/>
                <a:gd name="connsiteY1" fmla="*/ 477747 h 964768"/>
                <a:gd name="connsiteX2" fmla="*/ 527970 w 2317728"/>
                <a:gd name="connsiteY2" fmla="*/ 364088 h 964768"/>
                <a:gd name="connsiteX3" fmla="*/ 816294 w 2317728"/>
                <a:gd name="connsiteY3" fmla="*/ 249199 h 964768"/>
                <a:gd name="connsiteX4" fmla="*/ 1009166 w 2317728"/>
                <a:gd name="connsiteY4" fmla="*/ 185727 h 964768"/>
                <a:gd name="connsiteX5" fmla="*/ 1197789 w 2317728"/>
                <a:gd name="connsiteY5" fmla="*/ 135546 h 964768"/>
                <a:gd name="connsiteX6" fmla="*/ 1727793 w 2317728"/>
                <a:gd name="connsiteY6" fmla="*/ 0 h 964768"/>
                <a:gd name="connsiteX7" fmla="*/ 2239657 w 2317728"/>
                <a:gd name="connsiteY7" fmla="*/ 198617 h 964768"/>
                <a:gd name="connsiteX8" fmla="*/ 2317728 w 2317728"/>
                <a:gd name="connsiteY8" fmla="*/ 451549 h 964768"/>
                <a:gd name="connsiteX9" fmla="*/ 2124418 w 2317728"/>
                <a:gd name="connsiteY9" fmla="*/ 549325 h 964768"/>
                <a:gd name="connsiteX10" fmla="*/ 1834109 w 2317728"/>
                <a:gd name="connsiteY10" fmla="*/ 620897 h 964768"/>
                <a:gd name="connsiteX11" fmla="*/ 1445793 w 2317728"/>
                <a:gd name="connsiteY11" fmla="*/ 745361 h 964768"/>
                <a:gd name="connsiteX12" fmla="*/ 896151 w 2317728"/>
                <a:gd name="connsiteY12" fmla="*/ 964768 h 964768"/>
                <a:gd name="connsiteX13" fmla="*/ 583535 w 2317728"/>
                <a:gd name="connsiteY13" fmla="*/ 765768 h 964768"/>
                <a:gd name="connsiteX14" fmla="*/ 0 w 2317728"/>
                <a:gd name="connsiteY14" fmla="*/ 702942 h 964768"/>
                <a:gd name="connsiteX0" fmla="*/ 0 w 2317728"/>
                <a:gd name="connsiteY0" fmla="*/ 702942 h 964768"/>
                <a:gd name="connsiteX1" fmla="*/ 305935 w 2317728"/>
                <a:gd name="connsiteY1" fmla="*/ 477747 h 964768"/>
                <a:gd name="connsiteX2" fmla="*/ 527970 w 2317728"/>
                <a:gd name="connsiteY2" fmla="*/ 364088 h 964768"/>
                <a:gd name="connsiteX3" fmla="*/ 816294 w 2317728"/>
                <a:gd name="connsiteY3" fmla="*/ 249199 h 964768"/>
                <a:gd name="connsiteX4" fmla="*/ 1009166 w 2317728"/>
                <a:gd name="connsiteY4" fmla="*/ 185727 h 964768"/>
                <a:gd name="connsiteX5" fmla="*/ 1197789 w 2317728"/>
                <a:gd name="connsiteY5" fmla="*/ 135546 h 964768"/>
                <a:gd name="connsiteX6" fmla="*/ 1727793 w 2317728"/>
                <a:gd name="connsiteY6" fmla="*/ 0 h 964768"/>
                <a:gd name="connsiteX7" fmla="*/ 2239657 w 2317728"/>
                <a:gd name="connsiteY7" fmla="*/ 198617 h 964768"/>
                <a:gd name="connsiteX8" fmla="*/ 2317728 w 2317728"/>
                <a:gd name="connsiteY8" fmla="*/ 451549 h 964768"/>
                <a:gd name="connsiteX9" fmla="*/ 2124418 w 2317728"/>
                <a:gd name="connsiteY9" fmla="*/ 549325 h 964768"/>
                <a:gd name="connsiteX10" fmla="*/ 1834109 w 2317728"/>
                <a:gd name="connsiteY10" fmla="*/ 620897 h 964768"/>
                <a:gd name="connsiteX11" fmla="*/ 1445793 w 2317728"/>
                <a:gd name="connsiteY11" fmla="*/ 745361 h 964768"/>
                <a:gd name="connsiteX12" fmla="*/ 896151 w 2317728"/>
                <a:gd name="connsiteY12" fmla="*/ 964768 h 964768"/>
                <a:gd name="connsiteX13" fmla="*/ 583535 w 2317728"/>
                <a:gd name="connsiteY13" fmla="*/ 765768 h 964768"/>
                <a:gd name="connsiteX14" fmla="*/ 0 w 2317728"/>
                <a:gd name="connsiteY14" fmla="*/ 702942 h 964768"/>
                <a:gd name="connsiteX0" fmla="*/ 0 w 2317728"/>
                <a:gd name="connsiteY0" fmla="*/ 702942 h 964768"/>
                <a:gd name="connsiteX1" fmla="*/ 305935 w 2317728"/>
                <a:gd name="connsiteY1" fmla="*/ 477747 h 964768"/>
                <a:gd name="connsiteX2" fmla="*/ 527970 w 2317728"/>
                <a:gd name="connsiteY2" fmla="*/ 364088 h 964768"/>
                <a:gd name="connsiteX3" fmla="*/ 816294 w 2317728"/>
                <a:gd name="connsiteY3" fmla="*/ 249199 h 964768"/>
                <a:gd name="connsiteX4" fmla="*/ 1009166 w 2317728"/>
                <a:gd name="connsiteY4" fmla="*/ 185727 h 964768"/>
                <a:gd name="connsiteX5" fmla="*/ 1197789 w 2317728"/>
                <a:gd name="connsiteY5" fmla="*/ 135546 h 964768"/>
                <a:gd name="connsiteX6" fmla="*/ 1727793 w 2317728"/>
                <a:gd name="connsiteY6" fmla="*/ 0 h 964768"/>
                <a:gd name="connsiteX7" fmla="*/ 2239657 w 2317728"/>
                <a:gd name="connsiteY7" fmla="*/ 198617 h 964768"/>
                <a:gd name="connsiteX8" fmla="*/ 2317728 w 2317728"/>
                <a:gd name="connsiteY8" fmla="*/ 451549 h 964768"/>
                <a:gd name="connsiteX9" fmla="*/ 2124418 w 2317728"/>
                <a:gd name="connsiteY9" fmla="*/ 549325 h 964768"/>
                <a:gd name="connsiteX10" fmla="*/ 1834109 w 2317728"/>
                <a:gd name="connsiteY10" fmla="*/ 620897 h 964768"/>
                <a:gd name="connsiteX11" fmla="*/ 1445793 w 2317728"/>
                <a:gd name="connsiteY11" fmla="*/ 745361 h 964768"/>
                <a:gd name="connsiteX12" fmla="*/ 896151 w 2317728"/>
                <a:gd name="connsiteY12" fmla="*/ 964768 h 964768"/>
                <a:gd name="connsiteX13" fmla="*/ 583535 w 2317728"/>
                <a:gd name="connsiteY13" fmla="*/ 765768 h 964768"/>
                <a:gd name="connsiteX14" fmla="*/ 0 w 2317728"/>
                <a:gd name="connsiteY14" fmla="*/ 702942 h 964768"/>
                <a:gd name="connsiteX0" fmla="*/ 0 w 2317728"/>
                <a:gd name="connsiteY0" fmla="*/ 702942 h 964768"/>
                <a:gd name="connsiteX1" fmla="*/ 305935 w 2317728"/>
                <a:gd name="connsiteY1" fmla="*/ 477747 h 964768"/>
                <a:gd name="connsiteX2" fmla="*/ 527970 w 2317728"/>
                <a:gd name="connsiteY2" fmla="*/ 364088 h 964768"/>
                <a:gd name="connsiteX3" fmla="*/ 816294 w 2317728"/>
                <a:gd name="connsiteY3" fmla="*/ 249199 h 964768"/>
                <a:gd name="connsiteX4" fmla="*/ 1009166 w 2317728"/>
                <a:gd name="connsiteY4" fmla="*/ 185727 h 964768"/>
                <a:gd name="connsiteX5" fmla="*/ 1368174 w 2317728"/>
                <a:gd name="connsiteY5" fmla="*/ 76931 h 964768"/>
                <a:gd name="connsiteX6" fmla="*/ 1727793 w 2317728"/>
                <a:gd name="connsiteY6" fmla="*/ 0 h 964768"/>
                <a:gd name="connsiteX7" fmla="*/ 2239657 w 2317728"/>
                <a:gd name="connsiteY7" fmla="*/ 198617 h 964768"/>
                <a:gd name="connsiteX8" fmla="*/ 2317728 w 2317728"/>
                <a:gd name="connsiteY8" fmla="*/ 451549 h 964768"/>
                <a:gd name="connsiteX9" fmla="*/ 2124418 w 2317728"/>
                <a:gd name="connsiteY9" fmla="*/ 549325 h 964768"/>
                <a:gd name="connsiteX10" fmla="*/ 1834109 w 2317728"/>
                <a:gd name="connsiteY10" fmla="*/ 620897 h 964768"/>
                <a:gd name="connsiteX11" fmla="*/ 1445793 w 2317728"/>
                <a:gd name="connsiteY11" fmla="*/ 745361 h 964768"/>
                <a:gd name="connsiteX12" fmla="*/ 896151 w 2317728"/>
                <a:gd name="connsiteY12" fmla="*/ 964768 h 964768"/>
                <a:gd name="connsiteX13" fmla="*/ 583535 w 2317728"/>
                <a:gd name="connsiteY13" fmla="*/ 765768 h 964768"/>
                <a:gd name="connsiteX14" fmla="*/ 0 w 2317728"/>
                <a:gd name="connsiteY14" fmla="*/ 702942 h 964768"/>
                <a:gd name="connsiteX0" fmla="*/ 0 w 2317728"/>
                <a:gd name="connsiteY0" fmla="*/ 702942 h 964768"/>
                <a:gd name="connsiteX1" fmla="*/ 305935 w 2317728"/>
                <a:gd name="connsiteY1" fmla="*/ 477747 h 964768"/>
                <a:gd name="connsiteX2" fmla="*/ 527970 w 2317728"/>
                <a:gd name="connsiteY2" fmla="*/ 364088 h 964768"/>
                <a:gd name="connsiteX3" fmla="*/ 816294 w 2317728"/>
                <a:gd name="connsiteY3" fmla="*/ 249199 h 964768"/>
                <a:gd name="connsiteX4" fmla="*/ 1009166 w 2317728"/>
                <a:gd name="connsiteY4" fmla="*/ 185727 h 964768"/>
                <a:gd name="connsiteX5" fmla="*/ 1368174 w 2317728"/>
                <a:gd name="connsiteY5" fmla="*/ 76931 h 964768"/>
                <a:gd name="connsiteX6" fmla="*/ 1727793 w 2317728"/>
                <a:gd name="connsiteY6" fmla="*/ 0 h 964768"/>
                <a:gd name="connsiteX7" fmla="*/ 2239657 w 2317728"/>
                <a:gd name="connsiteY7" fmla="*/ 198617 h 964768"/>
                <a:gd name="connsiteX8" fmla="*/ 2317728 w 2317728"/>
                <a:gd name="connsiteY8" fmla="*/ 451549 h 964768"/>
                <a:gd name="connsiteX9" fmla="*/ 2124418 w 2317728"/>
                <a:gd name="connsiteY9" fmla="*/ 549325 h 964768"/>
                <a:gd name="connsiteX10" fmla="*/ 1698285 w 2317728"/>
                <a:gd name="connsiteY10" fmla="*/ 608802 h 964768"/>
                <a:gd name="connsiteX11" fmla="*/ 1445793 w 2317728"/>
                <a:gd name="connsiteY11" fmla="*/ 745361 h 964768"/>
                <a:gd name="connsiteX12" fmla="*/ 896151 w 2317728"/>
                <a:gd name="connsiteY12" fmla="*/ 964768 h 964768"/>
                <a:gd name="connsiteX13" fmla="*/ 583535 w 2317728"/>
                <a:gd name="connsiteY13" fmla="*/ 765768 h 964768"/>
                <a:gd name="connsiteX14" fmla="*/ 0 w 2317728"/>
                <a:gd name="connsiteY14" fmla="*/ 702942 h 964768"/>
                <a:gd name="connsiteX0" fmla="*/ 0 w 2317728"/>
                <a:gd name="connsiteY0" fmla="*/ 702942 h 964768"/>
                <a:gd name="connsiteX1" fmla="*/ 305935 w 2317728"/>
                <a:gd name="connsiteY1" fmla="*/ 477747 h 964768"/>
                <a:gd name="connsiteX2" fmla="*/ 527970 w 2317728"/>
                <a:gd name="connsiteY2" fmla="*/ 364088 h 964768"/>
                <a:gd name="connsiteX3" fmla="*/ 816294 w 2317728"/>
                <a:gd name="connsiteY3" fmla="*/ 249199 h 964768"/>
                <a:gd name="connsiteX4" fmla="*/ 1009166 w 2317728"/>
                <a:gd name="connsiteY4" fmla="*/ 185727 h 964768"/>
                <a:gd name="connsiteX5" fmla="*/ 1368174 w 2317728"/>
                <a:gd name="connsiteY5" fmla="*/ 76931 h 964768"/>
                <a:gd name="connsiteX6" fmla="*/ 1727793 w 2317728"/>
                <a:gd name="connsiteY6" fmla="*/ 0 h 964768"/>
                <a:gd name="connsiteX7" fmla="*/ 2239657 w 2317728"/>
                <a:gd name="connsiteY7" fmla="*/ 198617 h 964768"/>
                <a:gd name="connsiteX8" fmla="*/ 2317728 w 2317728"/>
                <a:gd name="connsiteY8" fmla="*/ 451549 h 964768"/>
                <a:gd name="connsiteX9" fmla="*/ 2124418 w 2317728"/>
                <a:gd name="connsiteY9" fmla="*/ 549325 h 964768"/>
                <a:gd name="connsiteX10" fmla="*/ 1698285 w 2317728"/>
                <a:gd name="connsiteY10" fmla="*/ 608802 h 964768"/>
                <a:gd name="connsiteX11" fmla="*/ 1304022 w 2317728"/>
                <a:gd name="connsiteY11" fmla="*/ 748197 h 964768"/>
                <a:gd name="connsiteX12" fmla="*/ 896151 w 2317728"/>
                <a:gd name="connsiteY12" fmla="*/ 964768 h 964768"/>
                <a:gd name="connsiteX13" fmla="*/ 583535 w 2317728"/>
                <a:gd name="connsiteY13" fmla="*/ 765768 h 964768"/>
                <a:gd name="connsiteX14" fmla="*/ 0 w 2317728"/>
                <a:gd name="connsiteY14" fmla="*/ 702942 h 964768"/>
                <a:gd name="connsiteX0" fmla="*/ 0 w 2317728"/>
                <a:gd name="connsiteY0" fmla="*/ 702942 h 964768"/>
                <a:gd name="connsiteX1" fmla="*/ 305935 w 2317728"/>
                <a:gd name="connsiteY1" fmla="*/ 477747 h 964768"/>
                <a:gd name="connsiteX2" fmla="*/ 527970 w 2317728"/>
                <a:gd name="connsiteY2" fmla="*/ 364088 h 964768"/>
                <a:gd name="connsiteX3" fmla="*/ 816294 w 2317728"/>
                <a:gd name="connsiteY3" fmla="*/ 249199 h 964768"/>
                <a:gd name="connsiteX4" fmla="*/ 1009166 w 2317728"/>
                <a:gd name="connsiteY4" fmla="*/ 185727 h 964768"/>
                <a:gd name="connsiteX5" fmla="*/ 1368174 w 2317728"/>
                <a:gd name="connsiteY5" fmla="*/ 76931 h 964768"/>
                <a:gd name="connsiteX6" fmla="*/ 1727793 w 2317728"/>
                <a:gd name="connsiteY6" fmla="*/ 0 h 964768"/>
                <a:gd name="connsiteX7" fmla="*/ 2239657 w 2317728"/>
                <a:gd name="connsiteY7" fmla="*/ 198617 h 964768"/>
                <a:gd name="connsiteX8" fmla="*/ 2317728 w 2317728"/>
                <a:gd name="connsiteY8" fmla="*/ 451549 h 964768"/>
                <a:gd name="connsiteX9" fmla="*/ 1999364 w 2317728"/>
                <a:gd name="connsiteY9" fmla="*/ 526242 h 964768"/>
                <a:gd name="connsiteX10" fmla="*/ 1698285 w 2317728"/>
                <a:gd name="connsiteY10" fmla="*/ 608802 h 964768"/>
                <a:gd name="connsiteX11" fmla="*/ 1304022 w 2317728"/>
                <a:gd name="connsiteY11" fmla="*/ 748197 h 964768"/>
                <a:gd name="connsiteX12" fmla="*/ 896151 w 2317728"/>
                <a:gd name="connsiteY12" fmla="*/ 964768 h 964768"/>
                <a:gd name="connsiteX13" fmla="*/ 583535 w 2317728"/>
                <a:gd name="connsiteY13" fmla="*/ 765768 h 964768"/>
                <a:gd name="connsiteX14" fmla="*/ 0 w 2317728"/>
                <a:gd name="connsiteY14" fmla="*/ 702942 h 964768"/>
                <a:gd name="connsiteX0" fmla="*/ 0 w 2317728"/>
                <a:gd name="connsiteY0" fmla="*/ 702942 h 976766"/>
                <a:gd name="connsiteX1" fmla="*/ 305935 w 2317728"/>
                <a:gd name="connsiteY1" fmla="*/ 477747 h 976766"/>
                <a:gd name="connsiteX2" fmla="*/ 527970 w 2317728"/>
                <a:gd name="connsiteY2" fmla="*/ 364088 h 976766"/>
                <a:gd name="connsiteX3" fmla="*/ 816294 w 2317728"/>
                <a:gd name="connsiteY3" fmla="*/ 249199 h 976766"/>
                <a:gd name="connsiteX4" fmla="*/ 1009166 w 2317728"/>
                <a:gd name="connsiteY4" fmla="*/ 185727 h 976766"/>
                <a:gd name="connsiteX5" fmla="*/ 1368174 w 2317728"/>
                <a:gd name="connsiteY5" fmla="*/ 76931 h 976766"/>
                <a:gd name="connsiteX6" fmla="*/ 1727793 w 2317728"/>
                <a:gd name="connsiteY6" fmla="*/ 0 h 976766"/>
                <a:gd name="connsiteX7" fmla="*/ 2239657 w 2317728"/>
                <a:gd name="connsiteY7" fmla="*/ 198617 h 976766"/>
                <a:gd name="connsiteX8" fmla="*/ 2317728 w 2317728"/>
                <a:gd name="connsiteY8" fmla="*/ 451549 h 976766"/>
                <a:gd name="connsiteX9" fmla="*/ 1999364 w 2317728"/>
                <a:gd name="connsiteY9" fmla="*/ 526242 h 976766"/>
                <a:gd name="connsiteX10" fmla="*/ 1698285 w 2317728"/>
                <a:gd name="connsiteY10" fmla="*/ 608802 h 976766"/>
                <a:gd name="connsiteX11" fmla="*/ 1304022 w 2317728"/>
                <a:gd name="connsiteY11" fmla="*/ 748197 h 976766"/>
                <a:gd name="connsiteX12" fmla="*/ 915664 w 2317728"/>
                <a:gd name="connsiteY12" fmla="*/ 976766 h 976766"/>
                <a:gd name="connsiteX13" fmla="*/ 583535 w 2317728"/>
                <a:gd name="connsiteY13" fmla="*/ 765768 h 976766"/>
                <a:gd name="connsiteX14" fmla="*/ 0 w 2317728"/>
                <a:gd name="connsiteY14" fmla="*/ 702942 h 976766"/>
                <a:gd name="connsiteX0" fmla="*/ 0 w 2317728"/>
                <a:gd name="connsiteY0" fmla="*/ 702942 h 976766"/>
                <a:gd name="connsiteX1" fmla="*/ 305935 w 2317728"/>
                <a:gd name="connsiteY1" fmla="*/ 477747 h 976766"/>
                <a:gd name="connsiteX2" fmla="*/ 527970 w 2317728"/>
                <a:gd name="connsiteY2" fmla="*/ 364088 h 976766"/>
                <a:gd name="connsiteX3" fmla="*/ 816294 w 2317728"/>
                <a:gd name="connsiteY3" fmla="*/ 249199 h 976766"/>
                <a:gd name="connsiteX4" fmla="*/ 1009166 w 2317728"/>
                <a:gd name="connsiteY4" fmla="*/ 185727 h 976766"/>
                <a:gd name="connsiteX5" fmla="*/ 1368174 w 2317728"/>
                <a:gd name="connsiteY5" fmla="*/ 76931 h 976766"/>
                <a:gd name="connsiteX6" fmla="*/ 1727793 w 2317728"/>
                <a:gd name="connsiteY6" fmla="*/ 0 h 976766"/>
                <a:gd name="connsiteX7" fmla="*/ 2239657 w 2317728"/>
                <a:gd name="connsiteY7" fmla="*/ 198617 h 976766"/>
                <a:gd name="connsiteX8" fmla="*/ 2317728 w 2317728"/>
                <a:gd name="connsiteY8" fmla="*/ 451549 h 976766"/>
                <a:gd name="connsiteX9" fmla="*/ 1999364 w 2317728"/>
                <a:gd name="connsiteY9" fmla="*/ 526242 h 976766"/>
                <a:gd name="connsiteX10" fmla="*/ 1698285 w 2317728"/>
                <a:gd name="connsiteY10" fmla="*/ 608802 h 976766"/>
                <a:gd name="connsiteX11" fmla="*/ 1304022 w 2317728"/>
                <a:gd name="connsiteY11" fmla="*/ 748197 h 976766"/>
                <a:gd name="connsiteX12" fmla="*/ 915664 w 2317728"/>
                <a:gd name="connsiteY12" fmla="*/ 976766 h 976766"/>
                <a:gd name="connsiteX13" fmla="*/ 583535 w 2317728"/>
                <a:gd name="connsiteY13" fmla="*/ 765768 h 976766"/>
                <a:gd name="connsiteX14" fmla="*/ 0 w 2317728"/>
                <a:gd name="connsiteY14" fmla="*/ 702942 h 976766"/>
                <a:gd name="connsiteX0" fmla="*/ 0 w 2317728"/>
                <a:gd name="connsiteY0" fmla="*/ 702942 h 976766"/>
                <a:gd name="connsiteX1" fmla="*/ 305935 w 2317728"/>
                <a:gd name="connsiteY1" fmla="*/ 477747 h 976766"/>
                <a:gd name="connsiteX2" fmla="*/ 527970 w 2317728"/>
                <a:gd name="connsiteY2" fmla="*/ 364088 h 976766"/>
                <a:gd name="connsiteX3" fmla="*/ 816294 w 2317728"/>
                <a:gd name="connsiteY3" fmla="*/ 249199 h 976766"/>
                <a:gd name="connsiteX4" fmla="*/ 1009166 w 2317728"/>
                <a:gd name="connsiteY4" fmla="*/ 185727 h 976766"/>
                <a:gd name="connsiteX5" fmla="*/ 1368174 w 2317728"/>
                <a:gd name="connsiteY5" fmla="*/ 76931 h 976766"/>
                <a:gd name="connsiteX6" fmla="*/ 1727793 w 2317728"/>
                <a:gd name="connsiteY6" fmla="*/ 0 h 976766"/>
                <a:gd name="connsiteX7" fmla="*/ 2239657 w 2317728"/>
                <a:gd name="connsiteY7" fmla="*/ 198617 h 976766"/>
                <a:gd name="connsiteX8" fmla="*/ 2317728 w 2317728"/>
                <a:gd name="connsiteY8" fmla="*/ 451549 h 976766"/>
                <a:gd name="connsiteX9" fmla="*/ 1999364 w 2317728"/>
                <a:gd name="connsiteY9" fmla="*/ 526242 h 976766"/>
                <a:gd name="connsiteX10" fmla="*/ 1698285 w 2317728"/>
                <a:gd name="connsiteY10" fmla="*/ 608802 h 976766"/>
                <a:gd name="connsiteX11" fmla="*/ 1304022 w 2317728"/>
                <a:gd name="connsiteY11" fmla="*/ 748197 h 976766"/>
                <a:gd name="connsiteX12" fmla="*/ 915664 w 2317728"/>
                <a:gd name="connsiteY12" fmla="*/ 976766 h 976766"/>
                <a:gd name="connsiteX13" fmla="*/ 583535 w 2317728"/>
                <a:gd name="connsiteY13" fmla="*/ 765768 h 976766"/>
                <a:gd name="connsiteX14" fmla="*/ 0 w 2317728"/>
                <a:gd name="connsiteY14" fmla="*/ 702942 h 976766"/>
                <a:gd name="connsiteX0" fmla="*/ 0 w 2312680"/>
                <a:gd name="connsiteY0" fmla="*/ 702942 h 976766"/>
                <a:gd name="connsiteX1" fmla="*/ 305935 w 2312680"/>
                <a:gd name="connsiteY1" fmla="*/ 477747 h 976766"/>
                <a:gd name="connsiteX2" fmla="*/ 527970 w 2312680"/>
                <a:gd name="connsiteY2" fmla="*/ 364088 h 976766"/>
                <a:gd name="connsiteX3" fmla="*/ 816294 w 2312680"/>
                <a:gd name="connsiteY3" fmla="*/ 249199 h 976766"/>
                <a:gd name="connsiteX4" fmla="*/ 1009166 w 2312680"/>
                <a:gd name="connsiteY4" fmla="*/ 185727 h 976766"/>
                <a:gd name="connsiteX5" fmla="*/ 1368174 w 2312680"/>
                <a:gd name="connsiteY5" fmla="*/ 76931 h 976766"/>
                <a:gd name="connsiteX6" fmla="*/ 1727793 w 2312680"/>
                <a:gd name="connsiteY6" fmla="*/ 0 h 976766"/>
                <a:gd name="connsiteX7" fmla="*/ 2239657 w 2312680"/>
                <a:gd name="connsiteY7" fmla="*/ 198617 h 976766"/>
                <a:gd name="connsiteX8" fmla="*/ 2312680 w 2312680"/>
                <a:gd name="connsiteY8" fmla="*/ 451381 h 976766"/>
                <a:gd name="connsiteX9" fmla="*/ 1999364 w 2312680"/>
                <a:gd name="connsiteY9" fmla="*/ 526242 h 976766"/>
                <a:gd name="connsiteX10" fmla="*/ 1698285 w 2312680"/>
                <a:gd name="connsiteY10" fmla="*/ 608802 h 976766"/>
                <a:gd name="connsiteX11" fmla="*/ 1304022 w 2312680"/>
                <a:gd name="connsiteY11" fmla="*/ 748197 h 976766"/>
                <a:gd name="connsiteX12" fmla="*/ 915664 w 2312680"/>
                <a:gd name="connsiteY12" fmla="*/ 976766 h 976766"/>
                <a:gd name="connsiteX13" fmla="*/ 583535 w 2312680"/>
                <a:gd name="connsiteY13" fmla="*/ 765768 h 976766"/>
                <a:gd name="connsiteX14" fmla="*/ 0 w 2312680"/>
                <a:gd name="connsiteY14" fmla="*/ 702942 h 976766"/>
                <a:gd name="connsiteX0" fmla="*/ 0 w 2312680"/>
                <a:gd name="connsiteY0" fmla="*/ 702942 h 963019"/>
                <a:gd name="connsiteX1" fmla="*/ 305935 w 2312680"/>
                <a:gd name="connsiteY1" fmla="*/ 477747 h 963019"/>
                <a:gd name="connsiteX2" fmla="*/ 527970 w 2312680"/>
                <a:gd name="connsiteY2" fmla="*/ 364088 h 963019"/>
                <a:gd name="connsiteX3" fmla="*/ 816294 w 2312680"/>
                <a:gd name="connsiteY3" fmla="*/ 249199 h 963019"/>
                <a:gd name="connsiteX4" fmla="*/ 1009166 w 2312680"/>
                <a:gd name="connsiteY4" fmla="*/ 185727 h 963019"/>
                <a:gd name="connsiteX5" fmla="*/ 1368174 w 2312680"/>
                <a:gd name="connsiteY5" fmla="*/ 76931 h 963019"/>
                <a:gd name="connsiteX6" fmla="*/ 1727793 w 2312680"/>
                <a:gd name="connsiteY6" fmla="*/ 0 h 963019"/>
                <a:gd name="connsiteX7" fmla="*/ 2239657 w 2312680"/>
                <a:gd name="connsiteY7" fmla="*/ 198617 h 963019"/>
                <a:gd name="connsiteX8" fmla="*/ 2312680 w 2312680"/>
                <a:gd name="connsiteY8" fmla="*/ 451381 h 963019"/>
                <a:gd name="connsiteX9" fmla="*/ 1999364 w 2312680"/>
                <a:gd name="connsiteY9" fmla="*/ 526242 h 963019"/>
                <a:gd name="connsiteX10" fmla="*/ 1698285 w 2312680"/>
                <a:gd name="connsiteY10" fmla="*/ 608802 h 963019"/>
                <a:gd name="connsiteX11" fmla="*/ 1304022 w 2312680"/>
                <a:gd name="connsiteY11" fmla="*/ 748197 h 963019"/>
                <a:gd name="connsiteX12" fmla="*/ 783555 w 2312680"/>
                <a:gd name="connsiteY12" fmla="*/ 963019 h 963019"/>
                <a:gd name="connsiteX13" fmla="*/ 583535 w 2312680"/>
                <a:gd name="connsiteY13" fmla="*/ 765768 h 963019"/>
                <a:gd name="connsiteX14" fmla="*/ 0 w 2312680"/>
                <a:gd name="connsiteY14" fmla="*/ 702942 h 963019"/>
                <a:gd name="connsiteX0" fmla="*/ 0 w 2312680"/>
                <a:gd name="connsiteY0" fmla="*/ 702942 h 963019"/>
                <a:gd name="connsiteX1" fmla="*/ 305935 w 2312680"/>
                <a:gd name="connsiteY1" fmla="*/ 477747 h 963019"/>
                <a:gd name="connsiteX2" fmla="*/ 527970 w 2312680"/>
                <a:gd name="connsiteY2" fmla="*/ 364088 h 963019"/>
                <a:gd name="connsiteX3" fmla="*/ 816294 w 2312680"/>
                <a:gd name="connsiteY3" fmla="*/ 249199 h 963019"/>
                <a:gd name="connsiteX4" fmla="*/ 1009166 w 2312680"/>
                <a:gd name="connsiteY4" fmla="*/ 185727 h 963019"/>
                <a:gd name="connsiteX5" fmla="*/ 1368174 w 2312680"/>
                <a:gd name="connsiteY5" fmla="*/ 76931 h 963019"/>
                <a:gd name="connsiteX6" fmla="*/ 1727793 w 2312680"/>
                <a:gd name="connsiteY6" fmla="*/ 0 h 963019"/>
                <a:gd name="connsiteX7" fmla="*/ 2239657 w 2312680"/>
                <a:gd name="connsiteY7" fmla="*/ 198617 h 963019"/>
                <a:gd name="connsiteX8" fmla="*/ 2312680 w 2312680"/>
                <a:gd name="connsiteY8" fmla="*/ 451381 h 963019"/>
                <a:gd name="connsiteX9" fmla="*/ 1999364 w 2312680"/>
                <a:gd name="connsiteY9" fmla="*/ 526242 h 963019"/>
                <a:gd name="connsiteX10" fmla="*/ 1698285 w 2312680"/>
                <a:gd name="connsiteY10" fmla="*/ 608802 h 963019"/>
                <a:gd name="connsiteX11" fmla="*/ 1304022 w 2312680"/>
                <a:gd name="connsiteY11" fmla="*/ 748197 h 963019"/>
                <a:gd name="connsiteX12" fmla="*/ 783555 w 2312680"/>
                <a:gd name="connsiteY12" fmla="*/ 963019 h 963019"/>
                <a:gd name="connsiteX13" fmla="*/ 583535 w 2312680"/>
                <a:gd name="connsiteY13" fmla="*/ 765768 h 963019"/>
                <a:gd name="connsiteX14" fmla="*/ 0 w 2312680"/>
                <a:gd name="connsiteY14" fmla="*/ 702942 h 963019"/>
                <a:gd name="connsiteX0" fmla="*/ 0 w 2312680"/>
                <a:gd name="connsiteY0" fmla="*/ 702942 h 963019"/>
                <a:gd name="connsiteX1" fmla="*/ 305935 w 2312680"/>
                <a:gd name="connsiteY1" fmla="*/ 477747 h 963019"/>
                <a:gd name="connsiteX2" fmla="*/ 527970 w 2312680"/>
                <a:gd name="connsiteY2" fmla="*/ 364088 h 963019"/>
                <a:gd name="connsiteX3" fmla="*/ 816294 w 2312680"/>
                <a:gd name="connsiteY3" fmla="*/ 249199 h 963019"/>
                <a:gd name="connsiteX4" fmla="*/ 1009166 w 2312680"/>
                <a:gd name="connsiteY4" fmla="*/ 185727 h 963019"/>
                <a:gd name="connsiteX5" fmla="*/ 1368174 w 2312680"/>
                <a:gd name="connsiteY5" fmla="*/ 76931 h 963019"/>
                <a:gd name="connsiteX6" fmla="*/ 1727793 w 2312680"/>
                <a:gd name="connsiteY6" fmla="*/ 0 h 963019"/>
                <a:gd name="connsiteX7" fmla="*/ 2239657 w 2312680"/>
                <a:gd name="connsiteY7" fmla="*/ 198617 h 963019"/>
                <a:gd name="connsiteX8" fmla="*/ 2312680 w 2312680"/>
                <a:gd name="connsiteY8" fmla="*/ 451381 h 963019"/>
                <a:gd name="connsiteX9" fmla="*/ 1999364 w 2312680"/>
                <a:gd name="connsiteY9" fmla="*/ 526242 h 963019"/>
                <a:gd name="connsiteX10" fmla="*/ 1698285 w 2312680"/>
                <a:gd name="connsiteY10" fmla="*/ 608802 h 963019"/>
                <a:gd name="connsiteX11" fmla="*/ 1326283 w 2312680"/>
                <a:gd name="connsiteY11" fmla="*/ 751091 h 963019"/>
                <a:gd name="connsiteX12" fmla="*/ 783555 w 2312680"/>
                <a:gd name="connsiteY12" fmla="*/ 963019 h 963019"/>
                <a:gd name="connsiteX13" fmla="*/ 583535 w 2312680"/>
                <a:gd name="connsiteY13" fmla="*/ 765768 h 963019"/>
                <a:gd name="connsiteX14" fmla="*/ 0 w 2312680"/>
                <a:gd name="connsiteY14" fmla="*/ 702942 h 963019"/>
                <a:gd name="connsiteX0" fmla="*/ 0 w 2312680"/>
                <a:gd name="connsiteY0" fmla="*/ 702942 h 963019"/>
                <a:gd name="connsiteX1" fmla="*/ 305935 w 2312680"/>
                <a:gd name="connsiteY1" fmla="*/ 477747 h 963019"/>
                <a:gd name="connsiteX2" fmla="*/ 527970 w 2312680"/>
                <a:gd name="connsiteY2" fmla="*/ 364088 h 963019"/>
                <a:gd name="connsiteX3" fmla="*/ 816294 w 2312680"/>
                <a:gd name="connsiteY3" fmla="*/ 249199 h 963019"/>
                <a:gd name="connsiteX4" fmla="*/ 1009166 w 2312680"/>
                <a:gd name="connsiteY4" fmla="*/ 185727 h 963019"/>
                <a:gd name="connsiteX5" fmla="*/ 1368174 w 2312680"/>
                <a:gd name="connsiteY5" fmla="*/ 76931 h 963019"/>
                <a:gd name="connsiteX6" fmla="*/ 1727793 w 2312680"/>
                <a:gd name="connsiteY6" fmla="*/ 0 h 963019"/>
                <a:gd name="connsiteX7" fmla="*/ 2239657 w 2312680"/>
                <a:gd name="connsiteY7" fmla="*/ 198617 h 963019"/>
                <a:gd name="connsiteX8" fmla="*/ 2312680 w 2312680"/>
                <a:gd name="connsiteY8" fmla="*/ 451381 h 963019"/>
                <a:gd name="connsiteX9" fmla="*/ 1999364 w 2312680"/>
                <a:gd name="connsiteY9" fmla="*/ 526242 h 963019"/>
                <a:gd name="connsiteX10" fmla="*/ 1706028 w 2312680"/>
                <a:gd name="connsiteY10" fmla="*/ 614954 h 963019"/>
                <a:gd name="connsiteX11" fmla="*/ 1326283 w 2312680"/>
                <a:gd name="connsiteY11" fmla="*/ 751091 h 963019"/>
                <a:gd name="connsiteX12" fmla="*/ 783555 w 2312680"/>
                <a:gd name="connsiteY12" fmla="*/ 963019 h 963019"/>
                <a:gd name="connsiteX13" fmla="*/ 583535 w 2312680"/>
                <a:gd name="connsiteY13" fmla="*/ 765768 h 963019"/>
                <a:gd name="connsiteX14" fmla="*/ 0 w 2312680"/>
                <a:gd name="connsiteY14" fmla="*/ 702942 h 963019"/>
                <a:gd name="connsiteX0" fmla="*/ 0 w 2386628"/>
                <a:gd name="connsiteY0" fmla="*/ 702942 h 963019"/>
                <a:gd name="connsiteX1" fmla="*/ 305935 w 2386628"/>
                <a:gd name="connsiteY1" fmla="*/ 477747 h 963019"/>
                <a:gd name="connsiteX2" fmla="*/ 527970 w 2386628"/>
                <a:gd name="connsiteY2" fmla="*/ 364088 h 963019"/>
                <a:gd name="connsiteX3" fmla="*/ 816294 w 2386628"/>
                <a:gd name="connsiteY3" fmla="*/ 249199 h 963019"/>
                <a:gd name="connsiteX4" fmla="*/ 1009166 w 2386628"/>
                <a:gd name="connsiteY4" fmla="*/ 185727 h 963019"/>
                <a:gd name="connsiteX5" fmla="*/ 1368174 w 2386628"/>
                <a:gd name="connsiteY5" fmla="*/ 76931 h 963019"/>
                <a:gd name="connsiteX6" fmla="*/ 1727793 w 2386628"/>
                <a:gd name="connsiteY6" fmla="*/ 0 h 963019"/>
                <a:gd name="connsiteX7" fmla="*/ 2369341 w 2386628"/>
                <a:gd name="connsiteY7" fmla="*/ 114285 h 963019"/>
                <a:gd name="connsiteX8" fmla="*/ 2312680 w 2386628"/>
                <a:gd name="connsiteY8" fmla="*/ 451381 h 963019"/>
                <a:gd name="connsiteX9" fmla="*/ 1999364 w 2386628"/>
                <a:gd name="connsiteY9" fmla="*/ 526242 h 963019"/>
                <a:gd name="connsiteX10" fmla="*/ 1706028 w 2386628"/>
                <a:gd name="connsiteY10" fmla="*/ 614954 h 963019"/>
                <a:gd name="connsiteX11" fmla="*/ 1326283 w 2386628"/>
                <a:gd name="connsiteY11" fmla="*/ 751091 h 963019"/>
                <a:gd name="connsiteX12" fmla="*/ 783555 w 2386628"/>
                <a:gd name="connsiteY12" fmla="*/ 963019 h 963019"/>
                <a:gd name="connsiteX13" fmla="*/ 583535 w 2386628"/>
                <a:gd name="connsiteY13" fmla="*/ 765768 h 963019"/>
                <a:gd name="connsiteX14" fmla="*/ 0 w 2386628"/>
                <a:gd name="connsiteY14" fmla="*/ 702942 h 963019"/>
                <a:gd name="connsiteX0" fmla="*/ 0 w 2369341"/>
                <a:gd name="connsiteY0" fmla="*/ 702942 h 963019"/>
                <a:gd name="connsiteX1" fmla="*/ 305935 w 2369341"/>
                <a:gd name="connsiteY1" fmla="*/ 477747 h 963019"/>
                <a:gd name="connsiteX2" fmla="*/ 527970 w 2369341"/>
                <a:gd name="connsiteY2" fmla="*/ 364088 h 963019"/>
                <a:gd name="connsiteX3" fmla="*/ 816294 w 2369341"/>
                <a:gd name="connsiteY3" fmla="*/ 249199 h 963019"/>
                <a:gd name="connsiteX4" fmla="*/ 1009166 w 2369341"/>
                <a:gd name="connsiteY4" fmla="*/ 185727 h 963019"/>
                <a:gd name="connsiteX5" fmla="*/ 1368174 w 2369341"/>
                <a:gd name="connsiteY5" fmla="*/ 76931 h 963019"/>
                <a:gd name="connsiteX6" fmla="*/ 1727793 w 2369341"/>
                <a:gd name="connsiteY6" fmla="*/ 0 h 963019"/>
                <a:gd name="connsiteX7" fmla="*/ 2369341 w 2369341"/>
                <a:gd name="connsiteY7" fmla="*/ 114285 h 963019"/>
                <a:gd name="connsiteX8" fmla="*/ 2312680 w 2369341"/>
                <a:gd name="connsiteY8" fmla="*/ 451381 h 963019"/>
                <a:gd name="connsiteX9" fmla="*/ 1999364 w 2369341"/>
                <a:gd name="connsiteY9" fmla="*/ 526242 h 963019"/>
                <a:gd name="connsiteX10" fmla="*/ 1706028 w 2369341"/>
                <a:gd name="connsiteY10" fmla="*/ 614954 h 963019"/>
                <a:gd name="connsiteX11" fmla="*/ 1326283 w 2369341"/>
                <a:gd name="connsiteY11" fmla="*/ 751091 h 963019"/>
                <a:gd name="connsiteX12" fmla="*/ 783555 w 2369341"/>
                <a:gd name="connsiteY12" fmla="*/ 963019 h 963019"/>
                <a:gd name="connsiteX13" fmla="*/ 583535 w 2369341"/>
                <a:gd name="connsiteY13" fmla="*/ 765768 h 963019"/>
                <a:gd name="connsiteX14" fmla="*/ 0 w 2369341"/>
                <a:gd name="connsiteY14" fmla="*/ 702942 h 963019"/>
                <a:gd name="connsiteX0" fmla="*/ 0 w 2369341"/>
                <a:gd name="connsiteY0" fmla="*/ 702942 h 963019"/>
                <a:gd name="connsiteX1" fmla="*/ 305935 w 2369341"/>
                <a:gd name="connsiteY1" fmla="*/ 477747 h 963019"/>
                <a:gd name="connsiteX2" fmla="*/ 527970 w 2369341"/>
                <a:gd name="connsiteY2" fmla="*/ 364088 h 963019"/>
                <a:gd name="connsiteX3" fmla="*/ 816294 w 2369341"/>
                <a:gd name="connsiteY3" fmla="*/ 249199 h 963019"/>
                <a:gd name="connsiteX4" fmla="*/ 1009166 w 2369341"/>
                <a:gd name="connsiteY4" fmla="*/ 185727 h 963019"/>
                <a:gd name="connsiteX5" fmla="*/ 1368174 w 2369341"/>
                <a:gd name="connsiteY5" fmla="*/ 76931 h 963019"/>
                <a:gd name="connsiteX6" fmla="*/ 1727793 w 2369341"/>
                <a:gd name="connsiteY6" fmla="*/ 0 h 963019"/>
                <a:gd name="connsiteX7" fmla="*/ 2369341 w 2369341"/>
                <a:gd name="connsiteY7" fmla="*/ 114285 h 963019"/>
                <a:gd name="connsiteX8" fmla="*/ 2312680 w 2369341"/>
                <a:gd name="connsiteY8" fmla="*/ 451381 h 963019"/>
                <a:gd name="connsiteX9" fmla="*/ 1999364 w 2369341"/>
                <a:gd name="connsiteY9" fmla="*/ 526242 h 963019"/>
                <a:gd name="connsiteX10" fmla="*/ 1706028 w 2369341"/>
                <a:gd name="connsiteY10" fmla="*/ 614954 h 963019"/>
                <a:gd name="connsiteX11" fmla="*/ 1326283 w 2369341"/>
                <a:gd name="connsiteY11" fmla="*/ 751091 h 963019"/>
                <a:gd name="connsiteX12" fmla="*/ 783555 w 2369341"/>
                <a:gd name="connsiteY12" fmla="*/ 963019 h 963019"/>
                <a:gd name="connsiteX13" fmla="*/ 583535 w 2369341"/>
                <a:gd name="connsiteY13" fmla="*/ 765768 h 963019"/>
                <a:gd name="connsiteX14" fmla="*/ 0 w 2369341"/>
                <a:gd name="connsiteY14" fmla="*/ 702942 h 963019"/>
                <a:gd name="connsiteX0" fmla="*/ 0 w 2369341"/>
                <a:gd name="connsiteY0" fmla="*/ 702942 h 963019"/>
                <a:gd name="connsiteX1" fmla="*/ 305935 w 2369341"/>
                <a:gd name="connsiteY1" fmla="*/ 477747 h 963019"/>
                <a:gd name="connsiteX2" fmla="*/ 527970 w 2369341"/>
                <a:gd name="connsiteY2" fmla="*/ 364088 h 963019"/>
                <a:gd name="connsiteX3" fmla="*/ 816294 w 2369341"/>
                <a:gd name="connsiteY3" fmla="*/ 249199 h 963019"/>
                <a:gd name="connsiteX4" fmla="*/ 1009166 w 2369341"/>
                <a:gd name="connsiteY4" fmla="*/ 185727 h 963019"/>
                <a:gd name="connsiteX5" fmla="*/ 1368174 w 2369341"/>
                <a:gd name="connsiteY5" fmla="*/ 76931 h 963019"/>
                <a:gd name="connsiteX6" fmla="*/ 1727793 w 2369341"/>
                <a:gd name="connsiteY6" fmla="*/ 0 h 963019"/>
                <a:gd name="connsiteX7" fmla="*/ 2369341 w 2369341"/>
                <a:gd name="connsiteY7" fmla="*/ 114285 h 963019"/>
                <a:gd name="connsiteX8" fmla="*/ 2312680 w 2369341"/>
                <a:gd name="connsiteY8" fmla="*/ 451381 h 963019"/>
                <a:gd name="connsiteX9" fmla="*/ 1999364 w 2369341"/>
                <a:gd name="connsiteY9" fmla="*/ 526242 h 963019"/>
                <a:gd name="connsiteX10" fmla="*/ 1706028 w 2369341"/>
                <a:gd name="connsiteY10" fmla="*/ 614954 h 963019"/>
                <a:gd name="connsiteX11" fmla="*/ 1326283 w 2369341"/>
                <a:gd name="connsiteY11" fmla="*/ 751091 h 963019"/>
                <a:gd name="connsiteX12" fmla="*/ 783555 w 2369341"/>
                <a:gd name="connsiteY12" fmla="*/ 963019 h 963019"/>
                <a:gd name="connsiteX13" fmla="*/ 583535 w 2369341"/>
                <a:gd name="connsiteY13" fmla="*/ 765768 h 963019"/>
                <a:gd name="connsiteX14" fmla="*/ 0 w 2369341"/>
                <a:gd name="connsiteY14" fmla="*/ 702942 h 963019"/>
                <a:gd name="connsiteX0" fmla="*/ 0 w 2369341"/>
                <a:gd name="connsiteY0" fmla="*/ 785109 h 1045186"/>
                <a:gd name="connsiteX1" fmla="*/ 305935 w 2369341"/>
                <a:gd name="connsiteY1" fmla="*/ 559914 h 1045186"/>
                <a:gd name="connsiteX2" fmla="*/ 527970 w 2369341"/>
                <a:gd name="connsiteY2" fmla="*/ 446255 h 1045186"/>
                <a:gd name="connsiteX3" fmla="*/ 816294 w 2369341"/>
                <a:gd name="connsiteY3" fmla="*/ 331366 h 1045186"/>
                <a:gd name="connsiteX4" fmla="*/ 1009166 w 2369341"/>
                <a:gd name="connsiteY4" fmla="*/ 267894 h 1045186"/>
                <a:gd name="connsiteX5" fmla="*/ 1368174 w 2369341"/>
                <a:gd name="connsiteY5" fmla="*/ 159098 h 1045186"/>
                <a:gd name="connsiteX6" fmla="*/ 2006036 w 2369341"/>
                <a:gd name="connsiteY6" fmla="*/ 0 h 1045186"/>
                <a:gd name="connsiteX7" fmla="*/ 2369341 w 2369341"/>
                <a:gd name="connsiteY7" fmla="*/ 196452 h 1045186"/>
                <a:gd name="connsiteX8" fmla="*/ 2312680 w 2369341"/>
                <a:gd name="connsiteY8" fmla="*/ 533548 h 1045186"/>
                <a:gd name="connsiteX9" fmla="*/ 1999364 w 2369341"/>
                <a:gd name="connsiteY9" fmla="*/ 608409 h 1045186"/>
                <a:gd name="connsiteX10" fmla="*/ 1706028 w 2369341"/>
                <a:gd name="connsiteY10" fmla="*/ 697121 h 1045186"/>
                <a:gd name="connsiteX11" fmla="*/ 1326283 w 2369341"/>
                <a:gd name="connsiteY11" fmla="*/ 833258 h 1045186"/>
                <a:gd name="connsiteX12" fmla="*/ 783555 w 2369341"/>
                <a:gd name="connsiteY12" fmla="*/ 1045186 h 1045186"/>
                <a:gd name="connsiteX13" fmla="*/ 583535 w 2369341"/>
                <a:gd name="connsiteY13" fmla="*/ 847935 h 1045186"/>
                <a:gd name="connsiteX14" fmla="*/ 0 w 2369341"/>
                <a:gd name="connsiteY14" fmla="*/ 785109 h 1045186"/>
                <a:gd name="connsiteX0" fmla="*/ 0 w 2369341"/>
                <a:gd name="connsiteY0" fmla="*/ 785109 h 1045186"/>
                <a:gd name="connsiteX1" fmla="*/ 305935 w 2369341"/>
                <a:gd name="connsiteY1" fmla="*/ 559914 h 1045186"/>
                <a:gd name="connsiteX2" fmla="*/ 527970 w 2369341"/>
                <a:gd name="connsiteY2" fmla="*/ 446255 h 1045186"/>
                <a:gd name="connsiteX3" fmla="*/ 816294 w 2369341"/>
                <a:gd name="connsiteY3" fmla="*/ 331366 h 1045186"/>
                <a:gd name="connsiteX4" fmla="*/ 1009166 w 2369341"/>
                <a:gd name="connsiteY4" fmla="*/ 267894 h 1045186"/>
                <a:gd name="connsiteX5" fmla="*/ 1368174 w 2369341"/>
                <a:gd name="connsiteY5" fmla="*/ 159098 h 1045186"/>
                <a:gd name="connsiteX6" fmla="*/ 2006036 w 2369341"/>
                <a:gd name="connsiteY6" fmla="*/ 0 h 1045186"/>
                <a:gd name="connsiteX7" fmla="*/ 2369341 w 2369341"/>
                <a:gd name="connsiteY7" fmla="*/ 196452 h 1045186"/>
                <a:gd name="connsiteX8" fmla="*/ 2312680 w 2369341"/>
                <a:gd name="connsiteY8" fmla="*/ 533548 h 1045186"/>
                <a:gd name="connsiteX9" fmla="*/ 1999364 w 2369341"/>
                <a:gd name="connsiteY9" fmla="*/ 608409 h 1045186"/>
                <a:gd name="connsiteX10" fmla="*/ 1706028 w 2369341"/>
                <a:gd name="connsiteY10" fmla="*/ 697121 h 1045186"/>
                <a:gd name="connsiteX11" fmla="*/ 1326283 w 2369341"/>
                <a:gd name="connsiteY11" fmla="*/ 833258 h 1045186"/>
                <a:gd name="connsiteX12" fmla="*/ 783555 w 2369341"/>
                <a:gd name="connsiteY12" fmla="*/ 1045186 h 1045186"/>
                <a:gd name="connsiteX13" fmla="*/ 583535 w 2369341"/>
                <a:gd name="connsiteY13" fmla="*/ 847935 h 1045186"/>
                <a:gd name="connsiteX14" fmla="*/ 0 w 2369341"/>
                <a:gd name="connsiteY14" fmla="*/ 785109 h 1045186"/>
                <a:gd name="connsiteX0" fmla="*/ 0 w 2369341"/>
                <a:gd name="connsiteY0" fmla="*/ 785109 h 1045186"/>
                <a:gd name="connsiteX1" fmla="*/ 305935 w 2369341"/>
                <a:gd name="connsiteY1" fmla="*/ 559914 h 1045186"/>
                <a:gd name="connsiteX2" fmla="*/ 527970 w 2369341"/>
                <a:gd name="connsiteY2" fmla="*/ 446255 h 1045186"/>
                <a:gd name="connsiteX3" fmla="*/ 816294 w 2369341"/>
                <a:gd name="connsiteY3" fmla="*/ 331366 h 1045186"/>
                <a:gd name="connsiteX4" fmla="*/ 1009166 w 2369341"/>
                <a:gd name="connsiteY4" fmla="*/ 267894 h 1045186"/>
                <a:gd name="connsiteX5" fmla="*/ 1368174 w 2369341"/>
                <a:gd name="connsiteY5" fmla="*/ 159098 h 1045186"/>
                <a:gd name="connsiteX6" fmla="*/ 2006036 w 2369341"/>
                <a:gd name="connsiteY6" fmla="*/ 0 h 1045186"/>
                <a:gd name="connsiteX7" fmla="*/ 2369341 w 2369341"/>
                <a:gd name="connsiteY7" fmla="*/ 196452 h 1045186"/>
                <a:gd name="connsiteX8" fmla="*/ 2312680 w 2369341"/>
                <a:gd name="connsiteY8" fmla="*/ 533548 h 1045186"/>
                <a:gd name="connsiteX9" fmla="*/ 1999364 w 2369341"/>
                <a:gd name="connsiteY9" fmla="*/ 608409 h 1045186"/>
                <a:gd name="connsiteX10" fmla="*/ 1706028 w 2369341"/>
                <a:gd name="connsiteY10" fmla="*/ 697121 h 1045186"/>
                <a:gd name="connsiteX11" fmla="*/ 1326283 w 2369341"/>
                <a:gd name="connsiteY11" fmla="*/ 833258 h 1045186"/>
                <a:gd name="connsiteX12" fmla="*/ 783555 w 2369341"/>
                <a:gd name="connsiteY12" fmla="*/ 1045186 h 1045186"/>
                <a:gd name="connsiteX13" fmla="*/ 583535 w 2369341"/>
                <a:gd name="connsiteY13" fmla="*/ 847935 h 1045186"/>
                <a:gd name="connsiteX14" fmla="*/ 0 w 2369341"/>
                <a:gd name="connsiteY14" fmla="*/ 785109 h 1045186"/>
                <a:gd name="connsiteX0" fmla="*/ 0 w 2369341"/>
                <a:gd name="connsiteY0" fmla="*/ 785109 h 1045186"/>
                <a:gd name="connsiteX1" fmla="*/ 305935 w 2369341"/>
                <a:gd name="connsiteY1" fmla="*/ 559914 h 1045186"/>
                <a:gd name="connsiteX2" fmla="*/ 527970 w 2369341"/>
                <a:gd name="connsiteY2" fmla="*/ 446255 h 1045186"/>
                <a:gd name="connsiteX3" fmla="*/ 816294 w 2369341"/>
                <a:gd name="connsiteY3" fmla="*/ 331366 h 1045186"/>
                <a:gd name="connsiteX4" fmla="*/ 1009166 w 2369341"/>
                <a:gd name="connsiteY4" fmla="*/ 267894 h 1045186"/>
                <a:gd name="connsiteX5" fmla="*/ 1463507 w 2369341"/>
                <a:gd name="connsiteY5" fmla="*/ 173208 h 1045186"/>
                <a:gd name="connsiteX6" fmla="*/ 2006036 w 2369341"/>
                <a:gd name="connsiteY6" fmla="*/ 0 h 1045186"/>
                <a:gd name="connsiteX7" fmla="*/ 2369341 w 2369341"/>
                <a:gd name="connsiteY7" fmla="*/ 196452 h 1045186"/>
                <a:gd name="connsiteX8" fmla="*/ 2312680 w 2369341"/>
                <a:gd name="connsiteY8" fmla="*/ 533548 h 1045186"/>
                <a:gd name="connsiteX9" fmla="*/ 1999364 w 2369341"/>
                <a:gd name="connsiteY9" fmla="*/ 608409 h 1045186"/>
                <a:gd name="connsiteX10" fmla="*/ 1706028 w 2369341"/>
                <a:gd name="connsiteY10" fmla="*/ 697121 h 1045186"/>
                <a:gd name="connsiteX11" fmla="*/ 1326283 w 2369341"/>
                <a:gd name="connsiteY11" fmla="*/ 833258 h 1045186"/>
                <a:gd name="connsiteX12" fmla="*/ 783555 w 2369341"/>
                <a:gd name="connsiteY12" fmla="*/ 1045186 h 1045186"/>
                <a:gd name="connsiteX13" fmla="*/ 583535 w 2369341"/>
                <a:gd name="connsiteY13" fmla="*/ 847935 h 1045186"/>
                <a:gd name="connsiteX14" fmla="*/ 0 w 2369341"/>
                <a:gd name="connsiteY14" fmla="*/ 785109 h 1045186"/>
                <a:gd name="connsiteX0" fmla="*/ 0 w 2369341"/>
                <a:gd name="connsiteY0" fmla="*/ 785109 h 1045186"/>
                <a:gd name="connsiteX1" fmla="*/ 305935 w 2369341"/>
                <a:gd name="connsiteY1" fmla="*/ 559914 h 1045186"/>
                <a:gd name="connsiteX2" fmla="*/ 527970 w 2369341"/>
                <a:gd name="connsiteY2" fmla="*/ 446255 h 1045186"/>
                <a:gd name="connsiteX3" fmla="*/ 816294 w 2369341"/>
                <a:gd name="connsiteY3" fmla="*/ 331366 h 1045186"/>
                <a:gd name="connsiteX4" fmla="*/ 1009166 w 2369341"/>
                <a:gd name="connsiteY4" fmla="*/ 267894 h 1045186"/>
                <a:gd name="connsiteX5" fmla="*/ 1463507 w 2369341"/>
                <a:gd name="connsiteY5" fmla="*/ 173208 h 1045186"/>
                <a:gd name="connsiteX6" fmla="*/ 2006036 w 2369341"/>
                <a:gd name="connsiteY6" fmla="*/ 0 h 1045186"/>
                <a:gd name="connsiteX7" fmla="*/ 2369341 w 2369341"/>
                <a:gd name="connsiteY7" fmla="*/ 196452 h 1045186"/>
                <a:gd name="connsiteX8" fmla="*/ 2322841 w 2369341"/>
                <a:gd name="connsiteY8" fmla="*/ 519433 h 1045186"/>
                <a:gd name="connsiteX9" fmla="*/ 1999364 w 2369341"/>
                <a:gd name="connsiteY9" fmla="*/ 608409 h 1045186"/>
                <a:gd name="connsiteX10" fmla="*/ 1706028 w 2369341"/>
                <a:gd name="connsiteY10" fmla="*/ 697121 h 1045186"/>
                <a:gd name="connsiteX11" fmla="*/ 1326283 w 2369341"/>
                <a:gd name="connsiteY11" fmla="*/ 833258 h 1045186"/>
                <a:gd name="connsiteX12" fmla="*/ 783555 w 2369341"/>
                <a:gd name="connsiteY12" fmla="*/ 1045186 h 1045186"/>
                <a:gd name="connsiteX13" fmla="*/ 583535 w 2369341"/>
                <a:gd name="connsiteY13" fmla="*/ 847935 h 1045186"/>
                <a:gd name="connsiteX14" fmla="*/ 0 w 2369341"/>
                <a:gd name="connsiteY14" fmla="*/ 785109 h 1045186"/>
                <a:gd name="connsiteX0" fmla="*/ 0 w 2369341"/>
                <a:gd name="connsiteY0" fmla="*/ 785109 h 1045186"/>
                <a:gd name="connsiteX1" fmla="*/ 305935 w 2369341"/>
                <a:gd name="connsiteY1" fmla="*/ 559914 h 1045186"/>
                <a:gd name="connsiteX2" fmla="*/ 527970 w 2369341"/>
                <a:gd name="connsiteY2" fmla="*/ 446255 h 1045186"/>
                <a:gd name="connsiteX3" fmla="*/ 816294 w 2369341"/>
                <a:gd name="connsiteY3" fmla="*/ 331366 h 1045186"/>
                <a:gd name="connsiteX4" fmla="*/ 1009166 w 2369341"/>
                <a:gd name="connsiteY4" fmla="*/ 267894 h 1045186"/>
                <a:gd name="connsiteX5" fmla="*/ 1463507 w 2369341"/>
                <a:gd name="connsiteY5" fmla="*/ 173208 h 1045186"/>
                <a:gd name="connsiteX6" fmla="*/ 2006036 w 2369341"/>
                <a:gd name="connsiteY6" fmla="*/ 0 h 1045186"/>
                <a:gd name="connsiteX7" fmla="*/ 2369341 w 2369341"/>
                <a:gd name="connsiteY7" fmla="*/ 196452 h 1045186"/>
                <a:gd name="connsiteX8" fmla="*/ 2322841 w 2369341"/>
                <a:gd name="connsiteY8" fmla="*/ 519433 h 1045186"/>
                <a:gd name="connsiteX9" fmla="*/ 1999364 w 2369341"/>
                <a:gd name="connsiteY9" fmla="*/ 608409 h 1045186"/>
                <a:gd name="connsiteX10" fmla="*/ 1706028 w 2369341"/>
                <a:gd name="connsiteY10" fmla="*/ 697121 h 1045186"/>
                <a:gd name="connsiteX11" fmla="*/ 1326283 w 2369341"/>
                <a:gd name="connsiteY11" fmla="*/ 833258 h 1045186"/>
                <a:gd name="connsiteX12" fmla="*/ 783555 w 2369341"/>
                <a:gd name="connsiteY12" fmla="*/ 1045186 h 1045186"/>
                <a:gd name="connsiteX13" fmla="*/ 583535 w 2369341"/>
                <a:gd name="connsiteY13" fmla="*/ 847935 h 1045186"/>
                <a:gd name="connsiteX14" fmla="*/ 0 w 2369341"/>
                <a:gd name="connsiteY14" fmla="*/ 785109 h 1045186"/>
                <a:gd name="connsiteX0" fmla="*/ 0 w 2369341"/>
                <a:gd name="connsiteY0" fmla="*/ 785109 h 1045186"/>
                <a:gd name="connsiteX1" fmla="*/ 305935 w 2369341"/>
                <a:gd name="connsiteY1" fmla="*/ 559914 h 1045186"/>
                <a:gd name="connsiteX2" fmla="*/ 527970 w 2369341"/>
                <a:gd name="connsiteY2" fmla="*/ 446255 h 1045186"/>
                <a:gd name="connsiteX3" fmla="*/ 816294 w 2369341"/>
                <a:gd name="connsiteY3" fmla="*/ 331366 h 1045186"/>
                <a:gd name="connsiteX4" fmla="*/ 1084175 w 2369341"/>
                <a:gd name="connsiteY4" fmla="*/ 310236 h 1045186"/>
                <a:gd name="connsiteX5" fmla="*/ 1463507 w 2369341"/>
                <a:gd name="connsiteY5" fmla="*/ 173208 h 1045186"/>
                <a:gd name="connsiteX6" fmla="*/ 2006036 w 2369341"/>
                <a:gd name="connsiteY6" fmla="*/ 0 h 1045186"/>
                <a:gd name="connsiteX7" fmla="*/ 2369341 w 2369341"/>
                <a:gd name="connsiteY7" fmla="*/ 196452 h 1045186"/>
                <a:gd name="connsiteX8" fmla="*/ 2322841 w 2369341"/>
                <a:gd name="connsiteY8" fmla="*/ 519433 h 1045186"/>
                <a:gd name="connsiteX9" fmla="*/ 1999364 w 2369341"/>
                <a:gd name="connsiteY9" fmla="*/ 608409 h 1045186"/>
                <a:gd name="connsiteX10" fmla="*/ 1706028 w 2369341"/>
                <a:gd name="connsiteY10" fmla="*/ 697121 h 1045186"/>
                <a:gd name="connsiteX11" fmla="*/ 1326283 w 2369341"/>
                <a:gd name="connsiteY11" fmla="*/ 833258 h 1045186"/>
                <a:gd name="connsiteX12" fmla="*/ 783555 w 2369341"/>
                <a:gd name="connsiteY12" fmla="*/ 1045186 h 1045186"/>
                <a:gd name="connsiteX13" fmla="*/ 583535 w 2369341"/>
                <a:gd name="connsiteY13" fmla="*/ 847935 h 1045186"/>
                <a:gd name="connsiteX14" fmla="*/ 0 w 2369341"/>
                <a:gd name="connsiteY14" fmla="*/ 785109 h 1045186"/>
                <a:gd name="connsiteX0" fmla="*/ 0 w 2369341"/>
                <a:gd name="connsiteY0" fmla="*/ 785109 h 1045186"/>
                <a:gd name="connsiteX1" fmla="*/ 305935 w 2369341"/>
                <a:gd name="connsiteY1" fmla="*/ 559914 h 1045186"/>
                <a:gd name="connsiteX2" fmla="*/ 527970 w 2369341"/>
                <a:gd name="connsiteY2" fmla="*/ 446255 h 1045186"/>
                <a:gd name="connsiteX3" fmla="*/ 848722 w 2369341"/>
                <a:gd name="connsiteY3" fmla="*/ 399043 h 1045186"/>
                <a:gd name="connsiteX4" fmla="*/ 1084175 w 2369341"/>
                <a:gd name="connsiteY4" fmla="*/ 310236 h 1045186"/>
                <a:gd name="connsiteX5" fmla="*/ 1463507 w 2369341"/>
                <a:gd name="connsiteY5" fmla="*/ 173208 h 1045186"/>
                <a:gd name="connsiteX6" fmla="*/ 2006036 w 2369341"/>
                <a:gd name="connsiteY6" fmla="*/ 0 h 1045186"/>
                <a:gd name="connsiteX7" fmla="*/ 2369341 w 2369341"/>
                <a:gd name="connsiteY7" fmla="*/ 196452 h 1045186"/>
                <a:gd name="connsiteX8" fmla="*/ 2322841 w 2369341"/>
                <a:gd name="connsiteY8" fmla="*/ 519433 h 1045186"/>
                <a:gd name="connsiteX9" fmla="*/ 1999364 w 2369341"/>
                <a:gd name="connsiteY9" fmla="*/ 608409 h 1045186"/>
                <a:gd name="connsiteX10" fmla="*/ 1706028 w 2369341"/>
                <a:gd name="connsiteY10" fmla="*/ 697121 h 1045186"/>
                <a:gd name="connsiteX11" fmla="*/ 1326283 w 2369341"/>
                <a:gd name="connsiteY11" fmla="*/ 833258 h 1045186"/>
                <a:gd name="connsiteX12" fmla="*/ 783555 w 2369341"/>
                <a:gd name="connsiteY12" fmla="*/ 1045186 h 1045186"/>
                <a:gd name="connsiteX13" fmla="*/ 583535 w 2369341"/>
                <a:gd name="connsiteY13" fmla="*/ 847935 h 1045186"/>
                <a:gd name="connsiteX14" fmla="*/ 0 w 2369341"/>
                <a:gd name="connsiteY14" fmla="*/ 785109 h 1045186"/>
                <a:gd name="connsiteX0" fmla="*/ 0 w 2369341"/>
                <a:gd name="connsiteY0" fmla="*/ 785109 h 1045186"/>
                <a:gd name="connsiteX1" fmla="*/ 305935 w 2369341"/>
                <a:gd name="connsiteY1" fmla="*/ 559914 h 1045186"/>
                <a:gd name="connsiteX2" fmla="*/ 581206 w 2369341"/>
                <a:gd name="connsiteY2" fmla="*/ 513208 h 1045186"/>
                <a:gd name="connsiteX3" fmla="*/ 848722 w 2369341"/>
                <a:gd name="connsiteY3" fmla="*/ 399043 h 1045186"/>
                <a:gd name="connsiteX4" fmla="*/ 1084175 w 2369341"/>
                <a:gd name="connsiteY4" fmla="*/ 310236 h 1045186"/>
                <a:gd name="connsiteX5" fmla="*/ 1463507 w 2369341"/>
                <a:gd name="connsiteY5" fmla="*/ 173208 h 1045186"/>
                <a:gd name="connsiteX6" fmla="*/ 2006036 w 2369341"/>
                <a:gd name="connsiteY6" fmla="*/ 0 h 1045186"/>
                <a:gd name="connsiteX7" fmla="*/ 2369341 w 2369341"/>
                <a:gd name="connsiteY7" fmla="*/ 196452 h 1045186"/>
                <a:gd name="connsiteX8" fmla="*/ 2322841 w 2369341"/>
                <a:gd name="connsiteY8" fmla="*/ 519433 h 1045186"/>
                <a:gd name="connsiteX9" fmla="*/ 1999364 w 2369341"/>
                <a:gd name="connsiteY9" fmla="*/ 608409 h 1045186"/>
                <a:gd name="connsiteX10" fmla="*/ 1706028 w 2369341"/>
                <a:gd name="connsiteY10" fmla="*/ 697121 h 1045186"/>
                <a:gd name="connsiteX11" fmla="*/ 1326283 w 2369341"/>
                <a:gd name="connsiteY11" fmla="*/ 833258 h 1045186"/>
                <a:gd name="connsiteX12" fmla="*/ 783555 w 2369341"/>
                <a:gd name="connsiteY12" fmla="*/ 1045186 h 1045186"/>
                <a:gd name="connsiteX13" fmla="*/ 583535 w 2369341"/>
                <a:gd name="connsiteY13" fmla="*/ 847935 h 1045186"/>
                <a:gd name="connsiteX14" fmla="*/ 0 w 2369341"/>
                <a:gd name="connsiteY14" fmla="*/ 785109 h 1045186"/>
                <a:gd name="connsiteX0" fmla="*/ 0 w 2369341"/>
                <a:gd name="connsiteY0" fmla="*/ 785109 h 1045186"/>
                <a:gd name="connsiteX1" fmla="*/ 348525 w 2369341"/>
                <a:gd name="connsiteY1" fmla="*/ 613476 h 1045186"/>
                <a:gd name="connsiteX2" fmla="*/ 581206 w 2369341"/>
                <a:gd name="connsiteY2" fmla="*/ 513208 h 1045186"/>
                <a:gd name="connsiteX3" fmla="*/ 848722 w 2369341"/>
                <a:gd name="connsiteY3" fmla="*/ 399043 h 1045186"/>
                <a:gd name="connsiteX4" fmla="*/ 1084175 w 2369341"/>
                <a:gd name="connsiteY4" fmla="*/ 310236 h 1045186"/>
                <a:gd name="connsiteX5" fmla="*/ 1463507 w 2369341"/>
                <a:gd name="connsiteY5" fmla="*/ 173208 h 1045186"/>
                <a:gd name="connsiteX6" fmla="*/ 2006036 w 2369341"/>
                <a:gd name="connsiteY6" fmla="*/ 0 h 1045186"/>
                <a:gd name="connsiteX7" fmla="*/ 2369341 w 2369341"/>
                <a:gd name="connsiteY7" fmla="*/ 196452 h 1045186"/>
                <a:gd name="connsiteX8" fmla="*/ 2322841 w 2369341"/>
                <a:gd name="connsiteY8" fmla="*/ 519433 h 1045186"/>
                <a:gd name="connsiteX9" fmla="*/ 1999364 w 2369341"/>
                <a:gd name="connsiteY9" fmla="*/ 608409 h 1045186"/>
                <a:gd name="connsiteX10" fmla="*/ 1706028 w 2369341"/>
                <a:gd name="connsiteY10" fmla="*/ 697121 h 1045186"/>
                <a:gd name="connsiteX11" fmla="*/ 1326283 w 2369341"/>
                <a:gd name="connsiteY11" fmla="*/ 833258 h 1045186"/>
                <a:gd name="connsiteX12" fmla="*/ 783555 w 2369341"/>
                <a:gd name="connsiteY12" fmla="*/ 1045186 h 1045186"/>
                <a:gd name="connsiteX13" fmla="*/ 583535 w 2369341"/>
                <a:gd name="connsiteY13" fmla="*/ 847935 h 1045186"/>
                <a:gd name="connsiteX14" fmla="*/ 0 w 2369341"/>
                <a:gd name="connsiteY14" fmla="*/ 785109 h 1045186"/>
                <a:gd name="connsiteX0" fmla="*/ -1 w 2352885"/>
                <a:gd name="connsiteY0" fmla="*/ 773526 h 1045186"/>
                <a:gd name="connsiteX1" fmla="*/ 332069 w 2352885"/>
                <a:gd name="connsiteY1" fmla="*/ 613476 h 1045186"/>
                <a:gd name="connsiteX2" fmla="*/ 564750 w 2352885"/>
                <a:gd name="connsiteY2" fmla="*/ 513208 h 1045186"/>
                <a:gd name="connsiteX3" fmla="*/ 832266 w 2352885"/>
                <a:gd name="connsiteY3" fmla="*/ 399043 h 1045186"/>
                <a:gd name="connsiteX4" fmla="*/ 1067719 w 2352885"/>
                <a:gd name="connsiteY4" fmla="*/ 310236 h 1045186"/>
                <a:gd name="connsiteX5" fmla="*/ 1447051 w 2352885"/>
                <a:gd name="connsiteY5" fmla="*/ 173208 h 1045186"/>
                <a:gd name="connsiteX6" fmla="*/ 1989580 w 2352885"/>
                <a:gd name="connsiteY6" fmla="*/ 0 h 1045186"/>
                <a:gd name="connsiteX7" fmla="*/ 2352885 w 2352885"/>
                <a:gd name="connsiteY7" fmla="*/ 196452 h 1045186"/>
                <a:gd name="connsiteX8" fmla="*/ 2306385 w 2352885"/>
                <a:gd name="connsiteY8" fmla="*/ 519433 h 1045186"/>
                <a:gd name="connsiteX9" fmla="*/ 1982908 w 2352885"/>
                <a:gd name="connsiteY9" fmla="*/ 608409 h 1045186"/>
                <a:gd name="connsiteX10" fmla="*/ 1689572 w 2352885"/>
                <a:gd name="connsiteY10" fmla="*/ 697121 h 1045186"/>
                <a:gd name="connsiteX11" fmla="*/ 1309827 w 2352885"/>
                <a:gd name="connsiteY11" fmla="*/ 833258 h 1045186"/>
                <a:gd name="connsiteX12" fmla="*/ 767099 w 2352885"/>
                <a:gd name="connsiteY12" fmla="*/ 1045186 h 1045186"/>
                <a:gd name="connsiteX13" fmla="*/ 567079 w 2352885"/>
                <a:gd name="connsiteY13" fmla="*/ 847935 h 1045186"/>
                <a:gd name="connsiteX14" fmla="*/ -1 w 2352885"/>
                <a:gd name="connsiteY14" fmla="*/ 773526 h 1045186"/>
                <a:gd name="connsiteX0" fmla="*/ 0 w 2352886"/>
                <a:gd name="connsiteY0" fmla="*/ 773526 h 1045186"/>
                <a:gd name="connsiteX1" fmla="*/ 332070 w 2352886"/>
                <a:gd name="connsiteY1" fmla="*/ 613476 h 1045186"/>
                <a:gd name="connsiteX2" fmla="*/ 564751 w 2352886"/>
                <a:gd name="connsiteY2" fmla="*/ 513208 h 1045186"/>
                <a:gd name="connsiteX3" fmla="*/ 832267 w 2352886"/>
                <a:gd name="connsiteY3" fmla="*/ 399043 h 1045186"/>
                <a:gd name="connsiteX4" fmla="*/ 1067720 w 2352886"/>
                <a:gd name="connsiteY4" fmla="*/ 310236 h 1045186"/>
                <a:gd name="connsiteX5" fmla="*/ 1447052 w 2352886"/>
                <a:gd name="connsiteY5" fmla="*/ 173208 h 1045186"/>
                <a:gd name="connsiteX6" fmla="*/ 1989581 w 2352886"/>
                <a:gd name="connsiteY6" fmla="*/ 0 h 1045186"/>
                <a:gd name="connsiteX7" fmla="*/ 2352886 w 2352886"/>
                <a:gd name="connsiteY7" fmla="*/ 196452 h 1045186"/>
                <a:gd name="connsiteX8" fmla="*/ 2306386 w 2352886"/>
                <a:gd name="connsiteY8" fmla="*/ 519433 h 1045186"/>
                <a:gd name="connsiteX9" fmla="*/ 1982909 w 2352886"/>
                <a:gd name="connsiteY9" fmla="*/ 608409 h 1045186"/>
                <a:gd name="connsiteX10" fmla="*/ 1689573 w 2352886"/>
                <a:gd name="connsiteY10" fmla="*/ 697121 h 1045186"/>
                <a:gd name="connsiteX11" fmla="*/ 1309828 w 2352886"/>
                <a:gd name="connsiteY11" fmla="*/ 833258 h 1045186"/>
                <a:gd name="connsiteX12" fmla="*/ 767100 w 2352886"/>
                <a:gd name="connsiteY12" fmla="*/ 1045186 h 1045186"/>
                <a:gd name="connsiteX13" fmla="*/ 552075 w 2352886"/>
                <a:gd name="connsiteY13" fmla="*/ 823687 h 1045186"/>
                <a:gd name="connsiteX14" fmla="*/ 0 w 2352886"/>
                <a:gd name="connsiteY14" fmla="*/ 773526 h 1045186"/>
                <a:gd name="connsiteX0" fmla="*/ 0 w 2352886"/>
                <a:gd name="connsiteY0" fmla="*/ 773526 h 1045186"/>
                <a:gd name="connsiteX1" fmla="*/ 332070 w 2352886"/>
                <a:gd name="connsiteY1" fmla="*/ 613476 h 1045186"/>
                <a:gd name="connsiteX2" fmla="*/ 564751 w 2352886"/>
                <a:gd name="connsiteY2" fmla="*/ 513208 h 1045186"/>
                <a:gd name="connsiteX3" fmla="*/ 832267 w 2352886"/>
                <a:gd name="connsiteY3" fmla="*/ 399043 h 1045186"/>
                <a:gd name="connsiteX4" fmla="*/ 1067720 w 2352886"/>
                <a:gd name="connsiteY4" fmla="*/ 310236 h 1045186"/>
                <a:gd name="connsiteX5" fmla="*/ 1447052 w 2352886"/>
                <a:gd name="connsiteY5" fmla="*/ 173208 h 1045186"/>
                <a:gd name="connsiteX6" fmla="*/ 1989581 w 2352886"/>
                <a:gd name="connsiteY6" fmla="*/ 0 h 1045186"/>
                <a:gd name="connsiteX7" fmla="*/ 2352886 w 2352886"/>
                <a:gd name="connsiteY7" fmla="*/ 196452 h 1045186"/>
                <a:gd name="connsiteX8" fmla="*/ 2306386 w 2352886"/>
                <a:gd name="connsiteY8" fmla="*/ 519433 h 1045186"/>
                <a:gd name="connsiteX9" fmla="*/ 1982909 w 2352886"/>
                <a:gd name="connsiteY9" fmla="*/ 608409 h 1045186"/>
                <a:gd name="connsiteX10" fmla="*/ 1689573 w 2352886"/>
                <a:gd name="connsiteY10" fmla="*/ 697121 h 1045186"/>
                <a:gd name="connsiteX11" fmla="*/ 1309828 w 2352886"/>
                <a:gd name="connsiteY11" fmla="*/ 833258 h 1045186"/>
                <a:gd name="connsiteX12" fmla="*/ 767100 w 2352886"/>
                <a:gd name="connsiteY12" fmla="*/ 1045186 h 1045186"/>
                <a:gd name="connsiteX13" fmla="*/ 552075 w 2352886"/>
                <a:gd name="connsiteY13" fmla="*/ 823687 h 1045186"/>
                <a:gd name="connsiteX14" fmla="*/ 0 w 2352886"/>
                <a:gd name="connsiteY14" fmla="*/ 773526 h 1045186"/>
                <a:gd name="connsiteX0" fmla="*/ 0 w 2352886"/>
                <a:gd name="connsiteY0" fmla="*/ 773526 h 1045186"/>
                <a:gd name="connsiteX1" fmla="*/ 332070 w 2352886"/>
                <a:gd name="connsiteY1" fmla="*/ 613476 h 1045186"/>
                <a:gd name="connsiteX2" fmla="*/ 564751 w 2352886"/>
                <a:gd name="connsiteY2" fmla="*/ 513208 h 1045186"/>
                <a:gd name="connsiteX3" fmla="*/ 832267 w 2352886"/>
                <a:gd name="connsiteY3" fmla="*/ 399043 h 1045186"/>
                <a:gd name="connsiteX4" fmla="*/ 1067720 w 2352886"/>
                <a:gd name="connsiteY4" fmla="*/ 310236 h 1045186"/>
                <a:gd name="connsiteX5" fmla="*/ 1545767 w 2352886"/>
                <a:gd name="connsiteY5" fmla="*/ 143165 h 1045186"/>
                <a:gd name="connsiteX6" fmla="*/ 1989581 w 2352886"/>
                <a:gd name="connsiteY6" fmla="*/ 0 h 1045186"/>
                <a:gd name="connsiteX7" fmla="*/ 2352886 w 2352886"/>
                <a:gd name="connsiteY7" fmla="*/ 196452 h 1045186"/>
                <a:gd name="connsiteX8" fmla="*/ 2306386 w 2352886"/>
                <a:gd name="connsiteY8" fmla="*/ 519433 h 1045186"/>
                <a:gd name="connsiteX9" fmla="*/ 1982909 w 2352886"/>
                <a:gd name="connsiteY9" fmla="*/ 608409 h 1045186"/>
                <a:gd name="connsiteX10" fmla="*/ 1689573 w 2352886"/>
                <a:gd name="connsiteY10" fmla="*/ 697121 h 1045186"/>
                <a:gd name="connsiteX11" fmla="*/ 1309828 w 2352886"/>
                <a:gd name="connsiteY11" fmla="*/ 833258 h 1045186"/>
                <a:gd name="connsiteX12" fmla="*/ 767100 w 2352886"/>
                <a:gd name="connsiteY12" fmla="*/ 1045186 h 1045186"/>
                <a:gd name="connsiteX13" fmla="*/ 552075 w 2352886"/>
                <a:gd name="connsiteY13" fmla="*/ 823687 h 1045186"/>
                <a:gd name="connsiteX14" fmla="*/ 0 w 2352886"/>
                <a:gd name="connsiteY14" fmla="*/ 773526 h 1045186"/>
                <a:gd name="connsiteX0" fmla="*/ 0 w 2352886"/>
                <a:gd name="connsiteY0" fmla="*/ 773526 h 1045186"/>
                <a:gd name="connsiteX1" fmla="*/ 332070 w 2352886"/>
                <a:gd name="connsiteY1" fmla="*/ 613476 h 1045186"/>
                <a:gd name="connsiteX2" fmla="*/ 564751 w 2352886"/>
                <a:gd name="connsiteY2" fmla="*/ 513208 h 1045186"/>
                <a:gd name="connsiteX3" fmla="*/ 832267 w 2352886"/>
                <a:gd name="connsiteY3" fmla="*/ 399043 h 1045186"/>
                <a:gd name="connsiteX4" fmla="*/ 1153373 w 2352886"/>
                <a:gd name="connsiteY4" fmla="*/ 287069 h 1045186"/>
                <a:gd name="connsiteX5" fmla="*/ 1545767 w 2352886"/>
                <a:gd name="connsiteY5" fmla="*/ 143165 h 1045186"/>
                <a:gd name="connsiteX6" fmla="*/ 1989581 w 2352886"/>
                <a:gd name="connsiteY6" fmla="*/ 0 h 1045186"/>
                <a:gd name="connsiteX7" fmla="*/ 2352886 w 2352886"/>
                <a:gd name="connsiteY7" fmla="*/ 196452 h 1045186"/>
                <a:gd name="connsiteX8" fmla="*/ 2306386 w 2352886"/>
                <a:gd name="connsiteY8" fmla="*/ 519433 h 1045186"/>
                <a:gd name="connsiteX9" fmla="*/ 1982909 w 2352886"/>
                <a:gd name="connsiteY9" fmla="*/ 608409 h 1045186"/>
                <a:gd name="connsiteX10" fmla="*/ 1689573 w 2352886"/>
                <a:gd name="connsiteY10" fmla="*/ 697121 h 1045186"/>
                <a:gd name="connsiteX11" fmla="*/ 1309828 w 2352886"/>
                <a:gd name="connsiteY11" fmla="*/ 833258 h 1045186"/>
                <a:gd name="connsiteX12" fmla="*/ 767100 w 2352886"/>
                <a:gd name="connsiteY12" fmla="*/ 1045186 h 1045186"/>
                <a:gd name="connsiteX13" fmla="*/ 552075 w 2352886"/>
                <a:gd name="connsiteY13" fmla="*/ 823687 h 1045186"/>
                <a:gd name="connsiteX14" fmla="*/ 0 w 2352886"/>
                <a:gd name="connsiteY14" fmla="*/ 773526 h 1045186"/>
                <a:gd name="connsiteX0" fmla="*/ 0 w 2361114"/>
                <a:gd name="connsiteY0" fmla="*/ 773526 h 1045186"/>
                <a:gd name="connsiteX1" fmla="*/ 332070 w 2361114"/>
                <a:gd name="connsiteY1" fmla="*/ 613476 h 1045186"/>
                <a:gd name="connsiteX2" fmla="*/ 564751 w 2361114"/>
                <a:gd name="connsiteY2" fmla="*/ 513208 h 1045186"/>
                <a:gd name="connsiteX3" fmla="*/ 832267 w 2361114"/>
                <a:gd name="connsiteY3" fmla="*/ 399043 h 1045186"/>
                <a:gd name="connsiteX4" fmla="*/ 1153373 w 2361114"/>
                <a:gd name="connsiteY4" fmla="*/ 287069 h 1045186"/>
                <a:gd name="connsiteX5" fmla="*/ 1545767 w 2361114"/>
                <a:gd name="connsiteY5" fmla="*/ 143165 h 1045186"/>
                <a:gd name="connsiteX6" fmla="*/ 1989581 w 2361114"/>
                <a:gd name="connsiteY6" fmla="*/ 0 h 1045186"/>
                <a:gd name="connsiteX7" fmla="*/ 2361114 w 2361114"/>
                <a:gd name="connsiteY7" fmla="*/ 190661 h 1045186"/>
                <a:gd name="connsiteX8" fmla="*/ 2306386 w 2361114"/>
                <a:gd name="connsiteY8" fmla="*/ 519433 h 1045186"/>
                <a:gd name="connsiteX9" fmla="*/ 1982909 w 2361114"/>
                <a:gd name="connsiteY9" fmla="*/ 608409 h 1045186"/>
                <a:gd name="connsiteX10" fmla="*/ 1689573 w 2361114"/>
                <a:gd name="connsiteY10" fmla="*/ 697121 h 1045186"/>
                <a:gd name="connsiteX11" fmla="*/ 1309828 w 2361114"/>
                <a:gd name="connsiteY11" fmla="*/ 833258 h 1045186"/>
                <a:gd name="connsiteX12" fmla="*/ 767100 w 2361114"/>
                <a:gd name="connsiteY12" fmla="*/ 1045186 h 1045186"/>
                <a:gd name="connsiteX13" fmla="*/ 552075 w 2361114"/>
                <a:gd name="connsiteY13" fmla="*/ 823687 h 1045186"/>
                <a:gd name="connsiteX14" fmla="*/ 0 w 2361114"/>
                <a:gd name="connsiteY14" fmla="*/ 773526 h 1045186"/>
                <a:gd name="connsiteX0" fmla="*/ 0 w 2361114"/>
                <a:gd name="connsiteY0" fmla="*/ 773526 h 1045186"/>
                <a:gd name="connsiteX1" fmla="*/ 332070 w 2361114"/>
                <a:gd name="connsiteY1" fmla="*/ 613476 h 1045186"/>
                <a:gd name="connsiteX2" fmla="*/ 564751 w 2361114"/>
                <a:gd name="connsiteY2" fmla="*/ 513208 h 1045186"/>
                <a:gd name="connsiteX3" fmla="*/ 832267 w 2361114"/>
                <a:gd name="connsiteY3" fmla="*/ 399043 h 1045186"/>
                <a:gd name="connsiteX4" fmla="*/ 1153373 w 2361114"/>
                <a:gd name="connsiteY4" fmla="*/ 287069 h 1045186"/>
                <a:gd name="connsiteX5" fmla="*/ 1545767 w 2361114"/>
                <a:gd name="connsiteY5" fmla="*/ 143165 h 1045186"/>
                <a:gd name="connsiteX6" fmla="*/ 1989581 w 2361114"/>
                <a:gd name="connsiteY6" fmla="*/ 0 h 1045186"/>
                <a:gd name="connsiteX7" fmla="*/ 2361114 w 2361114"/>
                <a:gd name="connsiteY7" fmla="*/ 190661 h 1045186"/>
                <a:gd name="connsiteX8" fmla="*/ 2306386 w 2361114"/>
                <a:gd name="connsiteY8" fmla="*/ 519433 h 1045186"/>
                <a:gd name="connsiteX9" fmla="*/ 1982909 w 2361114"/>
                <a:gd name="connsiteY9" fmla="*/ 608409 h 1045186"/>
                <a:gd name="connsiteX10" fmla="*/ 1689573 w 2361114"/>
                <a:gd name="connsiteY10" fmla="*/ 697121 h 1045186"/>
                <a:gd name="connsiteX11" fmla="*/ 1309828 w 2361114"/>
                <a:gd name="connsiteY11" fmla="*/ 833258 h 1045186"/>
                <a:gd name="connsiteX12" fmla="*/ 767100 w 2361114"/>
                <a:gd name="connsiteY12" fmla="*/ 1045186 h 1045186"/>
                <a:gd name="connsiteX13" fmla="*/ 552075 w 2361114"/>
                <a:gd name="connsiteY13" fmla="*/ 823687 h 1045186"/>
                <a:gd name="connsiteX14" fmla="*/ 0 w 2361114"/>
                <a:gd name="connsiteY14" fmla="*/ 773526 h 1045186"/>
                <a:gd name="connsiteX0" fmla="*/ 0 w 2361114"/>
                <a:gd name="connsiteY0" fmla="*/ 773526 h 1045186"/>
                <a:gd name="connsiteX1" fmla="*/ 332070 w 2361114"/>
                <a:gd name="connsiteY1" fmla="*/ 613476 h 1045186"/>
                <a:gd name="connsiteX2" fmla="*/ 564751 w 2361114"/>
                <a:gd name="connsiteY2" fmla="*/ 513208 h 1045186"/>
                <a:gd name="connsiteX3" fmla="*/ 832267 w 2361114"/>
                <a:gd name="connsiteY3" fmla="*/ 399043 h 1045186"/>
                <a:gd name="connsiteX4" fmla="*/ 1153373 w 2361114"/>
                <a:gd name="connsiteY4" fmla="*/ 287069 h 1045186"/>
                <a:gd name="connsiteX5" fmla="*/ 1545767 w 2361114"/>
                <a:gd name="connsiteY5" fmla="*/ 143165 h 1045186"/>
                <a:gd name="connsiteX6" fmla="*/ 1989581 w 2361114"/>
                <a:gd name="connsiteY6" fmla="*/ 0 h 1045186"/>
                <a:gd name="connsiteX7" fmla="*/ 2361114 w 2361114"/>
                <a:gd name="connsiteY7" fmla="*/ 190661 h 1045186"/>
                <a:gd name="connsiteX8" fmla="*/ 2306386 w 2361114"/>
                <a:gd name="connsiteY8" fmla="*/ 519433 h 1045186"/>
                <a:gd name="connsiteX9" fmla="*/ 1982909 w 2361114"/>
                <a:gd name="connsiteY9" fmla="*/ 608409 h 1045186"/>
                <a:gd name="connsiteX10" fmla="*/ 1689573 w 2361114"/>
                <a:gd name="connsiteY10" fmla="*/ 697121 h 1045186"/>
                <a:gd name="connsiteX11" fmla="*/ 1309828 w 2361114"/>
                <a:gd name="connsiteY11" fmla="*/ 833258 h 1045186"/>
                <a:gd name="connsiteX12" fmla="*/ 767100 w 2361114"/>
                <a:gd name="connsiteY12" fmla="*/ 1045186 h 1045186"/>
                <a:gd name="connsiteX13" fmla="*/ 552075 w 2361114"/>
                <a:gd name="connsiteY13" fmla="*/ 823687 h 1045186"/>
                <a:gd name="connsiteX14" fmla="*/ 0 w 2361114"/>
                <a:gd name="connsiteY14" fmla="*/ 773526 h 1045186"/>
                <a:gd name="connsiteX0" fmla="*/ 0 w 2361114"/>
                <a:gd name="connsiteY0" fmla="*/ 773526 h 1131487"/>
                <a:gd name="connsiteX1" fmla="*/ 332070 w 2361114"/>
                <a:gd name="connsiteY1" fmla="*/ 613476 h 1131487"/>
                <a:gd name="connsiteX2" fmla="*/ 564751 w 2361114"/>
                <a:gd name="connsiteY2" fmla="*/ 513208 h 1131487"/>
                <a:gd name="connsiteX3" fmla="*/ 832267 w 2361114"/>
                <a:gd name="connsiteY3" fmla="*/ 399043 h 1131487"/>
                <a:gd name="connsiteX4" fmla="*/ 1153373 w 2361114"/>
                <a:gd name="connsiteY4" fmla="*/ 287069 h 1131487"/>
                <a:gd name="connsiteX5" fmla="*/ 1545767 w 2361114"/>
                <a:gd name="connsiteY5" fmla="*/ 143165 h 1131487"/>
                <a:gd name="connsiteX6" fmla="*/ 1989581 w 2361114"/>
                <a:gd name="connsiteY6" fmla="*/ 0 h 1131487"/>
                <a:gd name="connsiteX7" fmla="*/ 2361114 w 2361114"/>
                <a:gd name="connsiteY7" fmla="*/ 190661 h 1131487"/>
                <a:gd name="connsiteX8" fmla="*/ 2306386 w 2361114"/>
                <a:gd name="connsiteY8" fmla="*/ 519433 h 1131487"/>
                <a:gd name="connsiteX9" fmla="*/ 1982909 w 2361114"/>
                <a:gd name="connsiteY9" fmla="*/ 608409 h 1131487"/>
                <a:gd name="connsiteX10" fmla="*/ 1689573 w 2361114"/>
                <a:gd name="connsiteY10" fmla="*/ 697121 h 1131487"/>
                <a:gd name="connsiteX11" fmla="*/ 1309828 w 2361114"/>
                <a:gd name="connsiteY11" fmla="*/ 833258 h 1131487"/>
                <a:gd name="connsiteX12" fmla="*/ 464668 w 2361114"/>
                <a:gd name="connsiteY12" fmla="*/ 1131487 h 1131487"/>
                <a:gd name="connsiteX13" fmla="*/ 552075 w 2361114"/>
                <a:gd name="connsiteY13" fmla="*/ 823687 h 1131487"/>
                <a:gd name="connsiteX14" fmla="*/ 0 w 2361114"/>
                <a:gd name="connsiteY14" fmla="*/ 773526 h 1131487"/>
                <a:gd name="connsiteX0" fmla="*/ 0 w 2361114"/>
                <a:gd name="connsiteY0" fmla="*/ 773526 h 1131487"/>
                <a:gd name="connsiteX1" fmla="*/ 332070 w 2361114"/>
                <a:gd name="connsiteY1" fmla="*/ 613476 h 1131487"/>
                <a:gd name="connsiteX2" fmla="*/ 564751 w 2361114"/>
                <a:gd name="connsiteY2" fmla="*/ 513208 h 1131487"/>
                <a:gd name="connsiteX3" fmla="*/ 832267 w 2361114"/>
                <a:gd name="connsiteY3" fmla="*/ 399043 h 1131487"/>
                <a:gd name="connsiteX4" fmla="*/ 1153373 w 2361114"/>
                <a:gd name="connsiteY4" fmla="*/ 287069 h 1131487"/>
                <a:gd name="connsiteX5" fmla="*/ 1545767 w 2361114"/>
                <a:gd name="connsiteY5" fmla="*/ 143165 h 1131487"/>
                <a:gd name="connsiteX6" fmla="*/ 1989581 w 2361114"/>
                <a:gd name="connsiteY6" fmla="*/ 0 h 1131487"/>
                <a:gd name="connsiteX7" fmla="*/ 2361114 w 2361114"/>
                <a:gd name="connsiteY7" fmla="*/ 190661 h 1131487"/>
                <a:gd name="connsiteX8" fmla="*/ 2306386 w 2361114"/>
                <a:gd name="connsiteY8" fmla="*/ 519433 h 1131487"/>
                <a:gd name="connsiteX9" fmla="*/ 1982909 w 2361114"/>
                <a:gd name="connsiteY9" fmla="*/ 608409 h 1131487"/>
                <a:gd name="connsiteX10" fmla="*/ 1689573 w 2361114"/>
                <a:gd name="connsiteY10" fmla="*/ 697121 h 1131487"/>
                <a:gd name="connsiteX11" fmla="*/ 1309828 w 2361114"/>
                <a:gd name="connsiteY11" fmla="*/ 833258 h 1131487"/>
                <a:gd name="connsiteX12" fmla="*/ 464668 w 2361114"/>
                <a:gd name="connsiteY12" fmla="*/ 1131487 h 1131487"/>
                <a:gd name="connsiteX13" fmla="*/ 552075 w 2361114"/>
                <a:gd name="connsiteY13" fmla="*/ 823687 h 1131487"/>
                <a:gd name="connsiteX14" fmla="*/ 0 w 2361114"/>
                <a:gd name="connsiteY14" fmla="*/ 773526 h 1131487"/>
                <a:gd name="connsiteX0" fmla="*/ 0 w 2361114"/>
                <a:gd name="connsiteY0" fmla="*/ 773526 h 1131487"/>
                <a:gd name="connsiteX1" fmla="*/ 332070 w 2361114"/>
                <a:gd name="connsiteY1" fmla="*/ 613476 h 1131487"/>
                <a:gd name="connsiteX2" fmla="*/ 564751 w 2361114"/>
                <a:gd name="connsiteY2" fmla="*/ 513208 h 1131487"/>
                <a:gd name="connsiteX3" fmla="*/ 832267 w 2361114"/>
                <a:gd name="connsiteY3" fmla="*/ 399043 h 1131487"/>
                <a:gd name="connsiteX4" fmla="*/ 1153373 w 2361114"/>
                <a:gd name="connsiteY4" fmla="*/ 287069 h 1131487"/>
                <a:gd name="connsiteX5" fmla="*/ 1545767 w 2361114"/>
                <a:gd name="connsiteY5" fmla="*/ 143165 h 1131487"/>
                <a:gd name="connsiteX6" fmla="*/ 1989581 w 2361114"/>
                <a:gd name="connsiteY6" fmla="*/ 0 h 1131487"/>
                <a:gd name="connsiteX7" fmla="*/ 2361114 w 2361114"/>
                <a:gd name="connsiteY7" fmla="*/ 190661 h 1131487"/>
                <a:gd name="connsiteX8" fmla="*/ 2306386 w 2361114"/>
                <a:gd name="connsiteY8" fmla="*/ 519433 h 1131487"/>
                <a:gd name="connsiteX9" fmla="*/ 1982909 w 2361114"/>
                <a:gd name="connsiteY9" fmla="*/ 608409 h 1131487"/>
                <a:gd name="connsiteX10" fmla="*/ 1689573 w 2361114"/>
                <a:gd name="connsiteY10" fmla="*/ 697121 h 1131487"/>
                <a:gd name="connsiteX11" fmla="*/ 1330961 w 2361114"/>
                <a:gd name="connsiteY11" fmla="*/ 822240 h 1131487"/>
                <a:gd name="connsiteX12" fmla="*/ 464668 w 2361114"/>
                <a:gd name="connsiteY12" fmla="*/ 1131487 h 1131487"/>
                <a:gd name="connsiteX13" fmla="*/ 552075 w 2361114"/>
                <a:gd name="connsiteY13" fmla="*/ 823687 h 1131487"/>
                <a:gd name="connsiteX14" fmla="*/ 0 w 2361114"/>
                <a:gd name="connsiteY14" fmla="*/ 773526 h 1131487"/>
                <a:gd name="connsiteX0" fmla="*/ 0 w 2361114"/>
                <a:gd name="connsiteY0" fmla="*/ 773526 h 1131487"/>
                <a:gd name="connsiteX1" fmla="*/ 332070 w 2361114"/>
                <a:gd name="connsiteY1" fmla="*/ 613476 h 1131487"/>
                <a:gd name="connsiteX2" fmla="*/ 564751 w 2361114"/>
                <a:gd name="connsiteY2" fmla="*/ 513208 h 1131487"/>
                <a:gd name="connsiteX3" fmla="*/ 832267 w 2361114"/>
                <a:gd name="connsiteY3" fmla="*/ 399043 h 1131487"/>
                <a:gd name="connsiteX4" fmla="*/ 1153373 w 2361114"/>
                <a:gd name="connsiteY4" fmla="*/ 287069 h 1131487"/>
                <a:gd name="connsiteX5" fmla="*/ 1545767 w 2361114"/>
                <a:gd name="connsiteY5" fmla="*/ 143165 h 1131487"/>
                <a:gd name="connsiteX6" fmla="*/ 1989581 w 2361114"/>
                <a:gd name="connsiteY6" fmla="*/ 0 h 1131487"/>
                <a:gd name="connsiteX7" fmla="*/ 2361114 w 2361114"/>
                <a:gd name="connsiteY7" fmla="*/ 190661 h 1131487"/>
                <a:gd name="connsiteX8" fmla="*/ 2306386 w 2361114"/>
                <a:gd name="connsiteY8" fmla="*/ 519433 h 1131487"/>
                <a:gd name="connsiteX9" fmla="*/ 1982909 w 2361114"/>
                <a:gd name="connsiteY9" fmla="*/ 608409 h 1131487"/>
                <a:gd name="connsiteX10" fmla="*/ 1728640 w 2361114"/>
                <a:gd name="connsiteY10" fmla="*/ 688498 h 1131487"/>
                <a:gd name="connsiteX11" fmla="*/ 1330961 w 2361114"/>
                <a:gd name="connsiteY11" fmla="*/ 822240 h 1131487"/>
                <a:gd name="connsiteX12" fmla="*/ 464668 w 2361114"/>
                <a:gd name="connsiteY12" fmla="*/ 1131487 h 1131487"/>
                <a:gd name="connsiteX13" fmla="*/ 552075 w 2361114"/>
                <a:gd name="connsiteY13" fmla="*/ 823687 h 1131487"/>
                <a:gd name="connsiteX14" fmla="*/ 0 w 2361114"/>
                <a:gd name="connsiteY14" fmla="*/ 773526 h 1131487"/>
                <a:gd name="connsiteX0" fmla="*/ 0 w 2303677"/>
                <a:gd name="connsiteY0" fmla="*/ 664095 h 1131487"/>
                <a:gd name="connsiteX1" fmla="*/ 274633 w 2303677"/>
                <a:gd name="connsiteY1" fmla="*/ 613476 h 1131487"/>
                <a:gd name="connsiteX2" fmla="*/ 507314 w 2303677"/>
                <a:gd name="connsiteY2" fmla="*/ 513208 h 1131487"/>
                <a:gd name="connsiteX3" fmla="*/ 774830 w 2303677"/>
                <a:gd name="connsiteY3" fmla="*/ 399043 h 1131487"/>
                <a:gd name="connsiteX4" fmla="*/ 1095936 w 2303677"/>
                <a:gd name="connsiteY4" fmla="*/ 287069 h 1131487"/>
                <a:gd name="connsiteX5" fmla="*/ 1488330 w 2303677"/>
                <a:gd name="connsiteY5" fmla="*/ 143165 h 1131487"/>
                <a:gd name="connsiteX6" fmla="*/ 1932144 w 2303677"/>
                <a:gd name="connsiteY6" fmla="*/ 0 h 1131487"/>
                <a:gd name="connsiteX7" fmla="*/ 2303677 w 2303677"/>
                <a:gd name="connsiteY7" fmla="*/ 190661 h 1131487"/>
                <a:gd name="connsiteX8" fmla="*/ 2248949 w 2303677"/>
                <a:gd name="connsiteY8" fmla="*/ 519433 h 1131487"/>
                <a:gd name="connsiteX9" fmla="*/ 1925472 w 2303677"/>
                <a:gd name="connsiteY9" fmla="*/ 608409 h 1131487"/>
                <a:gd name="connsiteX10" fmla="*/ 1671203 w 2303677"/>
                <a:gd name="connsiteY10" fmla="*/ 688498 h 1131487"/>
                <a:gd name="connsiteX11" fmla="*/ 1273524 w 2303677"/>
                <a:gd name="connsiteY11" fmla="*/ 822240 h 1131487"/>
                <a:gd name="connsiteX12" fmla="*/ 407231 w 2303677"/>
                <a:gd name="connsiteY12" fmla="*/ 1131487 h 1131487"/>
                <a:gd name="connsiteX13" fmla="*/ 494638 w 2303677"/>
                <a:gd name="connsiteY13" fmla="*/ 823687 h 1131487"/>
                <a:gd name="connsiteX14" fmla="*/ 0 w 2303677"/>
                <a:gd name="connsiteY14" fmla="*/ 664095 h 1131487"/>
                <a:gd name="connsiteX0" fmla="*/ 0 w 2303677"/>
                <a:gd name="connsiteY0" fmla="*/ 664095 h 1131487"/>
                <a:gd name="connsiteX1" fmla="*/ 274633 w 2303677"/>
                <a:gd name="connsiteY1" fmla="*/ 613476 h 1131487"/>
                <a:gd name="connsiteX2" fmla="*/ 507314 w 2303677"/>
                <a:gd name="connsiteY2" fmla="*/ 513208 h 1131487"/>
                <a:gd name="connsiteX3" fmla="*/ 774830 w 2303677"/>
                <a:gd name="connsiteY3" fmla="*/ 399043 h 1131487"/>
                <a:gd name="connsiteX4" fmla="*/ 1095936 w 2303677"/>
                <a:gd name="connsiteY4" fmla="*/ 287069 h 1131487"/>
                <a:gd name="connsiteX5" fmla="*/ 1488330 w 2303677"/>
                <a:gd name="connsiteY5" fmla="*/ 143165 h 1131487"/>
                <a:gd name="connsiteX6" fmla="*/ 1932144 w 2303677"/>
                <a:gd name="connsiteY6" fmla="*/ 0 h 1131487"/>
                <a:gd name="connsiteX7" fmla="*/ 2303677 w 2303677"/>
                <a:gd name="connsiteY7" fmla="*/ 190661 h 1131487"/>
                <a:gd name="connsiteX8" fmla="*/ 2248949 w 2303677"/>
                <a:gd name="connsiteY8" fmla="*/ 519433 h 1131487"/>
                <a:gd name="connsiteX9" fmla="*/ 1925472 w 2303677"/>
                <a:gd name="connsiteY9" fmla="*/ 608409 h 1131487"/>
                <a:gd name="connsiteX10" fmla="*/ 1671203 w 2303677"/>
                <a:gd name="connsiteY10" fmla="*/ 688498 h 1131487"/>
                <a:gd name="connsiteX11" fmla="*/ 1273524 w 2303677"/>
                <a:gd name="connsiteY11" fmla="*/ 822240 h 1131487"/>
                <a:gd name="connsiteX12" fmla="*/ 407231 w 2303677"/>
                <a:gd name="connsiteY12" fmla="*/ 1131487 h 1131487"/>
                <a:gd name="connsiteX13" fmla="*/ 409014 w 2303677"/>
                <a:gd name="connsiteY13" fmla="*/ 818643 h 1131487"/>
                <a:gd name="connsiteX14" fmla="*/ 0 w 2303677"/>
                <a:gd name="connsiteY14" fmla="*/ 664095 h 1131487"/>
                <a:gd name="connsiteX0" fmla="*/ 0 w 2303677"/>
                <a:gd name="connsiteY0" fmla="*/ 664095 h 1131487"/>
                <a:gd name="connsiteX1" fmla="*/ 280789 w 2303677"/>
                <a:gd name="connsiteY1" fmla="*/ 557876 h 1131487"/>
                <a:gd name="connsiteX2" fmla="*/ 507314 w 2303677"/>
                <a:gd name="connsiteY2" fmla="*/ 513208 h 1131487"/>
                <a:gd name="connsiteX3" fmla="*/ 774830 w 2303677"/>
                <a:gd name="connsiteY3" fmla="*/ 399043 h 1131487"/>
                <a:gd name="connsiteX4" fmla="*/ 1095936 w 2303677"/>
                <a:gd name="connsiteY4" fmla="*/ 287069 h 1131487"/>
                <a:gd name="connsiteX5" fmla="*/ 1488330 w 2303677"/>
                <a:gd name="connsiteY5" fmla="*/ 143165 h 1131487"/>
                <a:gd name="connsiteX6" fmla="*/ 1932144 w 2303677"/>
                <a:gd name="connsiteY6" fmla="*/ 0 h 1131487"/>
                <a:gd name="connsiteX7" fmla="*/ 2303677 w 2303677"/>
                <a:gd name="connsiteY7" fmla="*/ 190661 h 1131487"/>
                <a:gd name="connsiteX8" fmla="*/ 2248949 w 2303677"/>
                <a:gd name="connsiteY8" fmla="*/ 519433 h 1131487"/>
                <a:gd name="connsiteX9" fmla="*/ 1925472 w 2303677"/>
                <a:gd name="connsiteY9" fmla="*/ 608409 h 1131487"/>
                <a:gd name="connsiteX10" fmla="*/ 1671203 w 2303677"/>
                <a:gd name="connsiteY10" fmla="*/ 688498 h 1131487"/>
                <a:gd name="connsiteX11" fmla="*/ 1273524 w 2303677"/>
                <a:gd name="connsiteY11" fmla="*/ 822240 h 1131487"/>
                <a:gd name="connsiteX12" fmla="*/ 407231 w 2303677"/>
                <a:gd name="connsiteY12" fmla="*/ 1131487 h 1131487"/>
                <a:gd name="connsiteX13" fmla="*/ 409014 w 2303677"/>
                <a:gd name="connsiteY13" fmla="*/ 818643 h 1131487"/>
                <a:gd name="connsiteX14" fmla="*/ 0 w 2303677"/>
                <a:gd name="connsiteY14" fmla="*/ 664095 h 1131487"/>
                <a:gd name="connsiteX0" fmla="*/ 0 w 2303677"/>
                <a:gd name="connsiteY0" fmla="*/ 664095 h 1131487"/>
                <a:gd name="connsiteX1" fmla="*/ 280789 w 2303677"/>
                <a:gd name="connsiteY1" fmla="*/ 557876 h 1131487"/>
                <a:gd name="connsiteX2" fmla="*/ 514898 w 2303677"/>
                <a:gd name="connsiteY2" fmla="*/ 469510 h 1131487"/>
                <a:gd name="connsiteX3" fmla="*/ 774830 w 2303677"/>
                <a:gd name="connsiteY3" fmla="*/ 399043 h 1131487"/>
                <a:gd name="connsiteX4" fmla="*/ 1095936 w 2303677"/>
                <a:gd name="connsiteY4" fmla="*/ 287069 h 1131487"/>
                <a:gd name="connsiteX5" fmla="*/ 1488330 w 2303677"/>
                <a:gd name="connsiteY5" fmla="*/ 143165 h 1131487"/>
                <a:gd name="connsiteX6" fmla="*/ 1932144 w 2303677"/>
                <a:gd name="connsiteY6" fmla="*/ 0 h 1131487"/>
                <a:gd name="connsiteX7" fmla="*/ 2303677 w 2303677"/>
                <a:gd name="connsiteY7" fmla="*/ 190661 h 1131487"/>
                <a:gd name="connsiteX8" fmla="*/ 2248949 w 2303677"/>
                <a:gd name="connsiteY8" fmla="*/ 519433 h 1131487"/>
                <a:gd name="connsiteX9" fmla="*/ 1925472 w 2303677"/>
                <a:gd name="connsiteY9" fmla="*/ 608409 h 1131487"/>
                <a:gd name="connsiteX10" fmla="*/ 1671203 w 2303677"/>
                <a:gd name="connsiteY10" fmla="*/ 688498 h 1131487"/>
                <a:gd name="connsiteX11" fmla="*/ 1273524 w 2303677"/>
                <a:gd name="connsiteY11" fmla="*/ 822240 h 1131487"/>
                <a:gd name="connsiteX12" fmla="*/ 407231 w 2303677"/>
                <a:gd name="connsiteY12" fmla="*/ 1131487 h 1131487"/>
                <a:gd name="connsiteX13" fmla="*/ 409014 w 2303677"/>
                <a:gd name="connsiteY13" fmla="*/ 818643 h 1131487"/>
                <a:gd name="connsiteX14" fmla="*/ 0 w 2303677"/>
                <a:gd name="connsiteY14" fmla="*/ 664095 h 1131487"/>
                <a:gd name="connsiteX0" fmla="*/ 0 w 2303677"/>
                <a:gd name="connsiteY0" fmla="*/ 664095 h 1131487"/>
                <a:gd name="connsiteX1" fmla="*/ 280789 w 2303677"/>
                <a:gd name="connsiteY1" fmla="*/ 557876 h 1131487"/>
                <a:gd name="connsiteX2" fmla="*/ 514898 w 2303677"/>
                <a:gd name="connsiteY2" fmla="*/ 469510 h 1131487"/>
                <a:gd name="connsiteX3" fmla="*/ 805817 w 2303677"/>
                <a:gd name="connsiteY3" fmla="*/ 376566 h 1131487"/>
                <a:gd name="connsiteX4" fmla="*/ 1095936 w 2303677"/>
                <a:gd name="connsiteY4" fmla="*/ 287069 h 1131487"/>
                <a:gd name="connsiteX5" fmla="*/ 1488330 w 2303677"/>
                <a:gd name="connsiteY5" fmla="*/ 143165 h 1131487"/>
                <a:gd name="connsiteX6" fmla="*/ 1932144 w 2303677"/>
                <a:gd name="connsiteY6" fmla="*/ 0 h 1131487"/>
                <a:gd name="connsiteX7" fmla="*/ 2303677 w 2303677"/>
                <a:gd name="connsiteY7" fmla="*/ 190661 h 1131487"/>
                <a:gd name="connsiteX8" fmla="*/ 2248949 w 2303677"/>
                <a:gd name="connsiteY8" fmla="*/ 519433 h 1131487"/>
                <a:gd name="connsiteX9" fmla="*/ 1925472 w 2303677"/>
                <a:gd name="connsiteY9" fmla="*/ 608409 h 1131487"/>
                <a:gd name="connsiteX10" fmla="*/ 1671203 w 2303677"/>
                <a:gd name="connsiteY10" fmla="*/ 688498 h 1131487"/>
                <a:gd name="connsiteX11" fmla="*/ 1273524 w 2303677"/>
                <a:gd name="connsiteY11" fmla="*/ 822240 h 1131487"/>
                <a:gd name="connsiteX12" fmla="*/ 407231 w 2303677"/>
                <a:gd name="connsiteY12" fmla="*/ 1131487 h 1131487"/>
                <a:gd name="connsiteX13" fmla="*/ 409014 w 2303677"/>
                <a:gd name="connsiteY13" fmla="*/ 818643 h 1131487"/>
                <a:gd name="connsiteX14" fmla="*/ 0 w 2303677"/>
                <a:gd name="connsiteY14" fmla="*/ 664095 h 1131487"/>
                <a:gd name="connsiteX0" fmla="*/ 0 w 2303677"/>
                <a:gd name="connsiteY0" fmla="*/ 664095 h 1131487"/>
                <a:gd name="connsiteX1" fmla="*/ 280789 w 2303677"/>
                <a:gd name="connsiteY1" fmla="*/ 557876 h 1131487"/>
                <a:gd name="connsiteX2" fmla="*/ 514898 w 2303677"/>
                <a:gd name="connsiteY2" fmla="*/ 469510 h 1131487"/>
                <a:gd name="connsiteX3" fmla="*/ 805817 w 2303677"/>
                <a:gd name="connsiteY3" fmla="*/ 376566 h 1131487"/>
                <a:gd name="connsiteX4" fmla="*/ 1112439 w 2303677"/>
                <a:gd name="connsiteY4" fmla="*/ 277562 h 1131487"/>
                <a:gd name="connsiteX5" fmla="*/ 1488330 w 2303677"/>
                <a:gd name="connsiteY5" fmla="*/ 143165 h 1131487"/>
                <a:gd name="connsiteX6" fmla="*/ 1932144 w 2303677"/>
                <a:gd name="connsiteY6" fmla="*/ 0 h 1131487"/>
                <a:gd name="connsiteX7" fmla="*/ 2303677 w 2303677"/>
                <a:gd name="connsiteY7" fmla="*/ 190661 h 1131487"/>
                <a:gd name="connsiteX8" fmla="*/ 2248949 w 2303677"/>
                <a:gd name="connsiteY8" fmla="*/ 519433 h 1131487"/>
                <a:gd name="connsiteX9" fmla="*/ 1925472 w 2303677"/>
                <a:gd name="connsiteY9" fmla="*/ 608409 h 1131487"/>
                <a:gd name="connsiteX10" fmla="*/ 1671203 w 2303677"/>
                <a:gd name="connsiteY10" fmla="*/ 688498 h 1131487"/>
                <a:gd name="connsiteX11" fmla="*/ 1273524 w 2303677"/>
                <a:gd name="connsiteY11" fmla="*/ 822240 h 1131487"/>
                <a:gd name="connsiteX12" fmla="*/ 407231 w 2303677"/>
                <a:gd name="connsiteY12" fmla="*/ 1131487 h 1131487"/>
                <a:gd name="connsiteX13" fmla="*/ 409014 w 2303677"/>
                <a:gd name="connsiteY13" fmla="*/ 818643 h 1131487"/>
                <a:gd name="connsiteX14" fmla="*/ 0 w 2303677"/>
                <a:gd name="connsiteY14" fmla="*/ 664095 h 1131487"/>
                <a:gd name="connsiteX0" fmla="*/ 0 w 2303677"/>
                <a:gd name="connsiteY0" fmla="*/ 671836 h 1139228"/>
                <a:gd name="connsiteX1" fmla="*/ 280789 w 2303677"/>
                <a:gd name="connsiteY1" fmla="*/ 565617 h 1139228"/>
                <a:gd name="connsiteX2" fmla="*/ 514898 w 2303677"/>
                <a:gd name="connsiteY2" fmla="*/ 477251 h 1139228"/>
                <a:gd name="connsiteX3" fmla="*/ 805817 w 2303677"/>
                <a:gd name="connsiteY3" fmla="*/ 384307 h 1139228"/>
                <a:gd name="connsiteX4" fmla="*/ 1112439 w 2303677"/>
                <a:gd name="connsiteY4" fmla="*/ 285303 h 1139228"/>
                <a:gd name="connsiteX5" fmla="*/ 1488330 w 2303677"/>
                <a:gd name="connsiteY5" fmla="*/ 150906 h 1139228"/>
                <a:gd name="connsiteX6" fmla="*/ 1993775 w 2303677"/>
                <a:gd name="connsiteY6" fmla="*/ 0 h 1139228"/>
                <a:gd name="connsiteX7" fmla="*/ 2303677 w 2303677"/>
                <a:gd name="connsiteY7" fmla="*/ 198402 h 1139228"/>
                <a:gd name="connsiteX8" fmla="*/ 2248949 w 2303677"/>
                <a:gd name="connsiteY8" fmla="*/ 527174 h 1139228"/>
                <a:gd name="connsiteX9" fmla="*/ 1925472 w 2303677"/>
                <a:gd name="connsiteY9" fmla="*/ 616150 h 1139228"/>
                <a:gd name="connsiteX10" fmla="*/ 1671203 w 2303677"/>
                <a:gd name="connsiteY10" fmla="*/ 696239 h 1139228"/>
                <a:gd name="connsiteX11" fmla="*/ 1273524 w 2303677"/>
                <a:gd name="connsiteY11" fmla="*/ 829981 h 1139228"/>
                <a:gd name="connsiteX12" fmla="*/ 407231 w 2303677"/>
                <a:gd name="connsiteY12" fmla="*/ 1139228 h 1139228"/>
                <a:gd name="connsiteX13" fmla="*/ 409014 w 2303677"/>
                <a:gd name="connsiteY13" fmla="*/ 826384 h 1139228"/>
                <a:gd name="connsiteX14" fmla="*/ 0 w 2303677"/>
                <a:gd name="connsiteY14" fmla="*/ 671836 h 1139228"/>
                <a:gd name="connsiteX0" fmla="*/ 0 w 2303677"/>
                <a:gd name="connsiteY0" fmla="*/ 671836 h 1139228"/>
                <a:gd name="connsiteX1" fmla="*/ 280789 w 2303677"/>
                <a:gd name="connsiteY1" fmla="*/ 565617 h 1139228"/>
                <a:gd name="connsiteX2" fmla="*/ 514898 w 2303677"/>
                <a:gd name="connsiteY2" fmla="*/ 477251 h 1139228"/>
                <a:gd name="connsiteX3" fmla="*/ 805817 w 2303677"/>
                <a:gd name="connsiteY3" fmla="*/ 384307 h 1139228"/>
                <a:gd name="connsiteX4" fmla="*/ 1112439 w 2303677"/>
                <a:gd name="connsiteY4" fmla="*/ 285303 h 1139228"/>
                <a:gd name="connsiteX5" fmla="*/ 1488330 w 2303677"/>
                <a:gd name="connsiteY5" fmla="*/ 150906 h 1139228"/>
                <a:gd name="connsiteX6" fmla="*/ 1993775 w 2303677"/>
                <a:gd name="connsiteY6" fmla="*/ 0 h 1139228"/>
                <a:gd name="connsiteX7" fmla="*/ 2303677 w 2303677"/>
                <a:gd name="connsiteY7" fmla="*/ 198402 h 1139228"/>
                <a:gd name="connsiteX8" fmla="*/ 2248949 w 2303677"/>
                <a:gd name="connsiteY8" fmla="*/ 527174 h 1139228"/>
                <a:gd name="connsiteX9" fmla="*/ 1925472 w 2303677"/>
                <a:gd name="connsiteY9" fmla="*/ 616150 h 1139228"/>
                <a:gd name="connsiteX10" fmla="*/ 1671203 w 2303677"/>
                <a:gd name="connsiteY10" fmla="*/ 696239 h 1139228"/>
                <a:gd name="connsiteX11" fmla="*/ 1273524 w 2303677"/>
                <a:gd name="connsiteY11" fmla="*/ 829981 h 1139228"/>
                <a:gd name="connsiteX12" fmla="*/ 407231 w 2303677"/>
                <a:gd name="connsiteY12" fmla="*/ 1139228 h 1139228"/>
                <a:gd name="connsiteX13" fmla="*/ 409014 w 2303677"/>
                <a:gd name="connsiteY13" fmla="*/ 826384 h 1139228"/>
                <a:gd name="connsiteX14" fmla="*/ 0 w 2303677"/>
                <a:gd name="connsiteY14" fmla="*/ 671836 h 1139228"/>
                <a:gd name="connsiteX0" fmla="*/ 0 w 2276388"/>
                <a:gd name="connsiteY0" fmla="*/ 671836 h 1139228"/>
                <a:gd name="connsiteX1" fmla="*/ 280789 w 2276388"/>
                <a:gd name="connsiteY1" fmla="*/ 565617 h 1139228"/>
                <a:gd name="connsiteX2" fmla="*/ 514898 w 2276388"/>
                <a:gd name="connsiteY2" fmla="*/ 477251 h 1139228"/>
                <a:gd name="connsiteX3" fmla="*/ 805817 w 2276388"/>
                <a:gd name="connsiteY3" fmla="*/ 384307 h 1139228"/>
                <a:gd name="connsiteX4" fmla="*/ 1112439 w 2276388"/>
                <a:gd name="connsiteY4" fmla="*/ 285303 h 1139228"/>
                <a:gd name="connsiteX5" fmla="*/ 1488330 w 2276388"/>
                <a:gd name="connsiteY5" fmla="*/ 150906 h 1139228"/>
                <a:gd name="connsiteX6" fmla="*/ 1993775 w 2276388"/>
                <a:gd name="connsiteY6" fmla="*/ 0 h 1139228"/>
                <a:gd name="connsiteX7" fmla="*/ 2276388 w 2276388"/>
                <a:gd name="connsiteY7" fmla="*/ 265018 h 1139228"/>
                <a:gd name="connsiteX8" fmla="*/ 2248949 w 2276388"/>
                <a:gd name="connsiteY8" fmla="*/ 527174 h 1139228"/>
                <a:gd name="connsiteX9" fmla="*/ 1925472 w 2276388"/>
                <a:gd name="connsiteY9" fmla="*/ 616150 h 1139228"/>
                <a:gd name="connsiteX10" fmla="*/ 1671203 w 2276388"/>
                <a:gd name="connsiteY10" fmla="*/ 696239 h 1139228"/>
                <a:gd name="connsiteX11" fmla="*/ 1273524 w 2276388"/>
                <a:gd name="connsiteY11" fmla="*/ 829981 h 1139228"/>
                <a:gd name="connsiteX12" fmla="*/ 407231 w 2276388"/>
                <a:gd name="connsiteY12" fmla="*/ 1139228 h 1139228"/>
                <a:gd name="connsiteX13" fmla="*/ 409014 w 2276388"/>
                <a:gd name="connsiteY13" fmla="*/ 826384 h 1139228"/>
                <a:gd name="connsiteX14" fmla="*/ 0 w 2276388"/>
                <a:gd name="connsiteY14" fmla="*/ 671836 h 1139228"/>
                <a:gd name="connsiteX0" fmla="*/ 0 w 2274959"/>
                <a:gd name="connsiteY0" fmla="*/ 671836 h 1139228"/>
                <a:gd name="connsiteX1" fmla="*/ 280789 w 2274959"/>
                <a:gd name="connsiteY1" fmla="*/ 565617 h 1139228"/>
                <a:gd name="connsiteX2" fmla="*/ 514898 w 2274959"/>
                <a:gd name="connsiteY2" fmla="*/ 477251 h 1139228"/>
                <a:gd name="connsiteX3" fmla="*/ 805817 w 2274959"/>
                <a:gd name="connsiteY3" fmla="*/ 384307 h 1139228"/>
                <a:gd name="connsiteX4" fmla="*/ 1112439 w 2274959"/>
                <a:gd name="connsiteY4" fmla="*/ 285303 h 1139228"/>
                <a:gd name="connsiteX5" fmla="*/ 1488330 w 2274959"/>
                <a:gd name="connsiteY5" fmla="*/ 150906 h 1139228"/>
                <a:gd name="connsiteX6" fmla="*/ 1993775 w 2274959"/>
                <a:gd name="connsiteY6" fmla="*/ 0 h 1139228"/>
                <a:gd name="connsiteX7" fmla="*/ 2274959 w 2274959"/>
                <a:gd name="connsiteY7" fmla="*/ 253117 h 1139228"/>
                <a:gd name="connsiteX8" fmla="*/ 2248949 w 2274959"/>
                <a:gd name="connsiteY8" fmla="*/ 527174 h 1139228"/>
                <a:gd name="connsiteX9" fmla="*/ 1925472 w 2274959"/>
                <a:gd name="connsiteY9" fmla="*/ 616150 h 1139228"/>
                <a:gd name="connsiteX10" fmla="*/ 1671203 w 2274959"/>
                <a:gd name="connsiteY10" fmla="*/ 696239 h 1139228"/>
                <a:gd name="connsiteX11" fmla="*/ 1273524 w 2274959"/>
                <a:gd name="connsiteY11" fmla="*/ 829981 h 1139228"/>
                <a:gd name="connsiteX12" fmla="*/ 407231 w 2274959"/>
                <a:gd name="connsiteY12" fmla="*/ 1139228 h 1139228"/>
                <a:gd name="connsiteX13" fmla="*/ 409014 w 2274959"/>
                <a:gd name="connsiteY13" fmla="*/ 826384 h 1139228"/>
                <a:gd name="connsiteX14" fmla="*/ 0 w 2274959"/>
                <a:gd name="connsiteY14" fmla="*/ 671836 h 1139228"/>
                <a:gd name="connsiteX0" fmla="*/ 0 w 2274959"/>
                <a:gd name="connsiteY0" fmla="*/ 671836 h 1139228"/>
                <a:gd name="connsiteX1" fmla="*/ 280789 w 2274959"/>
                <a:gd name="connsiteY1" fmla="*/ 565617 h 1139228"/>
                <a:gd name="connsiteX2" fmla="*/ 514898 w 2274959"/>
                <a:gd name="connsiteY2" fmla="*/ 477251 h 1139228"/>
                <a:gd name="connsiteX3" fmla="*/ 805817 w 2274959"/>
                <a:gd name="connsiteY3" fmla="*/ 384307 h 1139228"/>
                <a:gd name="connsiteX4" fmla="*/ 1112439 w 2274959"/>
                <a:gd name="connsiteY4" fmla="*/ 285303 h 1139228"/>
                <a:gd name="connsiteX5" fmla="*/ 1488330 w 2274959"/>
                <a:gd name="connsiteY5" fmla="*/ 150906 h 1139228"/>
                <a:gd name="connsiteX6" fmla="*/ 1993775 w 2274959"/>
                <a:gd name="connsiteY6" fmla="*/ 0 h 1139228"/>
                <a:gd name="connsiteX7" fmla="*/ 2274959 w 2274959"/>
                <a:gd name="connsiteY7" fmla="*/ 253117 h 1139228"/>
                <a:gd name="connsiteX8" fmla="*/ 2248949 w 2274959"/>
                <a:gd name="connsiteY8" fmla="*/ 527174 h 1139228"/>
                <a:gd name="connsiteX9" fmla="*/ 1925472 w 2274959"/>
                <a:gd name="connsiteY9" fmla="*/ 616150 h 1139228"/>
                <a:gd name="connsiteX10" fmla="*/ 1671203 w 2274959"/>
                <a:gd name="connsiteY10" fmla="*/ 696239 h 1139228"/>
                <a:gd name="connsiteX11" fmla="*/ 1273524 w 2274959"/>
                <a:gd name="connsiteY11" fmla="*/ 829981 h 1139228"/>
                <a:gd name="connsiteX12" fmla="*/ 407231 w 2274959"/>
                <a:gd name="connsiteY12" fmla="*/ 1139228 h 1139228"/>
                <a:gd name="connsiteX13" fmla="*/ 409014 w 2274959"/>
                <a:gd name="connsiteY13" fmla="*/ 826384 h 1139228"/>
                <a:gd name="connsiteX14" fmla="*/ 0 w 2274959"/>
                <a:gd name="connsiteY14" fmla="*/ 671836 h 1139228"/>
                <a:gd name="connsiteX0" fmla="*/ 0 w 2274959"/>
                <a:gd name="connsiteY0" fmla="*/ 671836 h 1139228"/>
                <a:gd name="connsiteX1" fmla="*/ 280789 w 2274959"/>
                <a:gd name="connsiteY1" fmla="*/ 565617 h 1139228"/>
                <a:gd name="connsiteX2" fmla="*/ 514898 w 2274959"/>
                <a:gd name="connsiteY2" fmla="*/ 477251 h 1139228"/>
                <a:gd name="connsiteX3" fmla="*/ 805817 w 2274959"/>
                <a:gd name="connsiteY3" fmla="*/ 384307 h 1139228"/>
                <a:gd name="connsiteX4" fmla="*/ 1112439 w 2274959"/>
                <a:gd name="connsiteY4" fmla="*/ 285303 h 1139228"/>
                <a:gd name="connsiteX5" fmla="*/ 1488330 w 2274959"/>
                <a:gd name="connsiteY5" fmla="*/ 150906 h 1139228"/>
                <a:gd name="connsiteX6" fmla="*/ 1993775 w 2274959"/>
                <a:gd name="connsiteY6" fmla="*/ 0 h 1139228"/>
                <a:gd name="connsiteX7" fmla="*/ 2274959 w 2274959"/>
                <a:gd name="connsiteY7" fmla="*/ 253117 h 1139228"/>
                <a:gd name="connsiteX8" fmla="*/ 2248949 w 2274959"/>
                <a:gd name="connsiteY8" fmla="*/ 527174 h 1139228"/>
                <a:gd name="connsiteX9" fmla="*/ 1925472 w 2274959"/>
                <a:gd name="connsiteY9" fmla="*/ 616150 h 1139228"/>
                <a:gd name="connsiteX10" fmla="*/ 1671203 w 2274959"/>
                <a:gd name="connsiteY10" fmla="*/ 696239 h 1139228"/>
                <a:gd name="connsiteX11" fmla="*/ 1273524 w 2274959"/>
                <a:gd name="connsiteY11" fmla="*/ 829981 h 1139228"/>
                <a:gd name="connsiteX12" fmla="*/ 407231 w 2274959"/>
                <a:gd name="connsiteY12" fmla="*/ 1139228 h 1139228"/>
                <a:gd name="connsiteX13" fmla="*/ 409014 w 2274959"/>
                <a:gd name="connsiteY13" fmla="*/ 826384 h 1139228"/>
                <a:gd name="connsiteX14" fmla="*/ 0 w 2274959"/>
                <a:gd name="connsiteY14" fmla="*/ 671836 h 1139228"/>
                <a:gd name="connsiteX0" fmla="*/ 0 w 2274959"/>
                <a:gd name="connsiteY0" fmla="*/ 671836 h 1139228"/>
                <a:gd name="connsiteX1" fmla="*/ 280789 w 2274959"/>
                <a:gd name="connsiteY1" fmla="*/ 565617 h 1139228"/>
                <a:gd name="connsiteX2" fmla="*/ 514898 w 2274959"/>
                <a:gd name="connsiteY2" fmla="*/ 477251 h 1139228"/>
                <a:gd name="connsiteX3" fmla="*/ 805817 w 2274959"/>
                <a:gd name="connsiteY3" fmla="*/ 384307 h 1139228"/>
                <a:gd name="connsiteX4" fmla="*/ 1112439 w 2274959"/>
                <a:gd name="connsiteY4" fmla="*/ 285303 h 1139228"/>
                <a:gd name="connsiteX5" fmla="*/ 1488330 w 2274959"/>
                <a:gd name="connsiteY5" fmla="*/ 150906 h 1139228"/>
                <a:gd name="connsiteX6" fmla="*/ 1993775 w 2274959"/>
                <a:gd name="connsiteY6" fmla="*/ 0 h 1139228"/>
                <a:gd name="connsiteX7" fmla="*/ 2274959 w 2274959"/>
                <a:gd name="connsiteY7" fmla="*/ 253117 h 1139228"/>
                <a:gd name="connsiteX8" fmla="*/ 2248949 w 2274959"/>
                <a:gd name="connsiteY8" fmla="*/ 527174 h 1139228"/>
                <a:gd name="connsiteX9" fmla="*/ 1925472 w 2274959"/>
                <a:gd name="connsiteY9" fmla="*/ 616150 h 1139228"/>
                <a:gd name="connsiteX10" fmla="*/ 1671203 w 2274959"/>
                <a:gd name="connsiteY10" fmla="*/ 696239 h 1139228"/>
                <a:gd name="connsiteX11" fmla="*/ 1273524 w 2274959"/>
                <a:gd name="connsiteY11" fmla="*/ 829981 h 1139228"/>
                <a:gd name="connsiteX12" fmla="*/ 407231 w 2274959"/>
                <a:gd name="connsiteY12" fmla="*/ 1139228 h 1139228"/>
                <a:gd name="connsiteX13" fmla="*/ 409014 w 2274959"/>
                <a:gd name="connsiteY13" fmla="*/ 826384 h 1139228"/>
                <a:gd name="connsiteX14" fmla="*/ 0 w 2274959"/>
                <a:gd name="connsiteY14" fmla="*/ 671836 h 1139228"/>
                <a:gd name="connsiteX0" fmla="*/ 0 w 2274959"/>
                <a:gd name="connsiteY0" fmla="*/ 679832 h 1147224"/>
                <a:gd name="connsiteX1" fmla="*/ 280789 w 2274959"/>
                <a:gd name="connsiteY1" fmla="*/ 573613 h 1147224"/>
                <a:gd name="connsiteX2" fmla="*/ 514898 w 2274959"/>
                <a:gd name="connsiteY2" fmla="*/ 485247 h 1147224"/>
                <a:gd name="connsiteX3" fmla="*/ 805817 w 2274959"/>
                <a:gd name="connsiteY3" fmla="*/ 392303 h 1147224"/>
                <a:gd name="connsiteX4" fmla="*/ 1112439 w 2274959"/>
                <a:gd name="connsiteY4" fmla="*/ 293299 h 1147224"/>
                <a:gd name="connsiteX5" fmla="*/ 1488330 w 2274959"/>
                <a:gd name="connsiteY5" fmla="*/ 158902 h 1147224"/>
                <a:gd name="connsiteX6" fmla="*/ 2005646 w 2274959"/>
                <a:gd name="connsiteY6" fmla="*/ 0 h 1147224"/>
                <a:gd name="connsiteX7" fmla="*/ 2274959 w 2274959"/>
                <a:gd name="connsiteY7" fmla="*/ 261113 h 1147224"/>
                <a:gd name="connsiteX8" fmla="*/ 2248949 w 2274959"/>
                <a:gd name="connsiteY8" fmla="*/ 535170 h 1147224"/>
                <a:gd name="connsiteX9" fmla="*/ 1925472 w 2274959"/>
                <a:gd name="connsiteY9" fmla="*/ 624146 h 1147224"/>
                <a:gd name="connsiteX10" fmla="*/ 1671203 w 2274959"/>
                <a:gd name="connsiteY10" fmla="*/ 704235 h 1147224"/>
                <a:gd name="connsiteX11" fmla="*/ 1273524 w 2274959"/>
                <a:gd name="connsiteY11" fmla="*/ 837977 h 1147224"/>
                <a:gd name="connsiteX12" fmla="*/ 407231 w 2274959"/>
                <a:gd name="connsiteY12" fmla="*/ 1147224 h 1147224"/>
                <a:gd name="connsiteX13" fmla="*/ 409014 w 2274959"/>
                <a:gd name="connsiteY13" fmla="*/ 834380 h 1147224"/>
                <a:gd name="connsiteX14" fmla="*/ 0 w 2274959"/>
                <a:gd name="connsiteY14" fmla="*/ 679832 h 1147224"/>
                <a:gd name="connsiteX0" fmla="*/ 0 w 2274959"/>
                <a:gd name="connsiteY0" fmla="*/ 679832 h 1147224"/>
                <a:gd name="connsiteX1" fmla="*/ 280789 w 2274959"/>
                <a:gd name="connsiteY1" fmla="*/ 573613 h 1147224"/>
                <a:gd name="connsiteX2" fmla="*/ 514898 w 2274959"/>
                <a:gd name="connsiteY2" fmla="*/ 485247 h 1147224"/>
                <a:gd name="connsiteX3" fmla="*/ 805817 w 2274959"/>
                <a:gd name="connsiteY3" fmla="*/ 392303 h 1147224"/>
                <a:gd name="connsiteX4" fmla="*/ 1112439 w 2274959"/>
                <a:gd name="connsiteY4" fmla="*/ 293299 h 1147224"/>
                <a:gd name="connsiteX5" fmla="*/ 1488330 w 2274959"/>
                <a:gd name="connsiteY5" fmla="*/ 158902 h 1147224"/>
                <a:gd name="connsiteX6" fmla="*/ 2005646 w 2274959"/>
                <a:gd name="connsiteY6" fmla="*/ 0 h 1147224"/>
                <a:gd name="connsiteX7" fmla="*/ 2274959 w 2274959"/>
                <a:gd name="connsiteY7" fmla="*/ 261113 h 1147224"/>
                <a:gd name="connsiteX8" fmla="*/ 2248949 w 2274959"/>
                <a:gd name="connsiteY8" fmla="*/ 535170 h 1147224"/>
                <a:gd name="connsiteX9" fmla="*/ 1925472 w 2274959"/>
                <a:gd name="connsiteY9" fmla="*/ 624146 h 1147224"/>
                <a:gd name="connsiteX10" fmla="*/ 1671203 w 2274959"/>
                <a:gd name="connsiteY10" fmla="*/ 704235 h 1147224"/>
                <a:gd name="connsiteX11" fmla="*/ 1273524 w 2274959"/>
                <a:gd name="connsiteY11" fmla="*/ 837977 h 1147224"/>
                <a:gd name="connsiteX12" fmla="*/ 407231 w 2274959"/>
                <a:gd name="connsiteY12" fmla="*/ 1147224 h 1147224"/>
                <a:gd name="connsiteX13" fmla="*/ 409014 w 2274959"/>
                <a:gd name="connsiteY13" fmla="*/ 834380 h 1147224"/>
                <a:gd name="connsiteX14" fmla="*/ 0 w 2274959"/>
                <a:gd name="connsiteY14" fmla="*/ 679832 h 1147224"/>
                <a:gd name="connsiteX0" fmla="*/ 0 w 2274959"/>
                <a:gd name="connsiteY0" fmla="*/ 674417 h 1141809"/>
                <a:gd name="connsiteX1" fmla="*/ 280789 w 2274959"/>
                <a:gd name="connsiteY1" fmla="*/ 568198 h 1141809"/>
                <a:gd name="connsiteX2" fmla="*/ 514898 w 2274959"/>
                <a:gd name="connsiteY2" fmla="*/ 479832 h 1141809"/>
                <a:gd name="connsiteX3" fmla="*/ 805817 w 2274959"/>
                <a:gd name="connsiteY3" fmla="*/ 386888 h 1141809"/>
                <a:gd name="connsiteX4" fmla="*/ 1112439 w 2274959"/>
                <a:gd name="connsiteY4" fmla="*/ 287884 h 1141809"/>
                <a:gd name="connsiteX5" fmla="*/ 1488330 w 2274959"/>
                <a:gd name="connsiteY5" fmla="*/ 153487 h 1141809"/>
                <a:gd name="connsiteX6" fmla="*/ 2014318 w 2274959"/>
                <a:gd name="connsiteY6" fmla="*/ 0 h 1141809"/>
                <a:gd name="connsiteX7" fmla="*/ 2274959 w 2274959"/>
                <a:gd name="connsiteY7" fmla="*/ 255698 h 1141809"/>
                <a:gd name="connsiteX8" fmla="*/ 2248949 w 2274959"/>
                <a:gd name="connsiteY8" fmla="*/ 529755 h 1141809"/>
                <a:gd name="connsiteX9" fmla="*/ 1925472 w 2274959"/>
                <a:gd name="connsiteY9" fmla="*/ 618731 h 1141809"/>
                <a:gd name="connsiteX10" fmla="*/ 1671203 w 2274959"/>
                <a:gd name="connsiteY10" fmla="*/ 698820 h 1141809"/>
                <a:gd name="connsiteX11" fmla="*/ 1273524 w 2274959"/>
                <a:gd name="connsiteY11" fmla="*/ 832562 h 1141809"/>
                <a:gd name="connsiteX12" fmla="*/ 407231 w 2274959"/>
                <a:gd name="connsiteY12" fmla="*/ 1141809 h 1141809"/>
                <a:gd name="connsiteX13" fmla="*/ 409014 w 2274959"/>
                <a:gd name="connsiteY13" fmla="*/ 828965 h 1141809"/>
                <a:gd name="connsiteX14" fmla="*/ 0 w 2274959"/>
                <a:gd name="connsiteY14" fmla="*/ 674417 h 1141809"/>
                <a:gd name="connsiteX0" fmla="*/ 0 w 2274959"/>
                <a:gd name="connsiteY0" fmla="*/ 674417 h 1141809"/>
                <a:gd name="connsiteX1" fmla="*/ 280789 w 2274959"/>
                <a:gd name="connsiteY1" fmla="*/ 568198 h 1141809"/>
                <a:gd name="connsiteX2" fmla="*/ 514898 w 2274959"/>
                <a:gd name="connsiteY2" fmla="*/ 479832 h 1141809"/>
                <a:gd name="connsiteX3" fmla="*/ 805817 w 2274959"/>
                <a:gd name="connsiteY3" fmla="*/ 386888 h 1141809"/>
                <a:gd name="connsiteX4" fmla="*/ 1112439 w 2274959"/>
                <a:gd name="connsiteY4" fmla="*/ 287884 h 1141809"/>
                <a:gd name="connsiteX5" fmla="*/ 1488330 w 2274959"/>
                <a:gd name="connsiteY5" fmla="*/ 153487 h 1141809"/>
                <a:gd name="connsiteX6" fmla="*/ 2014318 w 2274959"/>
                <a:gd name="connsiteY6" fmla="*/ 0 h 1141809"/>
                <a:gd name="connsiteX7" fmla="*/ 2274959 w 2274959"/>
                <a:gd name="connsiteY7" fmla="*/ 255698 h 1141809"/>
                <a:gd name="connsiteX8" fmla="*/ 2248949 w 2274959"/>
                <a:gd name="connsiteY8" fmla="*/ 529755 h 1141809"/>
                <a:gd name="connsiteX9" fmla="*/ 1925472 w 2274959"/>
                <a:gd name="connsiteY9" fmla="*/ 618731 h 1141809"/>
                <a:gd name="connsiteX10" fmla="*/ 1671203 w 2274959"/>
                <a:gd name="connsiteY10" fmla="*/ 698820 h 1141809"/>
                <a:gd name="connsiteX11" fmla="*/ 1273524 w 2274959"/>
                <a:gd name="connsiteY11" fmla="*/ 832562 h 1141809"/>
                <a:gd name="connsiteX12" fmla="*/ 407231 w 2274959"/>
                <a:gd name="connsiteY12" fmla="*/ 1141809 h 1141809"/>
                <a:gd name="connsiteX13" fmla="*/ 409014 w 2274959"/>
                <a:gd name="connsiteY13" fmla="*/ 828965 h 1141809"/>
                <a:gd name="connsiteX14" fmla="*/ 0 w 2274959"/>
                <a:gd name="connsiteY14" fmla="*/ 674417 h 1141809"/>
                <a:gd name="connsiteX0" fmla="*/ 0 w 2274959"/>
                <a:gd name="connsiteY0" fmla="*/ 674417 h 1141809"/>
                <a:gd name="connsiteX1" fmla="*/ 280789 w 2274959"/>
                <a:gd name="connsiteY1" fmla="*/ 568198 h 1141809"/>
                <a:gd name="connsiteX2" fmla="*/ 514898 w 2274959"/>
                <a:gd name="connsiteY2" fmla="*/ 479832 h 1141809"/>
                <a:gd name="connsiteX3" fmla="*/ 805817 w 2274959"/>
                <a:gd name="connsiteY3" fmla="*/ 386888 h 1141809"/>
                <a:gd name="connsiteX4" fmla="*/ 1112439 w 2274959"/>
                <a:gd name="connsiteY4" fmla="*/ 287884 h 1141809"/>
                <a:gd name="connsiteX5" fmla="*/ 1499020 w 2274959"/>
                <a:gd name="connsiteY5" fmla="*/ 162367 h 1141809"/>
                <a:gd name="connsiteX6" fmla="*/ 2014318 w 2274959"/>
                <a:gd name="connsiteY6" fmla="*/ 0 h 1141809"/>
                <a:gd name="connsiteX7" fmla="*/ 2274959 w 2274959"/>
                <a:gd name="connsiteY7" fmla="*/ 255698 h 1141809"/>
                <a:gd name="connsiteX8" fmla="*/ 2248949 w 2274959"/>
                <a:gd name="connsiteY8" fmla="*/ 529755 h 1141809"/>
                <a:gd name="connsiteX9" fmla="*/ 1925472 w 2274959"/>
                <a:gd name="connsiteY9" fmla="*/ 618731 h 1141809"/>
                <a:gd name="connsiteX10" fmla="*/ 1671203 w 2274959"/>
                <a:gd name="connsiteY10" fmla="*/ 698820 h 1141809"/>
                <a:gd name="connsiteX11" fmla="*/ 1273524 w 2274959"/>
                <a:gd name="connsiteY11" fmla="*/ 832562 h 1141809"/>
                <a:gd name="connsiteX12" fmla="*/ 407231 w 2274959"/>
                <a:gd name="connsiteY12" fmla="*/ 1141809 h 1141809"/>
                <a:gd name="connsiteX13" fmla="*/ 409014 w 2274959"/>
                <a:gd name="connsiteY13" fmla="*/ 828965 h 1141809"/>
                <a:gd name="connsiteX14" fmla="*/ 0 w 2274959"/>
                <a:gd name="connsiteY14" fmla="*/ 674417 h 1141809"/>
                <a:gd name="connsiteX0" fmla="*/ 0 w 2274959"/>
                <a:gd name="connsiteY0" fmla="*/ 674417 h 1141809"/>
                <a:gd name="connsiteX1" fmla="*/ 280789 w 2274959"/>
                <a:gd name="connsiteY1" fmla="*/ 568198 h 1141809"/>
                <a:gd name="connsiteX2" fmla="*/ 514898 w 2274959"/>
                <a:gd name="connsiteY2" fmla="*/ 479832 h 1141809"/>
                <a:gd name="connsiteX3" fmla="*/ 812468 w 2274959"/>
                <a:gd name="connsiteY3" fmla="*/ 388842 h 1141809"/>
                <a:gd name="connsiteX4" fmla="*/ 1112439 w 2274959"/>
                <a:gd name="connsiteY4" fmla="*/ 287884 h 1141809"/>
                <a:gd name="connsiteX5" fmla="*/ 1499020 w 2274959"/>
                <a:gd name="connsiteY5" fmla="*/ 162367 h 1141809"/>
                <a:gd name="connsiteX6" fmla="*/ 2014318 w 2274959"/>
                <a:gd name="connsiteY6" fmla="*/ 0 h 1141809"/>
                <a:gd name="connsiteX7" fmla="*/ 2274959 w 2274959"/>
                <a:gd name="connsiteY7" fmla="*/ 255698 h 1141809"/>
                <a:gd name="connsiteX8" fmla="*/ 2248949 w 2274959"/>
                <a:gd name="connsiteY8" fmla="*/ 529755 h 1141809"/>
                <a:gd name="connsiteX9" fmla="*/ 1925472 w 2274959"/>
                <a:gd name="connsiteY9" fmla="*/ 618731 h 1141809"/>
                <a:gd name="connsiteX10" fmla="*/ 1671203 w 2274959"/>
                <a:gd name="connsiteY10" fmla="*/ 698820 h 1141809"/>
                <a:gd name="connsiteX11" fmla="*/ 1273524 w 2274959"/>
                <a:gd name="connsiteY11" fmla="*/ 832562 h 1141809"/>
                <a:gd name="connsiteX12" fmla="*/ 407231 w 2274959"/>
                <a:gd name="connsiteY12" fmla="*/ 1141809 h 1141809"/>
                <a:gd name="connsiteX13" fmla="*/ 409014 w 2274959"/>
                <a:gd name="connsiteY13" fmla="*/ 828965 h 1141809"/>
                <a:gd name="connsiteX14" fmla="*/ 0 w 2274959"/>
                <a:gd name="connsiteY14" fmla="*/ 674417 h 1141809"/>
                <a:gd name="connsiteX0" fmla="*/ 0 w 2274959"/>
                <a:gd name="connsiteY0" fmla="*/ 674417 h 1141809"/>
                <a:gd name="connsiteX1" fmla="*/ 280789 w 2274959"/>
                <a:gd name="connsiteY1" fmla="*/ 568198 h 1141809"/>
                <a:gd name="connsiteX2" fmla="*/ 514898 w 2274959"/>
                <a:gd name="connsiteY2" fmla="*/ 479832 h 1141809"/>
                <a:gd name="connsiteX3" fmla="*/ 808427 w 2274959"/>
                <a:gd name="connsiteY3" fmla="*/ 381916 h 1141809"/>
                <a:gd name="connsiteX4" fmla="*/ 1112439 w 2274959"/>
                <a:gd name="connsiteY4" fmla="*/ 287884 h 1141809"/>
                <a:gd name="connsiteX5" fmla="*/ 1499020 w 2274959"/>
                <a:gd name="connsiteY5" fmla="*/ 162367 h 1141809"/>
                <a:gd name="connsiteX6" fmla="*/ 2014318 w 2274959"/>
                <a:gd name="connsiteY6" fmla="*/ 0 h 1141809"/>
                <a:gd name="connsiteX7" fmla="*/ 2274959 w 2274959"/>
                <a:gd name="connsiteY7" fmla="*/ 255698 h 1141809"/>
                <a:gd name="connsiteX8" fmla="*/ 2248949 w 2274959"/>
                <a:gd name="connsiteY8" fmla="*/ 529755 h 1141809"/>
                <a:gd name="connsiteX9" fmla="*/ 1925472 w 2274959"/>
                <a:gd name="connsiteY9" fmla="*/ 618731 h 1141809"/>
                <a:gd name="connsiteX10" fmla="*/ 1671203 w 2274959"/>
                <a:gd name="connsiteY10" fmla="*/ 698820 h 1141809"/>
                <a:gd name="connsiteX11" fmla="*/ 1273524 w 2274959"/>
                <a:gd name="connsiteY11" fmla="*/ 832562 h 1141809"/>
                <a:gd name="connsiteX12" fmla="*/ 407231 w 2274959"/>
                <a:gd name="connsiteY12" fmla="*/ 1141809 h 1141809"/>
                <a:gd name="connsiteX13" fmla="*/ 409014 w 2274959"/>
                <a:gd name="connsiteY13" fmla="*/ 828965 h 1141809"/>
                <a:gd name="connsiteX14" fmla="*/ 0 w 2274959"/>
                <a:gd name="connsiteY14" fmla="*/ 674417 h 1141809"/>
                <a:gd name="connsiteX0" fmla="*/ 0 w 2274959"/>
                <a:gd name="connsiteY0" fmla="*/ 674417 h 1141809"/>
                <a:gd name="connsiteX1" fmla="*/ 280789 w 2274959"/>
                <a:gd name="connsiteY1" fmla="*/ 568198 h 1141809"/>
                <a:gd name="connsiteX2" fmla="*/ 514898 w 2274959"/>
                <a:gd name="connsiteY2" fmla="*/ 479832 h 1141809"/>
                <a:gd name="connsiteX3" fmla="*/ 808427 w 2274959"/>
                <a:gd name="connsiteY3" fmla="*/ 381916 h 1141809"/>
                <a:gd name="connsiteX4" fmla="*/ 1142833 w 2274959"/>
                <a:gd name="connsiteY4" fmla="*/ 273846 h 1141809"/>
                <a:gd name="connsiteX5" fmla="*/ 1499020 w 2274959"/>
                <a:gd name="connsiteY5" fmla="*/ 162367 h 1141809"/>
                <a:gd name="connsiteX6" fmla="*/ 2014318 w 2274959"/>
                <a:gd name="connsiteY6" fmla="*/ 0 h 1141809"/>
                <a:gd name="connsiteX7" fmla="*/ 2274959 w 2274959"/>
                <a:gd name="connsiteY7" fmla="*/ 255698 h 1141809"/>
                <a:gd name="connsiteX8" fmla="*/ 2248949 w 2274959"/>
                <a:gd name="connsiteY8" fmla="*/ 529755 h 1141809"/>
                <a:gd name="connsiteX9" fmla="*/ 1925472 w 2274959"/>
                <a:gd name="connsiteY9" fmla="*/ 618731 h 1141809"/>
                <a:gd name="connsiteX10" fmla="*/ 1671203 w 2274959"/>
                <a:gd name="connsiteY10" fmla="*/ 698820 h 1141809"/>
                <a:gd name="connsiteX11" fmla="*/ 1273524 w 2274959"/>
                <a:gd name="connsiteY11" fmla="*/ 832562 h 1141809"/>
                <a:gd name="connsiteX12" fmla="*/ 407231 w 2274959"/>
                <a:gd name="connsiteY12" fmla="*/ 1141809 h 1141809"/>
                <a:gd name="connsiteX13" fmla="*/ 409014 w 2274959"/>
                <a:gd name="connsiteY13" fmla="*/ 828965 h 1141809"/>
                <a:gd name="connsiteX14" fmla="*/ 0 w 2274959"/>
                <a:gd name="connsiteY14" fmla="*/ 674417 h 1141809"/>
                <a:gd name="connsiteX0" fmla="*/ 0 w 2274959"/>
                <a:gd name="connsiteY0" fmla="*/ 674417 h 1141809"/>
                <a:gd name="connsiteX1" fmla="*/ 280789 w 2274959"/>
                <a:gd name="connsiteY1" fmla="*/ 568198 h 1141809"/>
                <a:gd name="connsiteX2" fmla="*/ 514898 w 2274959"/>
                <a:gd name="connsiteY2" fmla="*/ 479832 h 1141809"/>
                <a:gd name="connsiteX3" fmla="*/ 808427 w 2274959"/>
                <a:gd name="connsiteY3" fmla="*/ 381916 h 1141809"/>
                <a:gd name="connsiteX4" fmla="*/ 1142833 w 2274959"/>
                <a:gd name="connsiteY4" fmla="*/ 273846 h 1141809"/>
                <a:gd name="connsiteX5" fmla="*/ 1554589 w 2274959"/>
                <a:gd name="connsiteY5" fmla="*/ 144237 h 1141809"/>
                <a:gd name="connsiteX6" fmla="*/ 2014318 w 2274959"/>
                <a:gd name="connsiteY6" fmla="*/ 0 h 1141809"/>
                <a:gd name="connsiteX7" fmla="*/ 2274959 w 2274959"/>
                <a:gd name="connsiteY7" fmla="*/ 255698 h 1141809"/>
                <a:gd name="connsiteX8" fmla="*/ 2248949 w 2274959"/>
                <a:gd name="connsiteY8" fmla="*/ 529755 h 1141809"/>
                <a:gd name="connsiteX9" fmla="*/ 1925472 w 2274959"/>
                <a:gd name="connsiteY9" fmla="*/ 618731 h 1141809"/>
                <a:gd name="connsiteX10" fmla="*/ 1671203 w 2274959"/>
                <a:gd name="connsiteY10" fmla="*/ 698820 h 1141809"/>
                <a:gd name="connsiteX11" fmla="*/ 1273524 w 2274959"/>
                <a:gd name="connsiteY11" fmla="*/ 832562 h 1141809"/>
                <a:gd name="connsiteX12" fmla="*/ 407231 w 2274959"/>
                <a:gd name="connsiteY12" fmla="*/ 1141809 h 1141809"/>
                <a:gd name="connsiteX13" fmla="*/ 409014 w 2274959"/>
                <a:gd name="connsiteY13" fmla="*/ 828965 h 1141809"/>
                <a:gd name="connsiteX14" fmla="*/ 0 w 2274959"/>
                <a:gd name="connsiteY14" fmla="*/ 674417 h 1141809"/>
                <a:gd name="connsiteX0" fmla="*/ 0 w 2274959"/>
                <a:gd name="connsiteY0" fmla="*/ 674417 h 1141809"/>
                <a:gd name="connsiteX1" fmla="*/ 280789 w 2274959"/>
                <a:gd name="connsiteY1" fmla="*/ 568198 h 1141809"/>
                <a:gd name="connsiteX2" fmla="*/ 514898 w 2274959"/>
                <a:gd name="connsiteY2" fmla="*/ 479832 h 1141809"/>
                <a:gd name="connsiteX3" fmla="*/ 808427 w 2274959"/>
                <a:gd name="connsiteY3" fmla="*/ 381916 h 1141809"/>
                <a:gd name="connsiteX4" fmla="*/ 1142833 w 2274959"/>
                <a:gd name="connsiteY4" fmla="*/ 273846 h 1141809"/>
                <a:gd name="connsiteX5" fmla="*/ 1554589 w 2274959"/>
                <a:gd name="connsiteY5" fmla="*/ 144237 h 1141809"/>
                <a:gd name="connsiteX6" fmla="*/ 2014318 w 2274959"/>
                <a:gd name="connsiteY6" fmla="*/ 0 h 1141809"/>
                <a:gd name="connsiteX7" fmla="*/ 2274959 w 2274959"/>
                <a:gd name="connsiteY7" fmla="*/ 255698 h 1141809"/>
                <a:gd name="connsiteX8" fmla="*/ 2248949 w 2274959"/>
                <a:gd name="connsiteY8" fmla="*/ 529755 h 1141809"/>
                <a:gd name="connsiteX9" fmla="*/ 1925472 w 2274959"/>
                <a:gd name="connsiteY9" fmla="*/ 618731 h 1141809"/>
                <a:gd name="connsiteX10" fmla="*/ 1671203 w 2274959"/>
                <a:gd name="connsiteY10" fmla="*/ 698820 h 1141809"/>
                <a:gd name="connsiteX11" fmla="*/ 1273524 w 2274959"/>
                <a:gd name="connsiteY11" fmla="*/ 832562 h 1141809"/>
                <a:gd name="connsiteX12" fmla="*/ 407231 w 2274959"/>
                <a:gd name="connsiteY12" fmla="*/ 1141809 h 1141809"/>
                <a:gd name="connsiteX13" fmla="*/ 409014 w 2274959"/>
                <a:gd name="connsiteY13" fmla="*/ 828965 h 1141809"/>
                <a:gd name="connsiteX14" fmla="*/ 0 w 2274959"/>
                <a:gd name="connsiteY14" fmla="*/ 674417 h 1141809"/>
                <a:gd name="connsiteX0" fmla="*/ 0 w 2274959"/>
                <a:gd name="connsiteY0" fmla="*/ 674417 h 1141367"/>
                <a:gd name="connsiteX1" fmla="*/ 280789 w 2274959"/>
                <a:gd name="connsiteY1" fmla="*/ 568198 h 1141367"/>
                <a:gd name="connsiteX2" fmla="*/ 514898 w 2274959"/>
                <a:gd name="connsiteY2" fmla="*/ 479832 h 1141367"/>
                <a:gd name="connsiteX3" fmla="*/ 808427 w 2274959"/>
                <a:gd name="connsiteY3" fmla="*/ 381916 h 1141367"/>
                <a:gd name="connsiteX4" fmla="*/ 1142833 w 2274959"/>
                <a:gd name="connsiteY4" fmla="*/ 273846 h 1141367"/>
                <a:gd name="connsiteX5" fmla="*/ 1554589 w 2274959"/>
                <a:gd name="connsiteY5" fmla="*/ 144237 h 1141367"/>
                <a:gd name="connsiteX6" fmla="*/ 2014318 w 2274959"/>
                <a:gd name="connsiteY6" fmla="*/ 0 h 1141367"/>
                <a:gd name="connsiteX7" fmla="*/ 2274959 w 2274959"/>
                <a:gd name="connsiteY7" fmla="*/ 255698 h 1141367"/>
                <a:gd name="connsiteX8" fmla="*/ 2248949 w 2274959"/>
                <a:gd name="connsiteY8" fmla="*/ 529755 h 1141367"/>
                <a:gd name="connsiteX9" fmla="*/ 1925472 w 2274959"/>
                <a:gd name="connsiteY9" fmla="*/ 618731 h 1141367"/>
                <a:gd name="connsiteX10" fmla="*/ 1671203 w 2274959"/>
                <a:gd name="connsiteY10" fmla="*/ 698820 h 1141367"/>
                <a:gd name="connsiteX11" fmla="*/ 1273524 w 2274959"/>
                <a:gd name="connsiteY11" fmla="*/ 832562 h 1141367"/>
                <a:gd name="connsiteX12" fmla="*/ 395950 w 2274959"/>
                <a:gd name="connsiteY12" fmla="*/ 1141367 h 1141367"/>
                <a:gd name="connsiteX13" fmla="*/ 409014 w 2274959"/>
                <a:gd name="connsiteY13" fmla="*/ 828965 h 1141367"/>
                <a:gd name="connsiteX14" fmla="*/ 0 w 2274959"/>
                <a:gd name="connsiteY14" fmla="*/ 674417 h 1141367"/>
                <a:gd name="connsiteX0" fmla="*/ 0 w 2274959"/>
                <a:gd name="connsiteY0" fmla="*/ 674417 h 1141367"/>
                <a:gd name="connsiteX1" fmla="*/ 280789 w 2274959"/>
                <a:gd name="connsiteY1" fmla="*/ 568198 h 1141367"/>
                <a:gd name="connsiteX2" fmla="*/ 514898 w 2274959"/>
                <a:gd name="connsiteY2" fmla="*/ 479832 h 1141367"/>
                <a:gd name="connsiteX3" fmla="*/ 808427 w 2274959"/>
                <a:gd name="connsiteY3" fmla="*/ 381916 h 1141367"/>
                <a:gd name="connsiteX4" fmla="*/ 1142833 w 2274959"/>
                <a:gd name="connsiteY4" fmla="*/ 273846 h 1141367"/>
                <a:gd name="connsiteX5" fmla="*/ 1554589 w 2274959"/>
                <a:gd name="connsiteY5" fmla="*/ 144237 h 1141367"/>
                <a:gd name="connsiteX6" fmla="*/ 2014318 w 2274959"/>
                <a:gd name="connsiteY6" fmla="*/ 0 h 1141367"/>
                <a:gd name="connsiteX7" fmla="*/ 2274959 w 2274959"/>
                <a:gd name="connsiteY7" fmla="*/ 255698 h 1141367"/>
                <a:gd name="connsiteX8" fmla="*/ 2248949 w 2274959"/>
                <a:gd name="connsiteY8" fmla="*/ 529755 h 1141367"/>
                <a:gd name="connsiteX9" fmla="*/ 1925472 w 2274959"/>
                <a:gd name="connsiteY9" fmla="*/ 618731 h 1141367"/>
                <a:gd name="connsiteX10" fmla="*/ 1671203 w 2274959"/>
                <a:gd name="connsiteY10" fmla="*/ 698820 h 1141367"/>
                <a:gd name="connsiteX11" fmla="*/ 1273524 w 2274959"/>
                <a:gd name="connsiteY11" fmla="*/ 832562 h 1141367"/>
                <a:gd name="connsiteX12" fmla="*/ 395950 w 2274959"/>
                <a:gd name="connsiteY12" fmla="*/ 1141367 h 1141367"/>
                <a:gd name="connsiteX13" fmla="*/ 409014 w 2274959"/>
                <a:gd name="connsiteY13" fmla="*/ 828965 h 1141367"/>
                <a:gd name="connsiteX14" fmla="*/ 0 w 2274959"/>
                <a:gd name="connsiteY14" fmla="*/ 674417 h 1141367"/>
                <a:gd name="connsiteX0" fmla="*/ 0 w 2274959"/>
                <a:gd name="connsiteY0" fmla="*/ 674417 h 1141367"/>
                <a:gd name="connsiteX1" fmla="*/ 280789 w 2274959"/>
                <a:gd name="connsiteY1" fmla="*/ 568198 h 1141367"/>
                <a:gd name="connsiteX2" fmla="*/ 514898 w 2274959"/>
                <a:gd name="connsiteY2" fmla="*/ 479832 h 1141367"/>
                <a:gd name="connsiteX3" fmla="*/ 808427 w 2274959"/>
                <a:gd name="connsiteY3" fmla="*/ 381916 h 1141367"/>
                <a:gd name="connsiteX4" fmla="*/ 1142833 w 2274959"/>
                <a:gd name="connsiteY4" fmla="*/ 273846 h 1141367"/>
                <a:gd name="connsiteX5" fmla="*/ 1554589 w 2274959"/>
                <a:gd name="connsiteY5" fmla="*/ 144237 h 1141367"/>
                <a:gd name="connsiteX6" fmla="*/ 2014318 w 2274959"/>
                <a:gd name="connsiteY6" fmla="*/ 0 h 1141367"/>
                <a:gd name="connsiteX7" fmla="*/ 2274959 w 2274959"/>
                <a:gd name="connsiteY7" fmla="*/ 255698 h 1141367"/>
                <a:gd name="connsiteX8" fmla="*/ 2248949 w 2274959"/>
                <a:gd name="connsiteY8" fmla="*/ 529755 h 1141367"/>
                <a:gd name="connsiteX9" fmla="*/ 1946016 w 2274959"/>
                <a:gd name="connsiteY9" fmla="*/ 616152 h 1141367"/>
                <a:gd name="connsiteX10" fmla="*/ 1671203 w 2274959"/>
                <a:gd name="connsiteY10" fmla="*/ 698820 h 1141367"/>
                <a:gd name="connsiteX11" fmla="*/ 1273524 w 2274959"/>
                <a:gd name="connsiteY11" fmla="*/ 832562 h 1141367"/>
                <a:gd name="connsiteX12" fmla="*/ 395950 w 2274959"/>
                <a:gd name="connsiteY12" fmla="*/ 1141367 h 1141367"/>
                <a:gd name="connsiteX13" fmla="*/ 409014 w 2274959"/>
                <a:gd name="connsiteY13" fmla="*/ 828965 h 1141367"/>
                <a:gd name="connsiteX14" fmla="*/ 0 w 2274959"/>
                <a:gd name="connsiteY14" fmla="*/ 674417 h 1141367"/>
                <a:gd name="connsiteX0" fmla="*/ 0 w 2274959"/>
                <a:gd name="connsiteY0" fmla="*/ 674417 h 1141367"/>
                <a:gd name="connsiteX1" fmla="*/ 280789 w 2274959"/>
                <a:gd name="connsiteY1" fmla="*/ 568198 h 1141367"/>
                <a:gd name="connsiteX2" fmla="*/ 514898 w 2274959"/>
                <a:gd name="connsiteY2" fmla="*/ 479832 h 1141367"/>
                <a:gd name="connsiteX3" fmla="*/ 808427 w 2274959"/>
                <a:gd name="connsiteY3" fmla="*/ 381916 h 1141367"/>
                <a:gd name="connsiteX4" fmla="*/ 1142833 w 2274959"/>
                <a:gd name="connsiteY4" fmla="*/ 273846 h 1141367"/>
                <a:gd name="connsiteX5" fmla="*/ 1554589 w 2274959"/>
                <a:gd name="connsiteY5" fmla="*/ 144237 h 1141367"/>
                <a:gd name="connsiteX6" fmla="*/ 2014318 w 2274959"/>
                <a:gd name="connsiteY6" fmla="*/ 0 h 1141367"/>
                <a:gd name="connsiteX7" fmla="*/ 2274959 w 2274959"/>
                <a:gd name="connsiteY7" fmla="*/ 255698 h 1141367"/>
                <a:gd name="connsiteX8" fmla="*/ 2248949 w 2274959"/>
                <a:gd name="connsiteY8" fmla="*/ 529755 h 1141367"/>
                <a:gd name="connsiteX9" fmla="*/ 1946016 w 2274959"/>
                <a:gd name="connsiteY9" fmla="*/ 616152 h 1141367"/>
                <a:gd name="connsiteX10" fmla="*/ 1671203 w 2274959"/>
                <a:gd name="connsiteY10" fmla="*/ 698820 h 1141367"/>
                <a:gd name="connsiteX11" fmla="*/ 1261414 w 2274959"/>
                <a:gd name="connsiteY11" fmla="*/ 815171 h 1141367"/>
                <a:gd name="connsiteX12" fmla="*/ 395950 w 2274959"/>
                <a:gd name="connsiteY12" fmla="*/ 1141367 h 1141367"/>
                <a:gd name="connsiteX13" fmla="*/ 409014 w 2274959"/>
                <a:gd name="connsiteY13" fmla="*/ 828965 h 1141367"/>
                <a:gd name="connsiteX14" fmla="*/ 0 w 2274959"/>
                <a:gd name="connsiteY14" fmla="*/ 674417 h 1141367"/>
                <a:gd name="connsiteX0" fmla="*/ 0 w 2274959"/>
                <a:gd name="connsiteY0" fmla="*/ 674417 h 1141367"/>
                <a:gd name="connsiteX1" fmla="*/ 280789 w 2274959"/>
                <a:gd name="connsiteY1" fmla="*/ 568198 h 1141367"/>
                <a:gd name="connsiteX2" fmla="*/ 514898 w 2274959"/>
                <a:gd name="connsiteY2" fmla="*/ 479832 h 1141367"/>
                <a:gd name="connsiteX3" fmla="*/ 808427 w 2274959"/>
                <a:gd name="connsiteY3" fmla="*/ 381916 h 1141367"/>
                <a:gd name="connsiteX4" fmla="*/ 1142833 w 2274959"/>
                <a:gd name="connsiteY4" fmla="*/ 273846 h 1141367"/>
                <a:gd name="connsiteX5" fmla="*/ 1554589 w 2274959"/>
                <a:gd name="connsiteY5" fmla="*/ 144237 h 1141367"/>
                <a:gd name="connsiteX6" fmla="*/ 2014318 w 2274959"/>
                <a:gd name="connsiteY6" fmla="*/ 0 h 1141367"/>
                <a:gd name="connsiteX7" fmla="*/ 2274959 w 2274959"/>
                <a:gd name="connsiteY7" fmla="*/ 255698 h 1141367"/>
                <a:gd name="connsiteX8" fmla="*/ 2248949 w 2274959"/>
                <a:gd name="connsiteY8" fmla="*/ 529755 h 1141367"/>
                <a:gd name="connsiteX9" fmla="*/ 1946016 w 2274959"/>
                <a:gd name="connsiteY9" fmla="*/ 616152 h 1141367"/>
                <a:gd name="connsiteX10" fmla="*/ 1677846 w 2274959"/>
                <a:gd name="connsiteY10" fmla="*/ 685978 h 1141367"/>
                <a:gd name="connsiteX11" fmla="*/ 1261414 w 2274959"/>
                <a:gd name="connsiteY11" fmla="*/ 815171 h 1141367"/>
                <a:gd name="connsiteX12" fmla="*/ 395950 w 2274959"/>
                <a:gd name="connsiteY12" fmla="*/ 1141367 h 1141367"/>
                <a:gd name="connsiteX13" fmla="*/ 409014 w 2274959"/>
                <a:gd name="connsiteY13" fmla="*/ 828965 h 1141367"/>
                <a:gd name="connsiteX14" fmla="*/ 0 w 2274959"/>
                <a:gd name="connsiteY14" fmla="*/ 674417 h 1141367"/>
                <a:gd name="connsiteX0" fmla="*/ 0 w 2274959"/>
                <a:gd name="connsiteY0" fmla="*/ 674417 h 1141367"/>
                <a:gd name="connsiteX1" fmla="*/ 280789 w 2274959"/>
                <a:gd name="connsiteY1" fmla="*/ 568198 h 1141367"/>
                <a:gd name="connsiteX2" fmla="*/ 514898 w 2274959"/>
                <a:gd name="connsiteY2" fmla="*/ 479832 h 1141367"/>
                <a:gd name="connsiteX3" fmla="*/ 808427 w 2274959"/>
                <a:gd name="connsiteY3" fmla="*/ 381916 h 1141367"/>
                <a:gd name="connsiteX4" fmla="*/ 1142833 w 2274959"/>
                <a:gd name="connsiteY4" fmla="*/ 273846 h 1141367"/>
                <a:gd name="connsiteX5" fmla="*/ 1554589 w 2274959"/>
                <a:gd name="connsiteY5" fmla="*/ 144237 h 1141367"/>
                <a:gd name="connsiteX6" fmla="*/ 2014318 w 2274959"/>
                <a:gd name="connsiteY6" fmla="*/ 0 h 1141367"/>
                <a:gd name="connsiteX7" fmla="*/ 2274959 w 2274959"/>
                <a:gd name="connsiteY7" fmla="*/ 255698 h 1141367"/>
                <a:gd name="connsiteX8" fmla="*/ 2248949 w 2274959"/>
                <a:gd name="connsiteY8" fmla="*/ 529755 h 1141367"/>
                <a:gd name="connsiteX9" fmla="*/ 1963688 w 2274959"/>
                <a:gd name="connsiteY9" fmla="*/ 607098 h 1141367"/>
                <a:gd name="connsiteX10" fmla="*/ 1677846 w 2274959"/>
                <a:gd name="connsiteY10" fmla="*/ 685978 h 1141367"/>
                <a:gd name="connsiteX11" fmla="*/ 1261414 w 2274959"/>
                <a:gd name="connsiteY11" fmla="*/ 815171 h 1141367"/>
                <a:gd name="connsiteX12" fmla="*/ 395950 w 2274959"/>
                <a:gd name="connsiteY12" fmla="*/ 1141367 h 1141367"/>
                <a:gd name="connsiteX13" fmla="*/ 409014 w 2274959"/>
                <a:gd name="connsiteY13" fmla="*/ 828965 h 1141367"/>
                <a:gd name="connsiteX14" fmla="*/ 0 w 2274959"/>
                <a:gd name="connsiteY14" fmla="*/ 674417 h 1141367"/>
                <a:gd name="connsiteX0" fmla="*/ 0 w 2274959"/>
                <a:gd name="connsiteY0" fmla="*/ 674417 h 1141367"/>
                <a:gd name="connsiteX1" fmla="*/ 280789 w 2274959"/>
                <a:gd name="connsiteY1" fmla="*/ 568198 h 1141367"/>
                <a:gd name="connsiteX2" fmla="*/ 514898 w 2274959"/>
                <a:gd name="connsiteY2" fmla="*/ 479832 h 1141367"/>
                <a:gd name="connsiteX3" fmla="*/ 808427 w 2274959"/>
                <a:gd name="connsiteY3" fmla="*/ 381916 h 1141367"/>
                <a:gd name="connsiteX4" fmla="*/ 1142833 w 2274959"/>
                <a:gd name="connsiteY4" fmla="*/ 273846 h 1141367"/>
                <a:gd name="connsiteX5" fmla="*/ 1554589 w 2274959"/>
                <a:gd name="connsiteY5" fmla="*/ 144237 h 1141367"/>
                <a:gd name="connsiteX6" fmla="*/ 2014318 w 2274959"/>
                <a:gd name="connsiteY6" fmla="*/ 0 h 1141367"/>
                <a:gd name="connsiteX7" fmla="*/ 2274959 w 2274959"/>
                <a:gd name="connsiteY7" fmla="*/ 255698 h 1141367"/>
                <a:gd name="connsiteX8" fmla="*/ 2248949 w 2274959"/>
                <a:gd name="connsiteY8" fmla="*/ 529755 h 1141367"/>
                <a:gd name="connsiteX9" fmla="*/ 1963688 w 2274959"/>
                <a:gd name="connsiteY9" fmla="*/ 607098 h 1141367"/>
                <a:gd name="connsiteX10" fmla="*/ 1677846 w 2274959"/>
                <a:gd name="connsiteY10" fmla="*/ 685978 h 1141367"/>
                <a:gd name="connsiteX11" fmla="*/ 921309 w 2274959"/>
                <a:gd name="connsiteY11" fmla="*/ 932794 h 1141367"/>
                <a:gd name="connsiteX12" fmla="*/ 395950 w 2274959"/>
                <a:gd name="connsiteY12" fmla="*/ 1141367 h 1141367"/>
                <a:gd name="connsiteX13" fmla="*/ 409014 w 2274959"/>
                <a:gd name="connsiteY13" fmla="*/ 828965 h 1141367"/>
                <a:gd name="connsiteX14" fmla="*/ 0 w 2274959"/>
                <a:gd name="connsiteY14" fmla="*/ 674417 h 1141367"/>
                <a:gd name="connsiteX0" fmla="*/ 0 w 2274959"/>
                <a:gd name="connsiteY0" fmla="*/ 674417 h 1141367"/>
                <a:gd name="connsiteX1" fmla="*/ 280789 w 2274959"/>
                <a:gd name="connsiteY1" fmla="*/ 568198 h 1141367"/>
                <a:gd name="connsiteX2" fmla="*/ 514898 w 2274959"/>
                <a:gd name="connsiteY2" fmla="*/ 479832 h 1141367"/>
                <a:gd name="connsiteX3" fmla="*/ 808427 w 2274959"/>
                <a:gd name="connsiteY3" fmla="*/ 381916 h 1141367"/>
                <a:gd name="connsiteX4" fmla="*/ 1142833 w 2274959"/>
                <a:gd name="connsiteY4" fmla="*/ 273846 h 1141367"/>
                <a:gd name="connsiteX5" fmla="*/ 1554589 w 2274959"/>
                <a:gd name="connsiteY5" fmla="*/ 144237 h 1141367"/>
                <a:gd name="connsiteX6" fmla="*/ 2014318 w 2274959"/>
                <a:gd name="connsiteY6" fmla="*/ 0 h 1141367"/>
                <a:gd name="connsiteX7" fmla="*/ 2274959 w 2274959"/>
                <a:gd name="connsiteY7" fmla="*/ 255698 h 1141367"/>
                <a:gd name="connsiteX8" fmla="*/ 2248949 w 2274959"/>
                <a:gd name="connsiteY8" fmla="*/ 529755 h 1141367"/>
                <a:gd name="connsiteX9" fmla="*/ 1963688 w 2274959"/>
                <a:gd name="connsiteY9" fmla="*/ 607098 h 1141367"/>
                <a:gd name="connsiteX10" fmla="*/ 1677846 w 2274959"/>
                <a:gd name="connsiteY10" fmla="*/ 685978 h 1141367"/>
                <a:gd name="connsiteX11" fmla="*/ 921309 w 2274959"/>
                <a:gd name="connsiteY11" fmla="*/ 932794 h 1141367"/>
                <a:gd name="connsiteX12" fmla="*/ 395950 w 2274959"/>
                <a:gd name="connsiteY12" fmla="*/ 1141367 h 1141367"/>
                <a:gd name="connsiteX13" fmla="*/ 409014 w 2274959"/>
                <a:gd name="connsiteY13" fmla="*/ 828965 h 1141367"/>
                <a:gd name="connsiteX14" fmla="*/ 0 w 2274959"/>
                <a:gd name="connsiteY14" fmla="*/ 674417 h 1141367"/>
                <a:gd name="connsiteX0" fmla="*/ 0 w 2274959"/>
                <a:gd name="connsiteY0" fmla="*/ 674417 h 1141367"/>
                <a:gd name="connsiteX1" fmla="*/ 280789 w 2274959"/>
                <a:gd name="connsiteY1" fmla="*/ 568198 h 1141367"/>
                <a:gd name="connsiteX2" fmla="*/ 514898 w 2274959"/>
                <a:gd name="connsiteY2" fmla="*/ 479832 h 1141367"/>
                <a:gd name="connsiteX3" fmla="*/ 808427 w 2274959"/>
                <a:gd name="connsiteY3" fmla="*/ 381916 h 1141367"/>
                <a:gd name="connsiteX4" fmla="*/ 1142833 w 2274959"/>
                <a:gd name="connsiteY4" fmla="*/ 273846 h 1141367"/>
                <a:gd name="connsiteX5" fmla="*/ 1554589 w 2274959"/>
                <a:gd name="connsiteY5" fmla="*/ 144237 h 1141367"/>
                <a:gd name="connsiteX6" fmla="*/ 2014318 w 2274959"/>
                <a:gd name="connsiteY6" fmla="*/ 0 h 1141367"/>
                <a:gd name="connsiteX7" fmla="*/ 2274959 w 2274959"/>
                <a:gd name="connsiteY7" fmla="*/ 255698 h 1141367"/>
                <a:gd name="connsiteX8" fmla="*/ 2248949 w 2274959"/>
                <a:gd name="connsiteY8" fmla="*/ 529755 h 1141367"/>
                <a:gd name="connsiteX9" fmla="*/ 1963688 w 2274959"/>
                <a:gd name="connsiteY9" fmla="*/ 607098 h 1141367"/>
                <a:gd name="connsiteX10" fmla="*/ 1677846 w 2274959"/>
                <a:gd name="connsiteY10" fmla="*/ 685978 h 1141367"/>
                <a:gd name="connsiteX11" fmla="*/ 921309 w 2274959"/>
                <a:gd name="connsiteY11" fmla="*/ 932794 h 1141367"/>
                <a:gd name="connsiteX12" fmla="*/ 395950 w 2274959"/>
                <a:gd name="connsiteY12" fmla="*/ 1141367 h 1141367"/>
                <a:gd name="connsiteX13" fmla="*/ 409014 w 2274959"/>
                <a:gd name="connsiteY13" fmla="*/ 828965 h 1141367"/>
                <a:gd name="connsiteX14" fmla="*/ 0 w 2274959"/>
                <a:gd name="connsiteY14" fmla="*/ 674417 h 1141367"/>
                <a:gd name="connsiteX0" fmla="*/ 0 w 2274959"/>
                <a:gd name="connsiteY0" fmla="*/ 674417 h 1141367"/>
                <a:gd name="connsiteX1" fmla="*/ 280789 w 2274959"/>
                <a:gd name="connsiteY1" fmla="*/ 568198 h 1141367"/>
                <a:gd name="connsiteX2" fmla="*/ 514898 w 2274959"/>
                <a:gd name="connsiteY2" fmla="*/ 479832 h 1141367"/>
                <a:gd name="connsiteX3" fmla="*/ 808427 w 2274959"/>
                <a:gd name="connsiteY3" fmla="*/ 381916 h 1141367"/>
                <a:gd name="connsiteX4" fmla="*/ 1142833 w 2274959"/>
                <a:gd name="connsiteY4" fmla="*/ 273846 h 1141367"/>
                <a:gd name="connsiteX5" fmla="*/ 1554589 w 2274959"/>
                <a:gd name="connsiteY5" fmla="*/ 144237 h 1141367"/>
                <a:gd name="connsiteX6" fmla="*/ 2014318 w 2274959"/>
                <a:gd name="connsiteY6" fmla="*/ 0 h 1141367"/>
                <a:gd name="connsiteX7" fmla="*/ 2274959 w 2274959"/>
                <a:gd name="connsiteY7" fmla="*/ 255698 h 1141367"/>
                <a:gd name="connsiteX8" fmla="*/ 2248949 w 2274959"/>
                <a:gd name="connsiteY8" fmla="*/ 529755 h 1141367"/>
                <a:gd name="connsiteX9" fmla="*/ 1963688 w 2274959"/>
                <a:gd name="connsiteY9" fmla="*/ 607098 h 1141367"/>
                <a:gd name="connsiteX10" fmla="*/ 1677846 w 2274959"/>
                <a:gd name="connsiteY10" fmla="*/ 685978 h 1141367"/>
                <a:gd name="connsiteX11" fmla="*/ 921309 w 2274959"/>
                <a:gd name="connsiteY11" fmla="*/ 932794 h 1141367"/>
                <a:gd name="connsiteX12" fmla="*/ 395950 w 2274959"/>
                <a:gd name="connsiteY12" fmla="*/ 1141367 h 1141367"/>
                <a:gd name="connsiteX13" fmla="*/ 329485 w 2274959"/>
                <a:gd name="connsiteY13" fmla="*/ 869711 h 1141367"/>
                <a:gd name="connsiteX14" fmla="*/ 0 w 2274959"/>
                <a:gd name="connsiteY14" fmla="*/ 674417 h 1141367"/>
                <a:gd name="connsiteX0" fmla="*/ 0 w 2274959"/>
                <a:gd name="connsiteY0" fmla="*/ 674417 h 1141367"/>
                <a:gd name="connsiteX1" fmla="*/ 280789 w 2274959"/>
                <a:gd name="connsiteY1" fmla="*/ 568198 h 1141367"/>
                <a:gd name="connsiteX2" fmla="*/ 514898 w 2274959"/>
                <a:gd name="connsiteY2" fmla="*/ 479832 h 1141367"/>
                <a:gd name="connsiteX3" fmla="*/ 808427 w 2274959"/>
                <a:gd name="connsiteY3" fmla="*/ 381916 h 1141367"/>
                <a:gd name="connsiteX4" fmla="*/ 1142833 w 2274959"/>
                <a:gd name="connsiteY4" fmla="*/ 273846 h 1141367"/>
                <a:gd name="connsiteX5" fmla="*/ 1554589 w 2274959"/>
                <a:gd name="connsiteY5" fmla="*/ 144237 h 1141367"/>
                <a:gd name="connsiteX6" fmla="*/ 2014318 w 2274959"/>
                <a:gd name="connsiteY6" fmla="*/ 0 h 1141367"/>
                <a:gd name="connsiteX7" fmla="*/ 2274959 w 2274959"/>
                <a:gd name="connsiteY7" fmla="*/ 255698 h 1141367"/>
                <a:gd name="connsiteX8" fmla="*/ 2248949 w 2274959"/>
                <a:gd name="connsiteY8" fmla="*/ 529755 h 1141367"/>
                <a:gd name="connsiteX9" fmla="*/ 1963688 w 2274959"/>
                <a:gd name="connsiteY9" fmla="*/ 607098 h 1141367"/>
                <a:gd name="connsiteX10" fmla="*/ 1677846 w 2274959"/>
                <a:gd name="connsiteY10" fmla="*/ 685978 h 1141367"/>
                <a:gd name="connsiteX11" fmla="*/ 921309 w 2274959"/>
                <a:gd name="connsiteY11" fmla="*/ 932794 h 1141367"/>
                <a:gd name="connsiteX12" fmla="*/ 395950 w 2274959"/>
                <a:gd name="connsiteY12" fmla="*/ 1141367 h 1141367"/>
                <a:gd name="connsiteX13" fmla="*/ 329485 w 2274959"/>
                <a:gd name="connsiteY13" fmla="*/ 869711 h 1141367"/>
                <a:gd name="connsiteX14" fmla="*/ 0 w 2274959"/>
                <a:gd name="connsiteY14" fmla="*/ 674417 h 1141367"/>
                <a:gd name="connsiteX0" fmla="*/ 0 w 2274959"/>
                <a:gd name="connsiteY0" fmla="*/ 674417 h 1141367"/>
                <a:gd name="connsiteX1" fmla="*/ 280789 w 2274959"/>
                <a:gd name="connsiteY1" fmla="*/ 568198 h 1141367"/>
                <a:gd name="connsiteX2" fmla="*/ 514898 w 2274959"/>
                <a:gd name="connsiteY2" fmla="*/ 479832 h 1141367"/>
                <a:gd name="connsiteX3" fmla="*/ 808427 w 2274959"/>
                <a:gd name="connsiteY3" fmla="*/ 381916 h 1141367"/>
                <a:gd name="connsiteX4" fmla="*/ 1142833 w 2274959"/>
                <a:gd name="connsiteY4" fmla="*/ 273846 h 1141367"/>
                <a:gd name="connsiteX5" fmla="*/ 1554589 w 2274959"/>
                <a:gd name="connsiteY5" fmla="*/ 144237 h 1141367"/>
                <a:gd name="connsiteX6" fmla="*/ 2014318 w 2274959"/>
                <a:gd name="connsiteY6" fmla="*/ 0 h 1141367"/>
                <a:gd name="connsiteX7" fmla="*/ 2274959 w 2274959"/>
                <a:gd name="connsiteY7" fmla="*/ 255698 h 1141367"/>
                <a:gd name="connsiteX8" fmla="*/ 2248949 w 2274959"/>
                <a:gd name="connsiteY8" fmla="*/ 529755 h 1141367"/>
                <a:gd name="connsiteX9" fmla="*/ 1963688 w 2274959"/>
                <a:gd name="connsiteY9" fmla="*/ 607098 h 1141367"/>
                <a:gd name="connsiteX10" fmla="*/ 1677846 w 2274959"/>
                <a:gd name="connsiteY10" fmla="*/ 685978 h 1141367"/>
                <a:gd name="connsiteX11" fmla="*/ 921309 w 2274959"/>
                <a:gd name="connsiteY11" fmla="*/ 932794 h 1141367"/>
                <a:gd name="connsiteX12" fmla="*/ 395950 w 2274959"/>
                <a:gd name="connsiteY12" fmla="*/ 1141367 h 1141367"/>
                <a:gd name="connsiteX13" fmla="*/ 329485 w 2274959"/>
                <a:gd name="connsiteY13" fmla="*/ 869711 h 1141367"/>
                <a:gd name="connsiteX14" fmla="*/ 0 w 2274959"/>
                <a:gd name="connsiteY14" fmla="*/ 674417 h 1141367"/>
                <a:gd name="connsiteX0" fmla="*/ 0 w 2274959"/>
                <a:gd name="connsiteY0" fmla="*/ 674417 h 1141367"/>
                <a:gd name="connsiteX1" fmla="*/ 280789 w 2274959"/>
                <a:gd name="connsiteY1" fmla="*/ 568198 h 1141367"/>
                <a:gd name="connsiteX2" fmla="*/ 514898 w 2274959"/>
                <a:gd name="connsiteY2" fmla="*/ 479832 h 1141367"/>
                <a:gd name="connsiteX3" fmla="*/ 808427 w 2274959"/>
                <a:gd name="connsiteY3" fmla="*/ 381916 h 1141367"/>
                <a:gd name="connsiteX4" fmla="*/ 1142833 w 2274959"/>
                <a:gd name="connsiteY4" fmla="*/ 273846 h 1141367"/>
                <a:gd name="connsiteX5" fmla="*/ 1554589 w 2274959"/>
                <a:gd name="connsiteY5" fmla="*/ 144237 h 1141367"/>
                <a:gd name="connsiteX6" fmla="*/ 2014318 w 2274959"/>
                <a:gd name="connsiteY6" fmla="*/ 0 h 1141367"/>
                <a:gd name="connsiteX7" fmla="*/ 2274959 w 2274959"/>
                <a:gd name="connsiteY7" fmla="*/ 255698 h 1141367"/>
                <a:gd name="connsiteX8" fmla="*/ 2248949 w 2274959"/>
                <a:gd name="connsiteY8" fmla="*/ 529755 h 1141367"/>
                <a:gd name="connsiteX9" fmla="*/ 1963688 w 2274959"/>
                <a:gd name="connsiteY9" fmla="*/ 607098 h 1141367"/>
                <a:gd name="connsiteX10" fmla="*/ 1677846 w 2274959"/>
                <a:gd name="connsiteY10" fmla="*/ 685978 h 1141367"/>
                <a:gd name="connsiteX11" fmla="*/ 921309 w 2274959"/>
                <a:gd name="connsiteY11" fmla="*/ 932794 h 1141367"/>
                <a:gd name="connsiteX12" fmla="*/ 395950 w 2274959"/>
                <a:gd name="connsiteY12" fmla="*/ 1141367 h 1141367"/>
                <a:gd name="connsiteX13" fmla="*/ 329485 w 2274959"/>
                <a:gd name="connsiteY13" fmla="*/ 869711 h 1141367"/>
                <a:gd name="connsiteX14" fmla="*/ 0 w 2274959"/>
                <a:gd name="connsiteY14" fmla="*/ 674417 h 1141367"/>
                <a:gd name="connsiteX0" fmla="*/ 0 w 2274959"/>
                <a:gd name="connsiteY0" fmla="*/ 674417 h 1141367"/>
                <a:gd name="connsiteX1" fmla="*/ 311749 w 2274959"/>
                <a:gd name="connsiteY1" fmla="*/ 533459 h 1141367"/>
                <a:gd name="connsiteX2" fmla="*/ 514898 w 2274959"/>
                <a:gd name="connsiteY2" fmla="*/ 479832 h 1141367"/>
                <a:gd name="connsiteX3" fmla="*/ 808427 w 2274959"/>
                <a:gd name="connsiteY3" fmla="*/ 381916 h 1141367"/>
                <a:gd name="connsiteX4" fmla="*/ 1142833 w 2274959"/>
                <a:gd name="connsiteY4" fmla="*/ 273846 h 1141367"/>
                <a:gd name="connsiteX5" fmla="*/ 1554589 w 2274959"/>
                <a:gd name="connsiteY5" fmla="*/ 144237 h 1141367"/>
                <a:gd name="connsiteX6" fmla="*/ 2014318 w 2274959"/>
                <a:gd name="connsiteY6" fmla="*/ 0 h 1141367"/>
                <a:gd name="connsiteX7" fmla="*/ 2274959 w 2274959"/>
                <a:gd name="connsiteY7" fmla="*/ 255698 h 1141367"/>
                <a:gd name="connsiteX8" fmla="*/ 2248949 w 2274959"/>
                <a:gd name="connsiteY8" fmla="*/ 529755 h 1141367"/>
                <a:gd name="connsiteX9" fmla="*/ 1963688 w 2274959"/>
                <a:gd name="connsiteY9" fmla="*/ 607098 h 1141367"/>
                <a:gd name="connsiteX10" fmla="*/ 1677846 w 2274959"/>
                <a:gd name="connsiteY10" fmla="*/ 685978 h 1141367"/>
                <a:gd name="connsiteX11" fmla="*/ 921309 w 2274959"/>
                <a:gd name="connsiteY11" fmla="*/ 932794 h 1141367"/>
                <a:gd name="connsiteX12" fmla="*/ 395950 w 2274959"/>
                <a:gd name="connsiteY12" fmla="*/ 1141367 h 1141367"/>
                <a:gd name="connsiteX13" fmla="*/ 329485 w 2274959"/>
                <a:gd name="connsiteY13" fmla="*/ 869711 h 1141367"/>
                <a:gd name="connsiteX14" fmla="*/ 0 w 2274959"/>
                <a:gd name="connsiteY14" fmla="*/ 674417 h 1141367"/>
                <a:gd name="connsiteX0" fmla="*/ 0 w 2280457"/>
                <a:gd name="connsiteY0" fmla="*/ 663076 h 1141367"/>
                <a:gd name="connsiteX1" fmla="*/ 317247 w 2280457"/>
                <a:gd name="connsiteY1" fmla="*/ 533459 h 1141367"/>
                <a:gd name="connsiteX2" fmla="*/ 520396 w 2280457"/>
                <a:gd name="connsiteY2" fmla="*/ 479832 h 1141367"/>
                <a:gd name="connsiteX3" fmla="*/ 813925 w 2280457"/>
                <a:gd name="connsiteY3" fmla="*/ 381916 h 1141367"/>
                <a:gd name="connsiteX4" fmla="*/ 1148331 w 2280457"/>
                <a:gd name="connsiteY4" fmla="*/ 273846 h 1141367"/>
                <a:gd name="connsiteX5" fmla="*/ 1560087 w 2280457"/>
                <a:gd name="connsiteY5" fmla="*/ 144237 h 1141367"/>
                <a:gd name="connsiteX6" fmla="*/ 2019816 w 2280457"/>
                <a:gd name="connsiteY6" fmla="*/ 0 h 1141367"/>
                <a:gd name="connsiteX7" fmla="*/ 2280457 w 2280457"/>
                <a:gd name="connsiteY7" fmla="*/ 255698 h 1141367"/>
                <a:gd name="connsiteX8" fmla="*/ 2254447 w 2280457"/>
                <a:gd name="connsiteY8" fmla="*/ 529755 h 1141367"/>
                <a:gd name="connsiteX9" fmla="*/ 1969186 w 2280457"/>
                <a:gd name="connsiteY9" fmla="*/ 607098 h 1141367"/>
                <a:gd name="connsiteX10" fmla="*/ 1683344 w 2280457"/>
                <a:gd name="connsiteY10" fmla="*/ 685978 h 1141367"/>
                <a:gd name="connsiteX11" fmla="*/ 926807 w 2280457"/>
                <a:gd name="connsiteY11" fmla="*/ 932794 h 1141367"/>
                <a:gd name="connsiteX12" fmla="*/ 401448 w 2280457"/>
                <a:gd name="connsiteY12" fmla="*/ 1141367 h 1141367"/>
                <a:gd name="connsiteX13" fmla="*/ 334983 w 2280457"/>
                <a:gd name="connsiteY13" fmla="*/ 869711 h 1141367"/>
                <a:gd name="connsiteX14" fmla="*/ 0 w 2280457"/>
                <a:gd name="connsiteY14" fmla="*/ 663076 h 1141367"/>
                <a:gd name="connsiteX0" fmla="*/ 0 w 2280457"/>
                <a:gd name="connsiteY0" fmla="*/ 663076 h 1141367"/>
                <a:gd name="connsiteX1" fmla="*/ 317247 w 2280457"/>
                <a:gd name="connsiteY1" fmla="*/ 533459 h 1141367"/>
                <a:gd name="connsiteX2" fmla="*/ 617596 w 2280457"/>
                <a:gd name="connsiteY2" fmla="*/ 430031 h 1141367"/>
                <a:gd name="connsiteX3" fmla="*/ 813925 w 2280457"/>
                <a:gd name="connsiteY3" fmla="*/ 381916 h 1141367"/>
                <a:gd name="connsiteX4" fmla="*/ 1148331 w 2280457"/>
                <a:gd name="connsiteY4" fmla="*/ 273846 h 1141367"/>
                <a:gd name="connsiteX5" fmla="*/ 1560087 w 2280457"/>
                <a:gd name="connsiteY5" fmla="*/ 144237 h 1141367"/>
                <a:gd name="connsiteX6" fmla="*/ 2019816 w 2280457"/>
                <a:gd name="connsiteY6" fmla="*/ 0 h 1141367"/>
                <a:gd name="connsiteX7" fmla="*/ 2280457 w 2280457"/>
                <a:gd name="connsiteY7" fmla="*/ 255698 h 1141367"/>
                <a:gd name="connsiteX8" fmla="*/ 2254447 w 2280457"/>
                <a:gd name="connsiteY8" fmla="*/ 529755 h 1141367"/>
                <a:gd name="connsiteX9" fmla="*/ 1969186 w 2280457"/>
                <a:gd name="connsiteY9" fmla="*/ 607098 h 1141367"/>
                <a:gd name="connsiteX10" fmla="*/ 1683344 w 2280457"/>
                <a:gd name="connsiteY10" fmla="*/ 685978 h 1141367"/>
                <a:gd name="connsiteX11" fmla="*/ 926807 w 2280457"/>
                <a:gd name="connsiteY11" fmla="*/ 932794 h 1141367"/>
                <a:gd name="connsiteX12" fmla="*/ 401448 w 2280457"/>
                <a:gd name="connsiteY12" fmla="*/ 1141367 h 1141367"/>
                <a:gd name="connsiteX13" fmla="*/ 334983 w 2280457"/>
                <a:gd name="connsiteY13" fmla="*/ 869711 h 1141367"/>
                <a:gd name="connsiteX14" fmla="*/ 0 w 2280457"/>
                <a:gd name="connsiteY14" fmla="*/ 663076 h 1141367"/>
                <a:gd name="connsiteX0" fmla="*/ 0 w 2491321"/>
                <a:gd name="connsiteY0" fmla="*/ 663076 h 1141367"/>
                <a:gd name="connsiteX1" fmla="*/ 317247 w 2491321"/>
                <a:gd name="connsiteY1" fmla="*/ 533459 h 1141367"/>
                <a:gd name="connsiteX2" fmla="*/ 617596 w 2491321"/>
                <a:gd name="connsiteY2" fmla="*/ 430031 h 1141367"/>
                <a:gd name="connsiteX3" fmla="*/ 813925 w 2491321"/>
                <a:gd name="connsiteY3" fmla="*/ 381916 h 1141367"/>
                <a:gd name="connsiteX4" fmla="*/ 1148331 w 2491321"/>
                <a:gd name="connsiteY4" fmla="*/ 273846 h 1141367"/>
                <a:gd name="connsiteX5" fmla="*/ 1560087 w 2491321"/>
                <a:gd name="connsiteY5" fmla="*/ 144237 h 1141367"/>
                <a:gd name="connsiteX6" fmla="*/ 2019816 w 2491321"/>
                <a:gd name="connsiteY6" fmla="*/ 0 h 1141367"/>
                <a:gd name="connsiteX7" fmla="*/ 2491322 w 2491321"/>
                <a:gd name="connsiteY7" fmla="*/ 209010 h 1141367"/>
                <a:gd name="connsiteX8" fmla="*/ 2254447 w 2491321"/>
                <a:gd name="connsiteY8" fmla="*/ 529755 h 1141367"/>
                <a:gd name="connsiteX9" fmla="*/ 1969186 w 2491321"/>
                <a:gd name="connsiteY9" fmla="*/ 607098 h 1141367"/>
                <a:gd name="connsiteX10" fmla="*/ 1683344 w 2491321"/>
                <a:gd name="connsiteY10" fmla="*/ 685978 h 1141367"/>
                <a:gd name="connsiteX11" fmla="*/ 926807 w 2491321"/>
                <a:gd name="connsiteY11" fmla="*/ 932794 h 1141367"/>
                <a:gd name="connsiteX12" fmla="*/ 401448 w 2491321"/>
                <a:gd name="connsiteY12" fmla="*/ 1141367 h 1141367"/>
                <a:gd name="connsiteX13" fmla="*/ 334983 w 2491321"/>
                <a:gd name="connsiteY13" fmla="*/ 869711 h 1141367"/>
                <a:gd name="connsiteX14" fmla="*/ 0 w 2491321"/>
                <a:gd name="connsiteY14" fmla="*/ 663076 h 1141367"/>
                <a:gd name="connsiteX0" fmla="*/ 0 w 2491322"/>
                <a:gd name="connsiteY0" fmla="*/ 663076 h 1141367"/>
                <a:gd name="connsiteX1" fmla="*/ 317247 w 2491322"/>
                <a:gd name="connsiteY1" fmla="*/ 533459 h 1141367"/>
                <a:gd name="connsiteX2" fmla="*/ 617596 w 2491322"/>
                <a:gd name="connsiteY2" fmla="*/ 430031 h 1141367"/>
                <a:gd name="connsiteX3" fmla="*/ 813925 w 2491322"/>
                <a:gd name="connsiteY3" fmla="*/ 381916 h 1141367"/>
                <a:gd name="connsiteX4" fmla="*/ 1148331 w 2491322"/>
                <a:gd name="connsiteY4" fmla="*/ 273846 h 1141367"/>
                <a:gd name="connsiteX5" fmla="*/ 1560087 w 2491322"/>
                <a:gd name="connsiteY5" fmla="*/ 144237 h 1141367"/>
                <a:gd name="connsiteX6" fmla="*/ 2019816 w 2491322"/>
                <a:gd name="connsiteY6" fmla="*/ 0 h 1141367"/>
                <a:gd name="connsiteX7" fmla="*/ 2491322 w 2491322"/>
                <a:gd name="connsiteY7" fmla="*/ 209010 h 1141367"/>
                <a:gd name="connsiteX8" fmla="*/ 2254447 w 2491322"/>
                <a:gd name="connsiteY8" fmla="*/ 529755 h 1141367"/>
                <a:gd name="connsiteX9" fmla="*/ 1969186 w 2491322"/>
                <a:gd name="connsiteY9" fmla="*/ 607098 h 1141367"/>
                <a:gd name="connsiteX10" fmla="*/ 1683344 w 2491322"/>
                <a:gd name="connsiteY10" fmla="*/ 685978 h 1141367"/>
                <a:gd name="connsiteX11" fmla="*/ 926807 w 2491322"/>
                <a:gd name="connsiteY11" fmla="*/ 932794 h 1141367"/>
                <a:gd name="connsiteX12" fmla="*/ 401448 w 2491322"/>
                <a:gd name="connsiteY12" fmla="*/ 1141367 h 1141367"/>
                <a:gd name="connsiteX13" fmla="*/ 334983 w 2491322"/>
                <a:gd name="connsiteY13" fmla="*/ 869711 h 1141367"/>
                <a:gd name="connsiteX14" fmla="*/ 0 w 2491322"/>
                <a:gd name="connsiteY14" fmla="*/ 663076 h 1141367"/>
                <a:gd name="connsiteX0" fmla="*/ 0 w 2491322"/>
                <a:gd name="connsiteY0" fmla="*/ 663076 h 1141367"/>
                <a:gd name="connsiteX1" fmla="*/ 317247 w 2491322"/>
                <a:gd name="connsiteY1" fmla="*/ 533459 h 1141367"/>
                <a:gd name="connsiteX2" fmla="*/ 617596 w 2491322"/>
                <a:gd name="connsiteY2" fmla="*/ 430031 h 1141367"/>
                <a:gd name="connsiteX3" fmla="*/ 813925 w 2491322"/>
                <a:gd name="connsiteY3" fmla="*/ 381916 h 1141367"/>
                <a:gd name="connsiteX4" fmla="*/ 1148331 w 2491322"/>
                <a:gd name="connsiteY4" fmla="*/ 273846 h 1141367"/>
                <a:gd name="connsiteX5" fmla="*/ 1560087 w 2491322"/>
                <a:gd name="connsiteY5" fmla="*/ 144237 h 1141367"/>
                <a:gd name="connsiteX6" fmla="*/ 2019816 w 2491322"/>
                <a:gd name="connsiteY6" fmla="*/ 0 h 1141367"/>
                <a:gd name="connsiteX7" fmla="*/ 2491322 w 2491322"/>
                <a:gd name="connsiteY7" fmla="*/ 209010 h 1141367"/>
                <a:gd name="connsiteX8" fmla="*/ 2254447 w 2491322"/>
                <a:gd name="connsiteY8" fmla="*/ 529755 h 1141367"/>
                <a:gd name="connsiteX9" fmla="*/ 1969186 w 2491322"/>
                <a:gd name="connsiteY9" fmla="*/ 607098 h 1141367"/>
                <a:gd name="connsiteX10" fmla="*/ 1683344 w 2491322"/>
                <a:gd name="connsiteY10" fmla="*/ 685978 h 1141367"/>
                <a:gd name="connsiteX11" fmla="*/ 926807 w 2491322"/>
                <a:gd name="connsiteY11" fmla="*/ 932794 h 1141367"/>
                <a:gd name="connsiteX12" fmla="*/ 401448 w 2491322"/>
                <a:gd name="connsiteY12" fmla="*/ 1141367 h 1141367"/>
                <a:gd name="connsiteX13" fmla="*/ 334983 w 2491322"/>
                <a:gd name="connsiteY13" fmla="*/ 869711 h 1141367"/>
                <a:gd name="connsiteX14" fmla="*/ 0 w 2491322"/>
                <a:gd name="connsiteY14" fmla="*/ 663076 h 1141367"/>
                <a:gd name="connsiteX0" fmla="*/ 0 w 2491322"/>
                <a:gd name="connsiteY0" fmla="*/ 746635 h 1224926"/>
                <a:gd name="connsiteX1" fmla="*/ 317247 w 2491322"/>
                <a:gd name="connsiteY1" fmla="*/ 617018 h 1224926"/>
                <a:gd name="connsiteX2" fmla="*/ 617596 w 2491322"/>
                <a:gd name="connsiteY2" fmla="*/ 513590 h 1224926"/>
                <a:gd name="connsiteX3" fmla="*/ 813925 w 2491322"/>
                <a:gd name="connsiteY3" fmla="*/ 465475 h 1224926"/>
                <a:gd name="connsiteX4" fmla="*/ 1148331 w 2491322"/>
                <a:gd name="connsiteY4" fmla="*/ 357405 h 1224926"/>
                <a:gd name="connsiteX5" fmla="*/ 1560087 w 2491322"/>
                <a:gd name="connsiteY5" fmla="*/ 227796 h 1224926"/>
                <a:gd name="connsiteX6" fmla="*/ 2431597 w 2491322"/>
                <a:gd name="connsiteY6" fmla="*/ 0 h 1224926"/>
                <a:gd name="connsiteX7" fmla="*/ 2491322 w 2491322"/>
                <a:gd name="connsiteY7" fmla="*/ 292569 h 1224926"/>
                <a:gd name="connsiteX8" fmla="*/ 2254447 w 2491322"/>
                <a:gd name="connsiteY8" fmla="*/ 613314 h 1224926"/>
                <a:gd name="connsiteX9" fmla="*/ 1969186 w 2491322"/>
                <a:gd name="connsiteY9" fmla="*/ 690657 h 1224926"/>
                <a:gd name="connsiteX10" fmla="*/ 1683344 w 2491322"/>
                <a:gd name="connsiteY10" fmla="*/ 769537 h 1224926"/>
                <a:gd name="connsiteX11" fmla="*/ 926807 w 2491322"/>
                <a:gd name="connsiteY11" fmla="*/ 1016353 h 1224926"/>
                <a:gd name="connsiteX12" fmla="*/ 401448 w 2491322"/>
                <a:gd name="connsiteY12" fmla="*/ 1224926 h 1224926"/>
                <a:gd name="connsiteX13" fmla="*/ 334983 w 2491322"/>
                <a:gd name="connsiteY13" fmla="*/ 953270 h 1224926"/>
                <a:gd name="connsiteX14" fmla="*/ 0 w 2491322"/>
                <a:gd name="connsiteY14" fmla="*/ 746635 h 1224926"/>
                <a:gd name="connsiteX0" fmla="*/ 0 w 2491322"/>
                <a:gd name="connsiteY0" fmla="*/ 746635 h 1224926"/>
                <a:gd name="connsiteX1" fmla="*/ 317247 w 2491322"/>
                <a:gd name="connsiteY1" fmla="*/ 617018 h 1224926"/>
                <a:gd name="connsiteX2" fmla="*/ 617596 w 2491322"/>
                <a:gd name="connsiteY2" fmla="*/ 513590 h 1224926"/>
                <a:gd name="connsiteX3" fmla="*/ 813925 w 2491322"/>
                <a:gd name="connsiteY3" fmla="*/ 465475 h 1224926"/>
                <a:gd name="connsiteX4" fmla="*/ 1148331 w 2491322"/>
                <a:gd name="connsiteY4" fmla="*/ 357405 h 1224926"/>
                <a:gd name="connsiteX5" fmla="*/ 1560087 w 2491322"/>
                <a:gd name="connsiteY5" fmla="*/ 227796 h 1224926"/>
                <a:gd name="connsiteX6" fmla="*/ 2431597 w 2491322"/>
                <a:gd name="connsiteY6" fmla="*/ 0 h 1224926"/>
                <a:gd name="connsiteX7" fmla="*/ 2491322 w 2491322"/>
                <a:gd name="connsiteY7" fmla="*/ 292569 h 1224926"/>
                <a:gd name="connsiteX8" fmla="*/ 2254447 w 2491322"/>
                <a:gd name="connsiteY8" fmla="*/ 613314 h 1224926"/>
                <a:gd name="connsiteX9" fmla="*/ 1969186 w 2491322"/>
                <a:gd name="connsiteY9" fmla="*/ 690657 h 1224926"/>
                <a:gd name="connsiteX10" fmla="*/ 1683344 w 2491322"/>
                <a:gd name="connsiteY10" fmla="*/ 769537 h 1224926"/>
                <a:gd name="connsiteX11" fmla="*/ 926807 w 2491322"/>
                <a:gd name="connsiteY11" fmla="*/ 1016353 h 1224926"/>
                <a:gd name="connsiteX12" fmla="*/ 401448 w 2491322"/>
                <a:gd name="connsiteY12" fmla="*/ 1224926 h 1224926"/>
                <a:gd name="connsiteX13" fmla="*/ 334983 w 2491322"/>
                <a:gd name="connsiteY13" fmla="*/ 953270 h 1224926"/>
                <a:gd name="connsiteX14" fmla="*/ 0 w 2491322"/>
                <a:gd name="connsiteY14" fmla="*/ 746635 h 1224926"/>
                <a:gd name="connsiteX0" fmla="*/ 0 w 2491322"/>
                <a:gd name="connsiteY0" fmla="*/ 746635 h 1224926"/>
                <a:gd name="connsiteX1" fmla="*/ 317247 w 2491322"/>
                <a:gd name="connsiteY1" fmla="*/ 617018 h 1224926"/>
                <a:gd name="connsiteX2" fmla="*/ 617596 w 2491322"/>
                <a:gd name="connsiteY2" fmla="*/ 513590 h 1224926"/>
                <a:gd name="connsiteX3" fmla="*/ 813925 w 2491322"/>
                <a:gd name="connsiteY3" fmla="*/ 465475 h 1224926"/>
                <a:gd name="connsiteX4" fmla="*/ 1148331 w 2491322"/>
                <a:gd name="connsiteY4" fmla="*/ 357405 h 1224926"/>
                <a:gd name="connsiteX5" fmla="*/ 1560087 w 2491322"/>
                <a:gd name="connsiteY5" fmla="*/ 227796 h 1224926"/>
                <a:gd name="connsiteX6" fmla="*/ 2431597 w 2491322"/>
                <a:gd name="connsiteY6" fmla="*/ 0 h 1224926"/>
                <a:gd name="connsiteX7" fmla="*/ 2491322 w 2491322"/>
                <a:gd name="connsiteY7" fmla="*/ 292569 h 1224926"/>
                <a:gd name="connsiteX8" fmla="*/ 2254447 w 2491322"/>
                <a:gd name="connsiteY8" fmla="*/ 613314 h 1224926"/>
                <a:gd name="connsiteX9" fmla="*/ 1969186 w 2491322"/>
                <a:gd name="connsiteY9" fmla="*/ 690657 h 1224926"/>
                <a:gd name="connsiteX10" fmla="*/ 1683344 w 2491322"/>
                <a:gd name="connsiteY10" fmla="*/ 769537 h 1224926"/>
                <a:gd name="connsiteX11" fmla="*/ 926807 w 2491322"/>
                <a:gd name="connsiteY11" fmla="*/ 1016353 h 1224926"/>
                <a:gd name="connsiteX12" fmla="*/ 401448 w 2491322"/>
                <a:gd name="connsiteY12" fmla="*/ 1224926 h 1224926"/>
                <a:gd name="connsiteX13" fmla="*/ 334983 w 2491322"/>
                <a:gd name="connsiteY13" fmla="*/ 953270 h 1224926"/>
                <a:gd name="connsiteX14" fmla="*/ 0 w 2491322"/>
                <a:gd name="connsiteY14" fmla="*/ 746635 h 1224926"/>
                <a:gd name="connsiteX0" fmla="*/ 0 w 2491322"/>
                <a:gd name="connsiteY0" fmla="*/ 746635 h 1224926"/>
                <a:gd name="connsiteX1" fmla="*/ 317247 w 2491322"/>
                <a:gd name="connsiteY1" fmla="*/ 617018 h 1224926"/>
                <a:gd name="connsiteX2" fmla="*/ 617596 w 2491322"/>
                <a:gd name="connsiteY2" fmla="*/ 513590 h 1224926"/>
                <a:gd name="connsiteX3" fmla="*/ 813925 w 2491322"/>
                <a:gd name="connsiteY3" fmla="*/ 465475 h 1224926"/>
                <a:gd name="connsiteX4" fmla="*/ 1148331 w 2491322"/>
                <a:gd name="connsiteY4" fmla="*/ 357405 h 1224926"/>
                <a:gd name="connsiteX5" fmla="*/ 1585516 w 2491322"/>
                <a:gd name="connsiteY5" fmla="*/ 200611 h 1224926"/>
                <a:gd name="connsiteX6" fmla="*/ 2431597 w 2491322"/>
                <a:gd name="connsiteY6" fmla="*/ 0 h 1224926"/>
                <a:gd name="connsiteX7" fmla="*/ 2491322 w 2491322"/>
                <a:gd name="connsiteY7" fmla="*/ 292569 h 1224926"/>
                <a:gd name="connsiteX8" fmla="*/ 2254447 w 2491322"/>
                <a:gd name="connsiteY8" fmla="*/ 613314 h 1224926"/>
                <a:gd name="connsiteX9" fmla="*/ 1969186 w 2491322"/>
                <a:gd name="connsiteY9" fmla="*/ 690657 h 1224926"/>
                <a:gd name="connsiteX10" fmla="*/ 1683344 w 2491322"/>
                <a:gd name="connsiteY10" fmla="*/ 769537 h 1224926"/>
                <a:gd name="connsiteX11" fmla="*/ 926807 w 2491322"/>
                <a:gd name="connsiteY11" fmla="*/ 1016353 h 1224926"/>
                <a:gd name="connsiteX12" fmla="*/ 401448 w 2491322"/>
                <a:gd name="connsiteY12" fmla="*/ 1224926 h 1224926"/>
                <a:gd name="connsiteX13" fmla="*/ 334983 w 2491322"/>
                <a:gd name="connsiteY13" fmla="*/ 953270 h 1224926"/>
                <a:gd name="connsiteX14" fmla="*/ 0 w 2491322"/>
                <a:gd name="connsiteY14" fmla="*/ 746635 h 1224926"/>
                <a:gd name="connsiteX0" fmla="*/ 0 w 2491322"/>
                <a:gd name="connsiteY0" fmla="*/ 746635 h 1224926"/>
                <a:gd name="connsiteX1" fmla="*/ 317247 w 2491322"/>
                <a:gd name="connsiteY1" fmla="*/ 617018 h 1224926"/>
                <a:gd name="connsiteX2" fmla="*/ 617596 w 2491322"/>
                <a:gd name="connsiteY2" fmla="*/ 513590 h 1224926"/>
                <a:gd name="connsiteX3" fmla="*/ 813925 w 2491322"/>
                <a:gd name="connsiteY3" fmla="*/ 465475 h 1224926"/>
                <a:gd name="connsiteX4" fmla="*/ 1132913 w 2491322"/>
                <a:gd name="connsiteY4" fmla="*/ 336989 h 1224926"/>
                <a:gd name="connsiteX5" fmla="*/ 1585516 w 2491322"/>
                <a:gd name="connsiteY5" fmla="*/ 200611 h 1224926"/>
                <a:gd name="connsiteX6" fmla="*/ 2431597 w 2491322"/>
                <a:gd name="connsiteY6" fmla="*/ 0 h 1224926"/>
                <a:gd name="connsiteX7" fmla="*/ 2491322 w 2491322"/>
                <a:gd name="connsiteY7" fmla="*/ 292569 h 1224926"/>
                <a:gd name="connsiteX8" fmla="*/ 2254447 w 2491322"/>
                <a:gd name="connsiteY8" fmla="*/ 613314 h 1224926"/>
                <a:gd name="connsiteX9" fmla="*/ 1969186 w 2491322"/>
                <a:gd name="connsiteY9" fmla="*/ 690657 h 1224926"/>
                <a:gd name="connsiteX10" fmla="*/ 1683344 w 2491322"/>
                <a:gd name="connsiteY10" fmla="*/ 769537 h 1224926"/>
                <a:gd name="connsiteX11" fmla="*/ 926807 w 2491322"/>
                <a:gd name="connsiteY11" fmla="*/ 1016353 h 1224926"/>
                <a:gd name="connsiteX12" fmla="*/ 401448 w 2491322"/>
                <a:gd name="connsiteY12" fmla="*/ 1224926 h 1224926"/>
                <a:gd name="connsiteX13" fmla="*/ 334983 w 2491322"/>
                <a:gd name="connsiteY13" fmla="*/ 953270 h 1224926"/>
                <a:gd name="connsiteX14" fmla="*/ 0 w 2491322"/>
                <a:gd name="connsiteY14" fmla="*/ 746635 h 1224926"/>
                <a:gd name="connsiteX0" fmla="*/ 0 w 2491322"/>
                <a:gd name="connsiteY0" fmla="*/ 746635 h 1224926"/>
                <a:gd name="connsiteX1" fmla="*/ 317247 w 2491322"/>
                <a:gd name="connsiteY1" fmla="*/ 617018 h 1224926"/>
                <a:gd name="connsiteX2" fmla="*/ 617596 w 2491322"/>
                <a:gd name="connsiteY2" fmla="*/ 513590 h 1224926"/>
                <a:gd name="connsiteX3" fmla="*/ 801814 w 2491322"/>
                <a:gd name="connsiteY3" fmla="*/ 448085 h 1224926"/>
                <a:gd name="connsiteX4" fmla="*/ 1132913 w 2491322"/>
                <a:gd name="connsiteY4" fmla="*/ 336989 h 1224926"/>
                <a:gd name="connsiteX5" fmla="*/ 1585516 w 2491322"/>
                <a:gd name="connsiteY5" fmla="*/ 200611 h 1224926"/>
                <a:gd name="connsiteX6" fmla="*/ 2431597 w 2491322"/>
                <a:gd name="connsiteY6" fmla="*/ 0 h 1224926"/>
                <a:gd name="connsiteX7" fmla="*/ 2491322 w 2491322"/>
                <a:gd name="connsiteY7" fmla="*/ 292569 h 1224926"/>
                <a:gd name="connsiteX8" fmla="*/ 2254447 w 2491322"/>
                <a:gd name="connsiteY8" fmla="*/ 613314 h 1224926"/>
                <a:gd name="connsiteX9" fmla="*/ 1969186 w 2491322"/>
                <a:gd name="connsiteY9" fmla="*/ 690657 h 1224926"/>
                <a:gd name="connsiteX10" fmla="*/ 1683344 w 2491322"/>
                <a:gd name="connsiteY10" fmla="*/ 769537 h 1224926"/>
                <a:gd name="connsiteX11" fmla="*/ 926807 w 2491322"/>
                <a:gd name="connsiteY11" fmla="*/ 1016353 h 1224926"/>
                <a:gd name="connsiteX12" fmla="*/ 401448 w 2491322"/>
                <a:gd name="connsiteY12" fmla="*/ 1224926 h 1224926"/>
                <a:gd name="connsiteX13" fmla="*/ 334983 w 2491322"/>
                <a:gd name="connsiteY13" fmla="*/ 953270 h 1224926"/>
                <a:gd name="connsiteX14" fmla="*/ 0 w 2491322"/>
                <a:gd name="connsiteY14" fmla="*/ 746635 h 1224926"/>
                <a:gd name="connsiteX0" fmla="*/ 0 w 2491322"/>
                <a:gd name="connsiteY0" fmla="*/ 746635 h 1224926"/>
                <a:gd name="connsiteX1" fmla="*/ 317247 w 2491322"/>
                <a:gd name="connsiteY1" fmla="*/ 617018 h 1224926"/>
                <a:gd name="connsiteX2" fmla="*/ 607679 w 2491322"/>
                <a:gd name="connsiteY2" fmla="*/ 504514 h 1224926"/>
                <a:gd name="connsiteX3" fmla="*/ 801814 w 2491322"/>
                <a:gd name="connsiteY3" fmla="*/ 448085 h 1224926"/>
                <a:gd name="connsiteX4" fmla="*/ 1132913 w 2491322"/>
                <a:gd name="connsiteY4" fmla="*/ 336989 h 1224926"/>
                <a:gd name="connsiteX5" fmla="*/ 1585516 w 2491322"/>
                <a:gd name="connsiteY5" fmla="*/ 200611 h 1224926"/>
                <a:gd name="connsiteX6" fmla="*/ 2431597 w 2491322"/>
                <a:gd name="connsiteY6" fmla="*/ 0 h 1224926"/>
                <a:gd name="connsiteX7" fmla="*/ 2491322 w 2491322"/>
                <a:gd name="connsiteY7" fmla="*/ 292569 h 1224926"/>
                <a:gd name="connsiteX8" fmla="*/ 2254447 w 2491322"/>
                <a:gd name="connsiteY8" fmla="*/ 613314 h 1224926"/>
                <a:gd name="connsiteX9" fmla="*/ 1969186 w 2491322"/>
                <a:gd name="connsiteY9" fmla="*/ 690657 h 1224926"/>
                <a:gd name="connsiteX10" fmla="*/ 1683344 w 2491322"/>
                <a:gd name="connsiteY10" fmla="*/ 769537 h 1224926"/>
                <a:gd name="connsiteX11" fmla="*/ 926807 w 2491322"/>
                <a:gd name="connsiteY11" fmla="*/ 1016353 h 1224926"/>
                <a:gd name="connsiteX12" fmla="*/ 401448 w 2491322"/>
                <a:gd name="connsiteY12" fmla="*/ 1224926 h 1224926"/>
                <a:gd name="connsiteX13" fmla="*/ 334983 w 2491322"/>
                <a:gd name="connsiteY13" fmla="*/ 953270 h 1224926"/>
                <a:gd name="connsiteX14" fmla="*/ 0 w 2491322"/>
                <a:gd name="connsiteY14" fmla="*/ 746635 h 1224926"/>
                <a:gd name="connsiteX0" fmla="*/ 0 w 2491322"/>
                <a:gd name="connsiteY0" fmla="*/ 746635 h 1224926"/>
                <a:gd name="connsiteX1" fmla="*/ 317247 w 2491322"/>
                <a:gd name="connsiteY1" fmla="*/ 617018 h 1224926"/>
                <a:gd name="connsiteX2" fmla="*/ 607679 w 2491322"/>
                <a:gd name="connsiteY2" fmla="*/ 504514 h 1224926"/>
                <a:gd name="connsiteX3" fmla="*/ 801814 w 2491322"/>
                <a:gd name="connsiteY3" fmla="*/ 448085 h 1224926"/>
                <a:gd name="connsiteX4" fmla="*/ 1132913 w 2491322"/>
                <a:gd name="connsiteY4" fmla="*/ 336989 h 1224926"/>
                <a:gd name="connsiteX5" fmla="*/ 2105526 w 2491322"/>
                <a:gd name="connsiteY5" fmla="*/ 71039 h 1224926"/>
                <a:gd name="connsiteX6" fmla="*/ 2431597 w 2491322"/>
                <a:gd name="connsiteY6" fmla="*/ 0 h 1224926"/>
                <a:gd name="connsiteX7" fmla="*/ 2491322 w 2491322"/>
                <a:gd name="connsiteY7" fmla="*/ 292569 h 1224926"/>
                <a:gd name="connsiteX8" fmla="*/ 2254447 w 2491322"/>
                <a:gd name="connsiteY8" fmla="*/ 613314 h 1224926"/>
                <a:gd name="connsiteX9" fmla="*/ 1969186 w 2491322"/>
                <a:gd name="connsiteY9" fmla="*/ 690657 h 1224926"/>
                <a:gd name="connsiteX10" fmla="*/ 1683344 w 2491322"/>
                <a:gd name="connsiteY10" fmla="*/ 769537 h 1224926"/>
                <a:gd name="connsiteX11" fmla="*/ 926807 w 2491322"/>
                <a:gd name="connsiteY11" fmla="*/ 1016353 h 1224926"/>
                <a:gd name="connsiteX12" fmla="*/ 401448 w 2491322"/>
                <a:gd name="connsiteY12" fmla="*/ 1224926 h 1224926"/>
                <a:gd name="connsiteX13" fmla="*/ 334983 w 2491322"/>
                <a:gd name="connsiteY13" fmla="*/ 953270 h 1224926"/>
                <a:gd name="connsiteX14" fmla="*/ 0 w 2491322"/>
                <a:gd name="connsiteY14" fmla="*/ 746635 h 1224926"/>
                <a:gd name="connsiteX0" fmla="*/ 0 w 2491322"/>
                <a:gd name="connsiteY0" fmla="*/ 746635 h 1224926"/>
                <a:gd name="connsiteX1" fmla="*/ 317247 w 2491322"/>
                <a:gd name="connsiteY1" fmla="*/ 617018 h 1224926"/>
                <a:gd name="connsiteX2" fmla="*/ 607679 w 2491322"/>
                <a:gd name="connsiteY2" fmla="*/ 504514 h 1224926"/>
                <a:gd name="connsiteX3" fmla="*/ 801814 w 2491322"/>
                <a:gd name="connsiteY3" fmla="*/ 448085 h 1224926"/>
                <a:gd name="connsiteX4" fmla="*/ 1132913 w 2491322"/>
                <a:gd name="connsiteY4" fmla="*/ 336989 h 1224926"/>
                <a:gd name="connsiteX5" fmla="*/ 2105526 w 2491322"/>
                <a:gd name="connsiteY5" fmla="*/ 71039 h 1224926"/>
                <a:gd name="connsiteX6" fmla="*/ 2431597 w 2491322"/>
                <a:gd name="connsiteY6" fmla="*/ 0 h 1224926"/>
                <a:gd name="connsiteX7" fmla="*/ 2491322 w 2491322"/>
                <a:gd name="connsiteY7" fmla="*/ 292569 h 1224926"/>
                <a:gd name="connsiteX8" fmla="*/ 2254447 w 2491322"/>
                <a:gd name="connsiteY8" fmla="*/ 613314 h 1224926"/>
                <a:gd name="connsiteX9" fmla="*/ 1969186 w 2491322"/>
                <a:gd name="connsiteY9" fmla="*/ 690657 h 1224926"/>
                <a:gd name="connsiteX10" fmla="*/ 1683344 w 2491322"/>
                <a:gd name="connsiteY10" fmla="*/ 769537 h 1224926"/>
                <a:gd name="connsiteX11" fmla="*/ 926807 w 2491322"/>
                <a:gd name="connsiteY11" fmla="*/ 1016353 h 1224926"/>
                <a:gd name="connsiteX12" fmla="*/ 401448 w 2491322"/>
                <a:gd name="connsiteY12" fmla="*/ 1224926 h 1224926"/>
                <a:gd name="connsiteX13" fmla="*/ 334983 w 2491322"/>
                <a:gd name="connsiteY13" fmla="*/ 953270 h 1224926"/>
                <a:gd name="connsiteX14" fmla="*/ 0 w 2491322"/>
                <a:gd name="connsiteY14" fmla="*/ 746635 h 1224926"/>
                <a:gd name="connsiteX0" fmla="*/ 0 w 2491322"/>
                <a:gd name="connsiteY0" fmla="*/ 746635 h 1224926"/>
                <a:gd name="connsiteX1" fmla="*/ 317247 w 2491322"/>
                <a:gd name="connsiteY1" fmla="*/ 617018 h 1224926"/>
                <a:gd name="connsiteX2" fmla="*/ 607679 w 2491322"/>
                <a:gd name="connsiteY2" fmla="*/ 504514 h 1224926"/>
                <a:gd name="connsiteX3" fmla="*/ 801814 w 2491322"/>
                <a:gd name="connsiteY3" fmla="*/ 448085 h 1224926"/>
                <a:gd name="connsiteX4" fmla="*/ 1132913 w 2491322"/>
                <a:gd name="connsiteY4" fmla="*/ 336989 h 1224926"/>
                <a:gd name="connsiteX5" fmla="*/ 2105526 w 2491322"/>
                <a:gd name="connsiteY5" fmla="*/ 71039 h 1224926"/>
                <a:gd name="connsiteX6" fmla="*/ 2431597 w 2491322"/>
                <a:gd name="connsiteY6" fmla="*/ 0 h 1224926"/>
                <a:gd name="connsiteX7" fmla="*/ 2491322 w 2491322"/>
                <a:gd name="connsiteY7" fmla="*/ 292569 h 1224926"/>
                <a:gd name="connsiteX8" fmla="*/ 2254447 w 2491322"/>
                <a:gd name="connsiteY8" fmla="*/ 613314 h 1224926"/>
                <a:gd name="connsiteX9" fmla="*/ 1969186 w 2491322"/>
                <a:gd name="connsiteY9" fmla="*/ 690657 h 1224926"/>
                <a:gd name="connsiteX10" fmla="*/ 1683344 w 2491322"/>
                <a:gd name="connsiteY10" fmla="*/ 769537 h 1224926"/>
                <a:gd name="connsiteX11" fmla="*/ 926807 w 2491322"/>
                <a:gd name="connsiteY11" fmla="*/ 1016353 h 1224926"/>
                <a:gd name="connsiteX12" fmla="*/ 401448 w 2491322"/>
                <a:gd name="connsiteY12" fmla="*/ 1224926 h 1224926"/>
                <a:gd name="connsiteX13" fmla="*/ 334983 w 2491322"/>
                <a:gd name="connsiteY13" fmla="*/ 953270 h 1224926"/>
                <a:gd name="connsiteX14" fmla="*/ 0 w 2491322"/>
                <a:gd name="connsiteY14" fmla="*/ 746635 h 1224926"/>
                <a:gd name="connsiteX0" fmla="*/ 0 w 2543879"/>
                <a:gd name="connsiteY0" fmla="*/ 980036 h 1458327"/>
                <a:gd name="connsiteX1" fmla="*/ 317247 w 2543879"/>
                <a:gd name="connsiteY1" fmla="*/ 850419 h 1458327"/>
                <a:gd name="connsiteX2" fmla="*/ 607679 w 2543879"/>
                <a:gd name="connsiteY2" fmla="*/ 737915 h 1458327"/>
                <a:gd name="connsiteX3" fmla="*/ 801814 w 2543879"/>
                <a:gd name="connsiteY3" fmla="*/ 681486 h 1458327"/>
                <a:gd name="connsiteX4" fmla="*/ 1132913 w 2543879"/>
                <a:gd name="connsiteY4" fmla="*/ 570390 h 1458327"/>
                <a:gd name="connsiteX5" fmla="*/ 2514333 w 2543879"/>
                <a:gd name="connsiteY5" fmla="*/ 4374 h 1458327"/>
                <a:gd name="connsiteX6" fmla="*/ 2105526 w 2543879"/>
                <a:gd name="connsiteY6" fmla="*/ 304440 h 1458327"/>
                <a:gd name="connsiteX7" fmla="*/ 2431597 w 2543879"/>
                <a:gd name="connsiteY7" fmla="*/ 233401 h 1458327"/>
                <a:gd name="connsiteX8" fmla="*/ 2491322 w 2543879"/>
                <a:gd name="connsiteY8" fmla="*/ 525970 h 1458327"/>
                <a:gd name="connsiteX9" fmla="*/ 2254447 w 2543879"/>
                <a:gd name="connsiteY9" fmla="*/ 846715 h 1458327"/>
                <a:gd name="connsiteX10" fmla="*/ 1969186 w 2543879"/>
                <a:gd name="connsiteY10" fmla="*/ 924058 h 1458327"/>
                <a:gd name="connsiteX11" fmla="*/ 1683344 w 2543879"/>
                <a:gd name="connsiteY11" fmla="*/ 1002938 h 1458327"/>
                <a:gd name="connsiteX12" fmla="*/ 926807 w 2543879"/>
                <a:gd name="connsiteY12" fmla="*/ 1249754 h 1458327"/>
                <a:gd name="connsiteX13" fmla="*/ 401448 w 2543879"/>
                <a:gd name="connsiteY13" fmla="*/ 1458327 h 1458327"/>
                <a:gd name="connsiteX14" fmla="*/ 334983 w 2543879"/>
                <a:gd name="connsiteY14" fmla="*/ 1186671 h 1458327"/>
                <a:gd name="connsiteX15" fmla="*/ 0 w 2543879"/>
                <a:gd name="connsiteY15" fmla="*/ 980036 h 1458327"/>
                <a:gd name="connsiteX0" fmla="*/ 0 w 2664093"/>
                <a:gd name="connsiteY0" fmla="*/ 1172985 h 1651276"/>
                <a:gd name="connsiteX1" fmla="*/ 317247 w 2664093"/>
                <a:gd name="connsiteY1" fmla="*/ 1043368 h 1651276"/>
                <a:gd name="connsiteX2" fmla="*/ 607679 w 2664093"/>
                <a:gd name="connsiteY2" fmla="*/ 930864 h 1651276"/>
                <a:gd name="connsiteX3" fmla="*/ 801814 w 2664093"/>
                <a:gd name="connsiteY3" fmla="*/ 874435 h 1651276"/>
                <a:gd name="connsiteX4" fmla="*/ 1132913 w 2664093"/>
                <a:gd name="connsiteY4" fmla="*/ 763339 h 1651276"/>
                <a:gd name="connsiteX5" fmla="*/ 2570909 w 2664093"/>
                <a:gd name="connsiteY5" fmla="*/ 22045 h 1651276"/>
                <a:gd name="connsiteX6" fmla="*/ 2514333 w 2664093"/>
                <a:gd name="connsiteY6" fmla="*/ 197323 h 1651276"/>
                <a:gd name="connsiteX7" fmla="*/ 2105526 w 2664093"/>
                <a:gd name="connsiteY7" fmla="*/ 497389 h 1651276"/>
                <a:gd name="connsiteX8" fmla="*/ 2431597 w 2664093"/>
                <a:gd name="connsiteY8" fmla="*/ 426350 h 1651276"/>
                <a:gd name="connsiteX9" fmla="*/ 2491322 w 2664093"/>
                <a:gd name="connsiteY9" fmla="*/ 718919 h 1651276"/>
                <a:gd name="connsiteX10" fmla="*/ 2254447 w 2664093"/>
                <a:gd name="connsiteY10" fmla="*/ 1039664 h 1651276"/>
                <a:gd name="connsiteX11" fmla="*/ 1969186 w 2664093"/>
                <a:gd name="connsiteY11" fmla="*/ 1117007 h 1651276"/>
                <a:gd name="connsiteX12" fmla="*/ 1683344 w 2664093"/>
                <a:gd name="connsiteY12" fmla="*/ 1195887 h 1651276"/>
                <a:gd name="connsiteX13" fmla="*/ 926807 w 2664093"/>
                <a:gd name="connsiteY13" fmla="*/ 1442703 h 1651276"/>
                <a:gd name="connsiteX14" fmla="*/ 401448 w 2664093"/>
                <a:gd name="connsiteY14" fmla="*/ 1651276 h 1651276"/>
                <a:gd name="connsiteX15" fmla="*/ 334983 w 2664093"/>
                <a:gd name="connsiteY15" fmla="*/ 1379620 h 1651276"/>
                <a:gd name="connsiteX16" fmla="*/ 0 w 2664093"/>
                <a:gd name="connsiteY16" fmla="*/ 1172985 h 1651276"/>
                <a:gd name="connsiteX0" fmla="*/ 0 w 2664093"/>
                <a:gd name="connsiteY0" fmla="*/ 1172985 h 1651276"/>
                <a:gd name="connsiteX1" fmla="*/ 317247 w 2664093"/>
                <a:gd name="connsiteY1" fmla="*/ 1043368 h 1651276"/>
                <a:gd name="connsiteX2" fmla="*/ 607679 w 2664093"/>
                <a:gd name="connsiteY2" fmla="*/ 930864 h 1651276"/>
                <a:gd name="connsiteX3" fmla="*/ 801814 w 2664093"/>
                <a:gd name="connsiteY3" fmla="*/ 874435 h 1651276"/>
                <a:gd name="connsiteX4" fmla="*/ 1132913 w 2664093"/>
                <a:gd name="connsiteY4" fmla="*/ 763339 h 1651276"/>
                <a:gd name="connsiteX5" fmla="*/ 2570909 w 2664093"/>
                <a:gd name="connsiteY5" fmla="*/ 22045 h 1651276"/>
                <a:gd name="connsiteX6" fmla="*/ 2514333 w 2664093"/>
                <a:gd name="connsiteY6" fmla="*/ 197323 h 1651276"/>
                <a:gd name="connsiteX7" fmla="*/ 2105526 w 2664093"/>
                <a:gd name="connsiteY7" fmla="*/ 497389 h 1651276"/>
                <a:gd name="connsiteX8" fmla="*/ 2431597 w 2664093"/>
                <a:gd name="connsiteY8" fmla="*/ 426350 h 1651276"/>
                <a:gd name="connsiteX9" fmla="*/ 2491322 w 2664093"/>
                <a:gd name="connsiteY9" fmla="*/ 718919 h 1651276"/>
                <a:gd name="connsiteX10" fmla="*/ 2254447 w 2664093"/>
                <a:gd name="connsiteY10" fmla="*/ 1039664 h 1651276"/>
                <a:gd name="connsiteX11" fmla="*/ 1969186 w 2664093"/>
                <a:gd name="connsiteY11" fmla="*/ 1117007 h 1651276"/>
                <a:gd name="connsiteX12" fmla="*/ 1683344 w 2664093"/>
                <a:gd name="connsiteY12" fmla="*/ 1195887 h 1651276"/>
                <a:gd name="connsiteX13" fmla="*/ 926807 w 2664093"/>
                <a:gd name="connsiteY13" fmla="*/ 1442703 h 1651276"/>
                <a:gd name="connsiteX14" fmla="*/ 401448 w 2664093"/>
                <a:gd name="connsiteY14" fmla="*/ 1651276 h 1651276"/>
                <a:gd name="connsiteX15" fmla="*/ 334983 w 2664093"/>
                <a:gd name="connsiteY15" fmla="*/ 1379620 h 1651276"/>
                <a:gd name="connsiteX16" fmla="*/ 0 w 2664093"/>
                <a:gd name="connsiteY16" fmla="*/ 1172985 h 1651276"/>
                <a:gd name="connsiteX0" fmla="*/ 0 w 2570909"/>
                <a:gd name="connsiteY0" fmla="*/ 1150940 h 1629231"/>
                <a:gd name="connsiteX1" fmla="*/ 317247 w 2570909"/>
                <a:gd name="connsiteY1" fmla="*/ 1021323 h 1629231"/>
                <a:gd name="connsiteX2" fmla="*/ 607679 w 2570909"/>
                <a:gd name="connsiteY2" fmla="*/ 908819 h 1629231"/>
                <a:gd name="connsiteX3" fmla="*/ 801814 w 2570909"/>
                <a:gd name="connsiteY3" fmla="*/ 852390 h 1629231"/>
                <a:gd name="connsiteX4" fmla="*/ 1132913 w 2570909"/>
                <a:gd name="connsiteY4" fmla="*/ 741294 h 1629231"/>
                <a:gd name="connsiteX5" fmla="*/ 2570909 w 2570909"/>
                <a:gd name="connsiteY5" fmla="*/ 0 h 1629231"/>
                <a:gd name="connsiteX6" fmla="*/ 2514333 w 2570909"/>
                <a:gd name="connsiteY6" fmla="*/ 175278 h 1629231"/>
                <a:gd name="connsiteX7" fmla="*/ 2105526 w 2570909"/>
                <a:gd name="connsiteY7" fmla="*/ 475344 h 1629231"/>
                <a:gd name="connsiteX8" fmla="*/ 2431597 w 2570909"/>
                <a:gd name="connsiteY8" fmla="*/ 404305 h 1629231"/>
                <a:gd name="connsiteX9" fmla="*/ 2491322 w 2570909"/>
                <a:gd name="connsiteY9" fmla="*/ 696874 h 1629231"/>
                <a:gd name="connsiteX10" fmla="*/ 2254447 w 2570909"/>
                <a:gd name="connsiteY10" fmla="*/ 1017619 h 1629231"/>
                <a:gd name="connsiteX11" fmla="*/ 1969186 w 2570909"/>
                <a:gd name="connsiteY11" fmla="*/ 1094962 h 1629231"/>
                <a:gd name="connsiteX12" fmla="*/ 1683344 w 2570909"/>
                <a:gd name="connsiteY12" fmla="*/ 1173842 h 1629231"/>
                <a:gd name="connsiteX13" fmla="*/ 926807 w 2570909"/>
                <a:gd name="connsiteY13" fmla="*/ 1420658 h 1629231"/>
                <a:gd name="connsiteX14" fmla="*/ 401448 w 2570909"/>
                <a:gd name="connsiteY14" fmla="*/ 1629231 h 1629231"/>
                <a:gd name="connsiteX15" fmla="*/ 334983 w 2570909"/>
                <a:gd name="connsiteY15" fmla="*/ 1357575 h 1629231"/>
                <a:gd name="connsiteX16" fmla="*/ 0 w 2570909"/>
                <a:gd name="connsiteY16" fmla="*/ 1150940 h 1629231"/>
                <a:gd name="connsiteX0" fmla="*/ 0 w 2570909"/>
                <a:gd name="connsiteY0" fmla="*/ 1150940 h 1629231"/>
                <a:gd name="connsiteX1" fmla="*/ 317247 w 2570909"/>
                <a:gd name="connsiteY1" fmla="*/ 1021323 h 1629231"/>
                <a:gd name="connsiteX2" fmla="*/ 607679 w 2570909"/>
                <a:gd name="connsiteY2" fmla="*/ 908819 h 1629231"/>
                <a:gd name="connsiteX3" fmla="*/ 801814 w 2570909"/>
                <a:gd name="connsiteY3" fmla="*/ 852390 h 1629231"/>
                <a:gd name="connsiteX4" fmla="*/ 1132913 w 2570909"/>
                <a:gd name="connsiteY4" fmla="*/ 741294 h 1629231"/>
                <a:gd name="connsiteX5" fmla="*/ 2570909 w 2570909"/>
                <a:gd name="connsiteY5" fmla="*/ 0 h 1629231"/>
                <a:gd name="connsiteX6" fmla="*/ 2514333 w 2570909"/>
                <a:gd name="connsiteY6" fmla="*/ 175278 h 1629231"/>
                <a:gd name="connsiteX7" fmla="*/ 2105526 w 2570909"/>
                <a:gd name="connsiteY7" fmla="*/ 475344 h 1629231"/>
                <a:gd name="connsiteX8" fmla="*/ 2431597 w 2570909"/>
                <a:gd name="connsiteY8" fmla="*/ 404305 h 1629231"/>
                <a:gd name="connsiteX9" fmla="*/ 2491322 w 2570909"/>
                <a:gd name="connsiteY9" fmla="*/ 696874 h 1629231"/>
                <a:gd name="connsiteX10" fmla="*/ 2254447 w 2570909"/>
                <a:gd name="connsiteY10" fmla="*/ 1017619 h 1629231"/>
                <a:gd name="connsiteX11" fmla="*/ 1969186 w 2570909"/>
                <a:gd name="connsiteY11" fmla="*/ 1094962 h 1629231"/>
                <a:gd name="connsiteX12" fmla="*/ 1683344 w 2570909"/>
                <a:gd name="connsiteY12" fmla="*/ 1173842 h 1629231"/>
                <a:gd name="connsiteX13" fmla="*/ 926807 w 2570909"/>
                <a:gd name="connsiteY13" fmla="*/ 1420658 h 1629231"/>
                <a:gd name="connsiteX14" fmla="*/ 401448 w 2570909"/>
                <a:gd name="connsiteY14" fmla="*/ 1629231 h 1629231"/>
                <a:gd name="connsiteX15" fmla="*/ 334983 w 2570909"/>
                <a:gd name="connsiteY15" fmla="*/ 1357575 h 1629231"/>
                <a:gd name="connsiteX16" fmla="*/ 0 w 2570909"/>
                <a:gd name="connsiteY16" fmla="*/ 1150940 h 1629231"/>
                <a:gd name="connsiteX0" fmla="*/ 0 w 2570909"/>
                <a:gd name="connsiteY0" fmla="*/ 1150940 h 1629231"/>
                <a:gd name="connsiteX1" fmla="*/ 317247 w 2570909"/>
                <a:gd name="connsiteY1" fmla="*/ 1021323 h 1629231"/>
                <a:gd name="connsiteX2" fmla="*/ 607679 w 2570909"/>
                <a:gd name="connsiteY2" fmla="*/ 908819 h 1629231"/>
                <a:gd name="connsiteX3" fmla="*/ 801814 w 2570909"/>
                <a:gd name="connsiteY3" fmla="*/ 852390 h 1629231"/>
                <a:gd name="connsiteX4" fmla="*/ 1132913 w 2570909"/>
                <a:gd name="connsiteY4" fmla="*/ 741294 h 1629231"/>
                <a:gd name="connsiteX5" fmla="*/ 2570909 w 2570909"/>
                <a:gd name="connsiteY5" fmla="*/ 0 h 1629231"/>
                <a:gd name="connsiteX6" fmla="*/ 2514333 w 2570909"/>
                <a:gd name="connsiteY6" fmla="*/ 175278 h 1629231"/>
                <a:gd name="connsiteX7" fmla="*/ 2105526 w 2570909"/>
                <a:gd name="connsiteY7" fmla="*/ 475344 h 1629231"/>
                <a:gd name="connsiteX8" fmla="*/ 2431597 w 2570909"/>
                <a:gd name="connsiteY8" fmla="*/ 404305 h 1629231"/>
                <a:gd name="connsiteX9" fmla="*/ 2491322 w 2570909"/>
                <a:gd name="connsiteY9" fmla="*/ 696874 h 1629231"/>
                <a:gd name="connsiteX10" fmla="*/ 2254447 w 2570909"/>
                <a:gd name="connsiteY10" fmla="*/ 1017619 h 1629231"/>
                <a:gd name="connsiteX11" fmla="*/ 1969186 w 2570909"/>
                <a:gd name="connsiteY11" fmla="*/ 1094962 h 1629231"/>
                <a:gd name="connsiteX12" fmla="*/ 1683344 w 2570909"/>
                <a:gd name="connsiteY12" fmla="*/ 1173842 h 1629231"/>
                <a:gd name="connsiteX13" fmla="*/ 926807 w 2570909"/>
                <a:gd name="connsiteY13" fmla="*/ 1420658 h 1629231"/>
                <a:gd name="connsiteX14" fmla="*/ 401448 w 2570909"/>
                <a:gd name="connsiteY14" fmla="*/ 1629231 h 1629231"/>
                <a:gd name="connsiteX15" fmla="*/ 334983 w 2570909"/>
                <a:gd name="connsiteY15" fmla="*/ 1357575 h 1629231"/>
                <a:gd name="connsiteX16" fmla="*/ 0 w 2570909"/>
                <a:gd name="connsiteY16" fmla="*/ 1150940 h 1629231"/>
                <a:gd name="connsiteX0" fmla="*/ 0 w 2570909"/>
                <a:gd name="connsiteY0" fmla="*/ 1150940 h 1629231"/>
                <a:gd name="connsiteX1" fmla="*/ 317247 w 2570909"/>
                <a:gd name="connsiteY1" fmla="*/ 1021323 h 1629231"/>
                <a:gd name="connsiteX2" fmla="*/ 607679 w 2570909"/>
                <a:gd name="connsiteY2" fmla="*/ 908819 h 1629231"/>
                <a:gd name="connsiteX3" fmla="*/ 801814 w 2570909"/>
                <a:gd name="connsiteY3" fmla="*/ 852390 h 1629231"/>
                <a:gd name="connsiteX4" fmla="*/ 1132913 w 2570909"/>
                <a:gd name="connsiteY4" fmla="*/ 741294 h 1629231"/>
                <a:gd name="connsiteX5" fmla="*/ 2570909 w 2570909"/>
                <a:gd name="connsiteY5" fmla="*/ 0 h 1629231"/>
                <a:gd name="connsiteX6" fmla="*/ 2514333 w 2570909"/>
                <a:gd name="connsiteY6" fmla="*/ 175278 h 1629231"/>
                <a:gd name="connsiteX7" fmla="*/ 2105526 w 2570909"/>
                <a:gd name="connsiteY7" fmla="*/ 475344 h 1629231"/>
                <a:gd name="connsiteX8" fmla="*/ 2431597 w 2570909"/>
                <a:gd name="connsiteY8" fmla="*/ 404305 h 1629231"/>
                <a:gd name="connsiteX9" fmla="*/ 2491322 w 2570909"/>
                <a:gd name="connsiteY9" fmla="*/ 696874 h 1629231"/>
                <a:gd name="connsiteX10" fmla="*/ 2254447 w 2570909"/>
                <a:gd name="connsiteY10" fmla="*/ 1017619 h 1629231"/>
                <a:gd name="connsiteX11" fmla="*/ 1969186 w 2570909"/>
                <a:gd name="connsiteY11" fmla="*/ 1094962 h 1629231"/>
                <a:gd name="connsiteX12" fmla="*/ 1683344 w 2570909"/>
                <a:gd name="connsiteY12" fmla="*/ 1173842 h 1629231"/>
                <a:gd name="connsiteX13" fmla="*/ 926807 w 2570909"/>
                <a:gd name="connsiteY13" fmla="*/ 1420658 h 1629231"/>
                <a:gd name="connsiteX14" fmla="*/ 401448 w 2570909"/>
                <a:gd name="connsiteY14" fmla="*/ 1629231 h 1629231"/>
                <a:gd name="connsiteX15" fmla="*/ 334983 w 2570909"/>
                <a:gd name="connsiteY15" fmla="*/ 1357575 h 1629231"/>
                <a:gd name="connsiteX16" fmla="*/ 0 w 2570909"/>
                <a:gd name="connsiteY16" fmla="*/ 1150940 h 1629231"/>
                <a:gd name="connsiteX0" fmla="*/ 0 w 2570909"/>
                <a:gd name="connsiteY0" fmla="*/ 1150940 h 1629231"/>
                <a:gd name="connsiteX1" fmla="*/ 317247 w 2570909"/>
                <a:gd name="connsiteY1" fmla="*/ 1021323 h 1629231"/>
                <a:gd name="connsiteX2" fmla="*/ 607679 w 2570909"/>
                <a:gd name="connsiteY2" fmla="*/ 908819 h 1629231"/>
                <a:gd name="connsiteX3" fmla="*/ 801814 w 2570909"/>
                <a:gd name="connsiteY3" fmla="*/ 852390 h 1629231"/>
                <a:gd name="connsiteX4" fmla="*/ 1132913 w 2570909"/>
                <a:gd name="connsiteY4" fmla="*/ 741294 h 1629231"/>
                <a:gd name="connsiteX5" fmla="*/ 2570909 w 2570909"/>
                <a:gd name="connsiteY5" fmla="*/ 0 h 1629231"/>
                <a:gd name="connsiteX6" fmla="*/ 2514333 w 2570909"/>
                <a:gd name="connsiteY6" fmla="*/ 175278 h 1629231"/>
                <a:gd name="connsiteX7" fmla="*/ 2105526 w 2570909"/>
                <a:gd name="connsiteY7" fmla="*/ 475344 h 1629231"/>
                <a:gd name="connsiteX8" fmla="*/ 2431597 w 2570909"/>
                <a:gd name="connsiteY8" fmla="*/ 404305 h 1629231"/>
                <a:gd name="connsiteX9" fmla="*/ 2491322 w 2570909"/>
                <a:gd name="connsiteY9" fmla="*/ 696874 h 1629231"/>
                <a:gd name="connsiteX10" fmla="*/ 2254447 w 2570909"/>
                <a:gd name="connsiteY10" fmla="*/ 1017619 h 1629231"/>
                <a:gd name="connsiteX11" fmla="*/ 1969186 w 2570909"/>
                <a:gd name="connsiteY11" fmla="*/ 1094962 h 1629231"/>
                <a:gd name="connsiteX12" fmla="*/ 1683344 w 2570909"/>
                <a:gd name="connsiteY12" fmla="*/ 1173842 h 1629231"/>
                <a:gd name="connsiteX13" fmla="*/ 926807 w 2570909"/>
                <a:gd name="connsiteY13" fmla="*/ 1420658 h 1629231"/>
                <a:gd name="connsiteX14" fmla="*/ 401448 w 2570909"/>
                <a:gd name="connsiteY14" fmla="*/ 1629231 h 1629231"/>
                <a:gd name="connsiteX15" fmla="*/ 334983 w 2570909"/>
                <a:gd name="connsiteY15" fmla="*/ 1357575 h 1629231"/>
                <a:gd name="connsiteX16" fmla="*/ 0 w 2570909"/>
                <a:gd name="connsiteY16" fmla="*/ 1150940 h 1629231"/>
                <a:gd name="connsiteX0" fmla="*/ 0 w 2570909"/>
                <a:gd name="connsiteY0" fmla="*/ 1150940 h 1629231"/>
                <a:gd name="connsiteX1" fmla="*/ 317247 w 2570909"/>
                <a:gd name="connsiteY1" fmla="*/ 1021323 h 1629231"/>
                <a:gd name="connsiteX2" fmla="*/ 607679 w 2570909"/>
                <a:gd name="connsiteY2" fmla="*/ 908819 h 1629231"/>
                <a:gd name="connsiteX3" fmla="*/ 801814 w 2570909"/>
                <a:gd name="connsiteY3" fmla="*/ 852390 h 1629231"/>
                <a:gd name="connsiteX4" fmla="*/ 1132913 w 2570909"/>
                <a:gd name="connsiteY4" fmla="*/ 741294 h 1629231"/>
                <a:gd name="connsiteX5" fmla="*/ 2570909 w 2570909"/>
                <a:gd name="connsiteY5" fmla="*/ 0 h 1629231"/>
                <a:gd name="connsiteX6" fmla="*/ 2514333 w 2570909"/>
                <a:gd name="connsiteY6" fmla="*/ 175278 h 1629231"/>
                <a:gd name="connsiteX7" fmla="*/ 2105526 w 2570909"/>
                <a:gd name="connsiteY7" fmla="*/ 475344 h 1629231"/>
                <a:gd name="connsiteX8" fmla="*/ 2431597 w 2570909"/>
                <a:gd name="connsiteY8" fmla="*/ 404305 h 1629231"/>
                <a:gd name="connsiteX9" fmla="*/ 2491322 w 2570909"/>
                <a:gd name="connsiteY9" fmla="*/ 696874 h 1629231"/>
                <a:gd name="connsiteX10" fmla="*/ 2254447 w 2570909"/>
                <a:gd name="connsiteY10" fmla="*/ 1017619 h 1629231"/>
                <a:gd name="connsiteX11" fmla="*/ 1969186 w 2570909"/>
                <a:gd name="connsiteY11" fmla="*/ 1094962 h 1629231"/>
                <a:gd name="connsiteX12" fmla="*/ 1683344 w 2570909"/>
                <a:gd name="connsiteY12" fmla="*/ 1173842 h 1629231"/>
                <a:gd name="connsiteX13" fmla="*/ 926807 w 2570909"/>
                <a:gd name="connsiteY13" fmla="*/ 1420658 h 1629231"/>
                <a:gd name="connsiteX14" fmla="*/ 401448 w 2570909"/>
                <a:gd name="connsiteY14" fmla="*/ 1629231 h 1629231"/>
                <a:gd name="connsiteX15" fmla="*/ 334983 w 2570909"/>
                <a:gd name="connsiteY15" fmla="*/ 1357575 h 1629231"/>
                <a:gd name="connsiteX16" fmla="*/ 0 w 2570909"/>
                <a:gd name="connsiteY16" fmla="*/ 1150940 h 1629231"/>
                <a:gd name="connsiteX0" fmla="*/ 0 w 2570909"/>
                <a:gd name="connsiteY0" fmla="*/ 1150940 h 1629231"/>
                <a:gd name="connsiteX1" fmla="*/ 317247 w 2570909"/>
                <a:gd name="connsiteY1" fmla="*/ 1021323 h 1629231"/>
                <a:gd name="connsiteX2" fmla="*/ 607679 w 2570909"/>
                <a:gd name="connsiteY2" fmla="*/ 908819 h 1629231"/>
                <a:gd name="connsiteX3" fmla="*/ 801814 w 2570909"/>
                <a:gd name="connsiteY3" fmla="*/ 852390 h 1629231"/>
                <a:gd name="connsiteX4" fmla="*/ 1132913 w 2570909"/>
                <a:gd name="connsiteY4" fmla="*/ 741294 h 1629231"/>
                <a:gd name="connsiteX5" fmla="*/ 2570909 w 2570909"/>
                <a:gd name="connsiteY5" fmla="*/ 0 h 1629231"/>
                <a:gd name="connsiteX6" fmla="*/ 2514333 w 2570909"/>
                <a:gd name="connsiteY6" fmla="*/ 175278 h 1629231"/>
                <a:gd name="connsiteX7" fmla="*/ 2105526 w 2570909"/>
                <a:gd name="connsiteY7" fmla="*/ 475344 h 1629231"/>
                <a:gd name="connsiteX8" fmla="*/ 2431597 w 2570909"/>
                <a:gd name="connsiteY8" fmla="*/ 404305 h 1629231"/>
                <a:gd name="connsiteX9" fmla="*/ 2491322 w 2570909"/>
                <a:gd name="connsiteY9" fmla="*/ 696874 h 1629231"/>
                <a:gd name="connsiteX10" fmla="*/ 2254447 w 2570909"/>
                <a:gd name="connsiteY10" fmla="*/ 1017619 h 1629231"/>
                <a:gd name="connsiteX11" fmla="*/ 1969186 w 2570909"/>
                <a:gd name="connsiteY11" fmla="*/ 1094962 h 1629231"/>
                <a:gd name="connsiteX12" fmla="*/ 1683344 w 2570909"/>
                <a:gd name="connsiteY12" fmla="*/ 1173842 h 1629231"/>
                <a:gd name="connsiteX13" fmla="*/ 926807 w 2570909"/>
                <a:gd name="connsiteY13" fmla="*/ 1420658 h 1629231"/>
                <a:gd name="connsiteX14" fmla="*/ 401448 w 2570909"/>
                <a:gd name="connsiteY14" fmla="*/ 1629231 h 1629231"/>
                <a:gd name="connsiteX15" fmla="*/ 334983 w 2570909"/>
                <a:gd name="connsiteY15" fmla="*/ 1357575 h 1629231"/>
                <a:gd name="connsiteX16" fmla="*/ 0 w 2570909"/>
                <a:gd name="connsiteY16" fmla="*/ 1150940 h 1629231"/>
                <a:gd name="connsiteX0" fmla="*/ 0 w 2526792"/>
                <a:gd name="connsiteY0" fmla="*/ 1166088 h 1644379"/>
                <a:gd name="connsiteX1" fmla="*/ 317247 w 2526792"/>
                <a:gd name="connsiteY1" fmla="*/ 1036471 h 1644379"/>
                <a:gd name="connsiteX2" fmla="*/ 607679 w 2526792"/>
                <a:gd name="connsiteY2" fmla="*/ 923967 h 1644379"/>
                <a:gd name="connsiteX3" fmla="*/ 801814 w 2526792"/>
                <a:gd name="connsiteY3" fmla="*/ 867538 h 1644379"/>
                <a:gd name="connsiteX4" fmla="*/ 1132913 w 2526792"/>
                <a:gd name="connsiteY4" fmla="*/ 756442 h 1644379"/>
                <a:gd name="connsiteX5" fmla="*/ 2526791 w 2526792"/>
                <a:gd name="connsiteY5" fmla="*/ 0 h 1644379"/>
                <a:gd name="connsiteX6" fmla="*/ 2514333 w 2526792"/>
                <a:gd name="connsiteY6" fmla="*/ 190426 h 1644379"/>
                <a:gd name="connsiteX7" fmla="*/ 2105526 w 2526792"/>
                <a:gd name="connsiteY7" fmla="*/ 490492 h 1644379"/>
                <a:gd name="connsiteX8" fmla="*/ 2431597 w 2526792"/>
                <a:gd name="connsiteY8" fmla="*/ 419453 h 1644379"/>
                <a:gd name="connsiteX9" fmla="*/ 2491322 w 2526792"/>
                <a:gd name="connsiteY9" fmla="*/ 712022 h 1644379"/>
                <a:gd name="connsiteX10" fmla="*/ 2254447 w 2526792"/>
                <a:gd name="connsiteY10" fmla="*/ 1032767 h 1644379"/>
                <a:gd name="connsiteX11" fmla="*/ 1969186 w 2526792"/>
                <a:gd name="connsiteY11" fmla="*/ 1110110 h 1644379"/>
                <a:gd name="connsiteX12" fmla="*/ 1683344 w 2526792"/>
                <a:gd name="connsiteY12" fmla="*/ 1188990 h 1644379"/>
                <a:gd name="connsiteX13" fmla="*/ 926807 w 2526792"/>
                <a:gd name="connsiteY13" fmla="*/ 1435806 h 1644379"/>
                <a:gd name="connsiteX14" fmla="*/ 401448 w 2526792"/>
                <a:gd name="connsiteY14" fmla="*/ 1644379 h 1644379"/>
                <a:gd name="connsiteX15" fmla="*/ 334983 w 2526792"/>
                <a:gd name="connsiteY15" fmla="*/ 1372723 h 1644379"/>
                <a:gd name="connsiteX16" fmla="*/ 0 w 2526792"/>
                <a:gd name="connsiteY16" fmla="*/ 1166088 h 1644379"/>
                <a:gd name="connsiteX0" fmla="*/ 0 w 2526791"/>
                <a:gd name="connsiteY0" fmla="*/ 1166818 h 1645109"/>
                <a:gd name="connsiteX1" fmla="*/ 317247 w 2526791"/>
                <a:gd name="connsiteY1" fmla="*/ 1037201 h 1645109"/>
                <a:gd name="connsiteX2" fmla="*/ 607679 w 2526791"/>
                <a:gd name="connsiteY2" fmla="*/ 924697 h 1645109"/>
                <a:gd name="connsiteX3" fmla="*/ 801814 w 2526791"/>
                <a:gd name="connsiteY3" fmla="*/ 868268 h 1645109"/>
                <a:gd name="connsiteX4" fmla="*/ 1132913 w 2526791"/>
                <a:gd name="connsiteY4" fmla="*/ 757172 h 1645109"/>
                <a:gd name="connsiteX5" fmla="*/ 1865523 w 2526791"/>
                <a:gd name="connsiteY5" fmla="*/ 127166 h 1645109"/>
                <a:gd name="connsiteX6" fmla="*/ 2526791 w 2526791"/>
                <a:gd name="connsiteY6" fmla="*/ 730 h 1645109"/>
                <a:gd name="connsiteX7" fmla="*/ 2514333 w 2526791"/>
                <a:gd name="connsiteY7" fmla="*/ 191156 h 1645109"/>
                <a:gd name="connsiteX8" fmla="*/ 2105526 w 2526791"/>
                <a:gd name="connsiteY8" fmla="*/ 491222 h 1645109"/>
                <a:gd name="connsiteX9" fmla="*/ 2431597 w 2526791"/>
                <a:gd name="connsiteY9" fmla="*/ 420183 h 1645109"/>
                <a:gd name="connsiteX10" fmla="*/ 2491322 w 2526791"/>
                <a:gd name="connsiteY10" fmla="*/ 712752 h 1645109"/>
                <a:gd name="connsiteX11" fmla="*/ 2254447 w 2526791"/>
                <a:gd name="connsiteY11" fmla="*/ 1033497 h 1645109"/>
                <a:gd name="connsiteX12" fmla="*/ 1969186 w 2526791"/>
                <a:gd name="connsiteY12" fmla="*/ 1110840 h 1645109"/>
                <a:gd name="connsiteX13" fmla="*/ 1683344 w 2526791"/>
                <a:gd name="connsiteY13" fmla="*/ 1189720 h 1645109"/>
                <a:gd name="connsiteX14" fmla="*/ 926807 w 2526791"/>
                <a:gd name="connsiteY14" fmla="*/ 1436536 h 1645109"/>
                <a:gd name="connsiteX15" fmla="*/ 401448 w 2526791"/>
                <a:gd name="connsiteY15" fmla="*/ 1645109 h 1645109"/>
                <a:gd name="connsiteX16" fmla="*/ 334983 w 2526791"/>
                <a:gd name="connsiteY16" fmla="*/ 1373453 h 1645109"/>
                <a:gd name="connsiteX17" fmla="*/ 0 w 2526791"/>
                <a:gd name="connsiteY17" fmla="*/ 1166818 h 1645109"/>
                <a:gd name="connsiteX0" fmla="*/ 0 w 2526791"/>
                <a:gd name="connsiteY0" fmla="*/ 1166728 h 1645019"/>
                <a:gd name="connsiteX1" fmla="*/ 317247 w 2526791"/>
                <a:gd name="connsiteY1" fmla="*/ 1037111 h 1645019"/>
                <a:gd name="connsiteX2" fmla="*/ 607679 w 2526791"/>
                <a:gd name="connsiteY2" fmla="*/ 924607 h 1645019"/>
                <a:gd name="connsiteX3" fmla="*/ 801814 w 2526791"/>
                <a:gd name="connsiteY3" fmla="*/ 868178 h 1645019"/>
                <a:gd name="connsiteX4" fmla="*/ 1132913 w 2526791"/>
                <a:gd name="connsiteY4" fmla="*/ 757082 h 1645019"/>
                <a:gd name="connsiteX5" fmla="*/ 1865523 w 2526791"/>
                <a:gd name="connsiteY5" fmla="*/ 127076 h 1645019"/>
                <a:gd name="connsiteX6" fmla="*/ 2526791 w 2526791"/>
                <a:gd name="connsiteY6" fmla="*/ 640 h 1645019"/>
                <a:gd name="connsiteX7" fmla="*/ 2514333 w 2526791"/>
                <a:gd name="connsiteY7" fmla="*/ 191066 h 1645019"/>
                <a:gd name="connsiteX8" fmla="*/ 2105526 w 2526791"/>
                <a:gd name="connsiteY8" fmla="*/ 491132 h 1645019"/>
                <a:gd name="connsiteX9" fmla="*/ 2431597 w 2526791"/>
                <a:gd name="connsiteY9" fmla="*/ 420093 h 1645019"/>
                <a:gd name="connsiteX10" fmla="*/ 2491322 w 2526791"/>
                <a:gd name="connsiteY10" fmla="*/ 712662 h 1645019"/>
                <a:gd name="connsiteX11" fmla="*/ 2254447 w 2526791"/>
                <a:gd name="connsiteY11" fmla="*/ 1033407 h 1645019"/>
                <a:gd name="connsiteX12" fmla="*/ 1969186 w 2526791"/>
                <a:gd name="connsiteY12" fmla="*/ 1110750 h 1645019"/>
                <a:gd name="connsiteX13" fmla="*/ 1683344 w 2526791"/>
                <a:gd name="connsiteY13" fmla="*/ 1189630 h 1645019"/>
                <a:gd name="connsiteX14" fmla="*/ 926807 w 2526791"/>
                <a:gd name="connsiteY14" fmla="*/ 1436446 h 1645019"/>
                <a:gd name="connsiteX15" fmla="*/ 401448 w 2526791"/>
                <a:gd name="connsiteY15" fmla="*/ 1645019 h 1645019"/>
                <a:gd name="connsiteX16" fmla="*/ 334983 w 2526791"/>
                <a:gd name="connsiteY16" fmla="*/ 1373363 h 1645019"/>
                <a:gd name="connsiteX17" fmla="*/ 0 w 2526791"/>
                <a:gd name="connsiteY17" fmla="*/ 1166728 h 1645019"/>
                <a:gd name="connsiteX0" fmla="*/ 0 w 2526791"/>
                <a:gd name="connsiteY0" fmla="*/ 1166328 h 1644619"/>
                <a:gd name="connsiteX1" fmla="*/ 317247 w 2526791"/>
                <a:gd name="connsiteY1" fmla="*/ 1036711 h 1644619"/>
                <a:gd name="connsiteX2" fmla="*/ 607679 w 2526791"/>
                <a:gd name="connsiteY2" fmla="*/ 924207 h 1644619"/>
                <a:gd name="connsiteX3" fmla="*/ 801814 w 2526791"/>
                <a:gd name="connsiteY3" fmla="*/ 867778 h 1644619"/>
                <a:gd name="connsiteX4" fmla="*/ 1132913 w 2526791"/>
                <a:gd name="connsiteY4" fmla="*/ 756682 h 1644619"/>
                <a:gd name="connsiteX5" fmla="*/ 1865523 w 2526791"/>
                <a:gd name="connsiteY5" fmla="*/ 126676 h 1644619"/>
                <a:gd name="connsiteX6" fmla="*/ 2526791 w 2526791"/>
                <a:gd name="connsiteY6" fmla="*/ 240 h 1644619"/>
                <a:gd name="connsiteX7" fmla="*/ 2514333 w 2526791"/>
                <a:gd name="connsiteY7" fmla="*/ 190666 h 1644619"/>
                <a:gd name="connsiteX8" fmla="*/ 2105526 w 2526791"/>
                <a:gd name="connsiteY8" fmla="*/ 490732 h 1644619"/>
                <a:gd name="connsiteX9" fmla="*/ 2431597 w 2526791"/>
                <a:gd name="connsiteY9" fmla="*/ 419693 h 1644619"/>
                <a:gd name="connsiteX10" fmla="*/ 2491322 w 2526791"/>
                <a:gd name="connsiteY10" fmla="*/ 712262 h 1644619"/>
                <a:gd name="connsiteX11" fmla="*/ 2254447 w 2526791"/>
                <a:gd name="connsiteY11" fmla="*/ 1033007 h 1644619"/>
                <a:gd name="connsiteX12" fmla="*/ 1969186 w 2526791"/>
                <a:gd name="connsiteY12" fmla="*/ 1110350 h 1644619"/>
                <a:gd name="connsiteX13" fmla="*/ 1683344 w 2526791"/>
                <a:gd name="connsiteY13" fmla="*/ 1189230 h 1644619"/>
                <a:gd name="connsiteX14" fmla="*/ 926807 w 2526791"/>
                <a:gd name="connsiteY14" fmla="*/ 1436046 h 1644619"/>
                <a:gd name="connsiteX15" fmla="*/ 401448 w 2526791"/>
                <a:gd name="connsiteY15" fmla="*/ 1644619 h 1644619"/>
                <a:gd name="connsiteX16" fmla="*/ 334983 w 2526791"/>
                <a:gd name="connsiteY16" fmla="*/ 1372963 h 1644619"/>
                <a:gd name="connsiteX17" fmla="*/ 0 w 2526791"/>
                <a:gd name="connsiteY17" fmla="*/ 1166328 h 1644619"/>
                <a:gd name="connsiteX0" fmla="*/ 0 w 2526791"/>
                <a:gd name="connsiteY0" fmla="*/ 1166328 h 1644619"/>
                <a:gd name="connsiteX1" fmla="*/ 317247 w 2526791"/>
                <a:gd name="connsiteY1" fmla="*/ 1036711 h 1644619"/>
                <a:gd name="connsiteX2" fmla="*/ 607679 w 2526791"/>
                <a:gd name="connsiteY2" fmla="*/ 924207 h 1644619"/>
                <a:gd name="connsiteX3" fmla="*/ 801814 w 2526791"/>
                <a:gd name="connsiteY3" fmla="*/ 867778 h 1644619"/>
                <a:gd name="connsiteX4" fmla="*/ 1132913 w 2526791"/>
                <a:gd name="connsiteY4" fmla="*/ 756682 h 1644619"/>
                <a:gd name="connsiteX5" fmla="*/ 1865523 w 2526791"/>
                <a:gd name="connsiteY5" fmla="*/ 126676 h 1644619"/>
                <a:gd name="connsiteX6" fmla="*/ 2526791 w 2526791"/>
                <a:gd name="connsiteY6" fmla="*/ 240 h 1644619"/>
                <a:gd name="connsiteX7" fmla="*/ 2514333 w 2526791"/>
                <a:gd name="connsiteY7" fmla="*/ 190666 h 1644619"/>
                <a:gd name="connsiteX8" fmla="*/ 2105526 w 2526791"/>
                <a:gd name="connsiteY8" fmla="*/ 490732 h 1644619"/>
                <a:gd name="connsiteX9" fmla="*/ 2431597 w 2526791"/>
                <a:gd name="connsiteY9" fmla="*/ 419693 h 1644619"/>
                <a:gd name="connsiteX10" fmla="*/ 2491322 w 2526791"/>
                <a:gd name="connsiteY10" fmla="*/ 712262 h 1644619"/>
                <a:gd name="connsiteX11" fmla="*/ 2254447 w 2526791"/>
                <a:gd name="connsiteY11" fmla="*/ 1033007 h 1644619"/>
                <a:gd name="connsiteX12" fmla="*/ 1969186 w 2526791"/>
                <a:gd name="connsiteY12" fmla="*/ 1110350 h 1644619"/>
                <a:gd name="connsiteX13" fmla="*/ 1683344 w 2526791"/>
                <a:gd name="connsiteY13" fmla="*/ 1189230 h 1644619"/>
                <a:gd name="connsiteX14" fmla="*/ 926807 w 2526791"/>
                <a:gd name="connsiteY14" fmla="*/ 1436046 h 1644619"/>
                <a:gd name="connsiteX15" fmla="*/ 401448 w 2526791"/>
                <a:gd name="connsiteY15" fmla="*/ 1644619 h 1644619"/>
                <a:gd name="connsiteX16" fmla="*/ 334983 w 2526791"/>
                <a:gd name="connsiteY16" fmla="*/ 1372963 h 1644619"/>
                <a:gd name="connsiteX17" fmla="*/ 0 w 2526791"/>
                <a:gd name="connsiteY17" fmla="*/ 1166328 h 1644619"/>
                <a:gd name="connsiteX0" fmla="*/ 0 w 2526791"/>
                <a:gd name="connsiteY0" fmla="*/ 1166088 h 1644379"/>
                <a:gd name="connsiteX1" fmla="*/ 317247 w 2526791"/>
                <a:gd name="connsiteY1" fmla="*/ 1036471 h 1644379"/>
                <a:gd name="connsiteX2" fmla="*/ 607679 w 2526791"/>
                <a:gd name="connsiteY2" fmla="*/ 923967 h 1644379"/>
                <a:gd name="connsiteX3" fmla="*/ 801814 w 2526791"/>
                <a:gd name="connsiteY3" fmla="*/ 867538 h 1644379"/>
                <a:gd name="connsiteX4" fmla="*/ 1132913 w 2526791"/>
                <a:gd name="connsiteY4" fmla="*/ 756442 h 1644379"/>
                <a:gd name="connsiteX5" fmla="*/ 1865523 w 2526791"/>
                <a:gd name="connsiteY5" fmla="*/ 126436 h 1644379"/>
                <a:gd name="connsiteX6" fmla="*/ 2526791 w 2526791"/>
                <a:gd name="connsiteY6" fmla="*/ 0 h 1644379"/>
                <a:gd name="connsiteX7" fmla="*/ 2514333 w 2526791"/>
                <a:gd name="connsiteY7" fmla="*/ 190426 h 1644379"/>
                <a:gd name="connsiteX8" fmla="*/ 2105526 w 2526791"/>
                <a:gd name="connsiteY8" fmla="*/ 490492 h 1644379"/>
                <a:gd name="connsiteX9" fmla="*/ 2431597 w 2526791"/>
                <a:gd name="connsiteY9" fmla="*/ 419453 h 1644379"/>
                <a:gd name="connsiteX10" fmla="*/ 2491322 w 2526791"/>
                <a:gd name="connsiteY10" fmla="*/ 712022 h 1644379"/>
                <a:gd name="connsiteX11" fmla="*/ 2254447 w 2526791"/>
                <a:gd name="connsiteY11" fmla="*/ 1032767 h 1644379"/>
                <a:gd name="connsiteX12" fmla="*/ 1969186 w 2526791"/>
                <a:gd name="connsiteY12" fmla="*/ 1110110 h 1644379"/>
                <a:gd name="connsiteX13" fmla="*/ 1683344 w 2526791"/>
                <a:gd name="connsiteY13" fmla="*/ 1188990 h 1644379"/>
                <a:gd name="connsiteX14" fmla="*/ 926807 w 2526791"/>
                <a:gd name="connsiteY14" fmla="*/ 1435806 h 1644379"/>
                <a:gd name="connsiteX15" fmla="*/ 401448 w 2526791"/>
                <a:gd name="connsiteY15" fmla="*/ 1644379 h 1644379"/>
                <a:gd name="connsiteX16" fmla="*/ 334983 w 2526791"/>
                <a:gd name="connsiteY16" fmla="*/ 1372723 h 1644379"/>
                <a:gd name="connsiteX17" fmla="*/ 0 w 2526791"/>
                <a:gd name="connsiteY17" fmla="*/ 1166088 h 1644379"/>
                <a:gd name="connsiteX0" fmla="*/ 0 w 2526791"/>
                <a:gd name="connsiteY0" fmla="*/ 1166088 h 1644379"/>
                <a:gd name="connsiteX1" fmla="*/ 317247 w 2526791"/>
                <a:gd name="connsiteY1" fmla="*/ 1036471 h 1644379"/>
                <a:gd name="connsiteX2" fmla="*/ 607679 w 2526791"/>
                <a:gd name="connsiteY2" fmla="*/ 923967 h 1644379"/>
                <a:gd name="connsiteX3" fmla="*/ 801814 w 2526791"/>
                <a:gd name="connsiteY3" fmla="*/ 867538 h 1644379"/>
                <a:gd name="connsiteX4" fmla="*/ 1132913 w 2526791"/>
                <a:gd name="connsiteY4" fmla="*/ 756442 h 1644379"/>
                <a:gd name="connsiteX5" fmla="*/ 1865523 w 2526791"/>
                <a:gd name="connsiteY5" fmla="*/ 126436 h 1644379"/>
                <a:gd name="connsiteX6" fmla="*/ 2526791 w 2526791"/>
                <a:gd name="connsiteY6" fmla="*/ 0 h 1644379"/>
                <a:gd name="connsiteX7" fmla="*/ 2514333 w 2526791"/>
                <a:gd name="connsiteY7" fmla="*/ 190426 h 1644379"/>
                <a:gd name="connsiteX8" fmla="*/ 2105526 w 2526791"/>
                <a:gd name="connsiteY8" fmla="*/ 490492 h 1644379"/>
                <a:gd name="connsiteX9" fmla="*/ 2431597 w 2526791"/>
                <a:gd name="connsiteY9" fmla="*/ 419453 h 1644379"/>
                <a:gd name="connsiteX10" fmla="*/ 2491322 w 2526791"/>
                <a:gd name="connsiteY10" fmla="*/ 712022 h 1644379"/>
                <a:gd name="connsiteX11" fmla="*/ 2254447 w 2526791"/>
                <a:gd name="connsiteY11" fmla="*/ 1032767 h 1644379"/>
                <a:gd name="connsiteX12" fmla="*/ 1969186 w 2526791"/>
                <a:gd name="connsiteY12" fmla="*/ 1110110 h 1644379"/>
                <a:gd name="connsiteX13" fmla="*/ 1683344 w 2526791"/>
                <a:gd name="connsiteY13" fmla="*/ 1188990 h 1644379"/>
                <a:gd name="connsiteX14" fmla="*/ 926807 w 2526791"/>
                <a:gd name="connsiteY14" fmla="*/ 1435806 h 1644379"/>
                <a:gd name="connsiteX15" fmla="*/ 401448 w 2526791"/>
                <a:gd name="connsiteY15" fmla="*/ 1644379 h 1644379"/>
                <a:gd name="connsiteX16" fmla="*/ 334983 w 2526791"/>
                <a:gd name="connsiteY16" fmla="*/ 1372723 h 1644379"/>
                <a:gd name="connsiteX17" fmla="*/ 0 w 2526791"/>
                <a:gd name="connsiteY17" fmla="*/ 1166088 h 1644379"/>
                <a:gd name="connsiteX0" fmla="*/ 0 w 2526791"/>
                <a:gd name="connsiteY0" fmla="*/ 1166088 h 1644379"/>
                <a:gd name="connsiteX1" fmla="*/ 317247 w 2526791"/>
                <a:gd name="connsiteY1" fmla="*/ 1036471 h 1644379"/>
                <a:gd name="connsiteX2" fmla="*/ 607679 w 2526791"/>
                <a:gd name="connsiteY2" fmla="*/ 923967 h 1644379"/>
                <a:gd name="connsiteX3" fmla="*/ 801814 w 2526791"/>
                <a:gd name="connsiteY3" fmla="*/ 867538 h 1644379"/>
                <a:gd name="connsiteX4" fmla="*/ 1132913 w 2526791"/>
                <a:gd name="connsiteY4" fmla="*/ 756442 h 1644379"/>
                <a:gd name="connsiteX5" fmla="*/ 1865523 w 2526791"/>
                <a:gd name="connsiteY5" fmla="*/ 126436 h 1644379"/>
                <a:gd name="connsiteX6" fmla="*/ 2526791 w 2526791"/>
                <a:gd name="connsiteY6" fmla="*/ 0 h 1644379"/>
                <a:gd name="connsiteX7" fmla="*/ 2514333 w 2526791"/>
                <a:gd name="connsiteY7" fmla="*/ 190426 h 1644379"/>
                <a:gd name="connsiteX8" fmla="*/ 2105526 w 2526791"/>
                <a:gd name="connsiteY8" fmla="*/ 490492 h 1644379"/>
                <a:gd name="connsiteX9" fmla="*/ 2431597 w 2526791"/>
                <a:gd name="connsiteY9" fmla="*/ 419453 h 1644379"/>
                <a:gd name="connsiteX10" fmla="*/ 2491322 w 2526791"/>
                <a:gd name="connsiteY10" fmla="*/ 712022 h 1644379"/>
                <a:gd name="connsiteX11" fmla="*/ 2254447 w 2526791"/>
                <a:gd name="connsiteY11" fmla="*/ 1032767 h 1644379"/>
                <a:gd name="connsiteX12" fmla="*/ 1969186 w 2526791"/>
                <a:gd name="connsiteY12" fmla="*/ 1110110 h 1644379"/>
                <a:gd name="connsiteX13" fmla="*/ 1683344 w 2526791"/>
                <a:gd name="connsiteY13" fmla="*/ 1188990 h 1644379"/>
                <a:gd name="connsiteX14" fmla="*/ 926807 w 2526791"/>
                <a:gd name="connsiteY14" fmla="*/ 1435806 h 1644379"/>
                <a:gd name="connsiteX15" fmla="*/ 401448 w 2526791"/>
                <a:gd name="connsiteY15" fmla="*/ 1644379 h 1644379"/>
                <a:gd name="connsiteX16" fmla="*/ 334983 w 2526791"/>
                <a:gd name="connsiteY16" fmla="*/ 1372723 h 1644379"/>
                <a:gd name="connsiteX17" fmla="*/ 0 w 2526791"/>
                <a:gd name="connsiteY17" fmla="*/ 1166088 h 1644379"/>
                <a:gd name="connsiteX0" fmla="*/ 0 w 2526791"/>
                <a:gd name="connsiteY0" fmla="*/ 1166088 h 1644379"/>
                <a:gd name="connsiteX1" fmla="*/ 317247 w 2526791"/>
                <a:gd name="connsiteY1" fmla="*/ 1036471 h 1644379"/>
                <a:gd name="connsiteX2" fmla="*/ 607679 w 2526791"/>
                <a:gd name="connsiteY2" fmla="*/ 923967 h 1644379"/>
                <a:gd name="connsiteX3" fmla="*/ 801814 w 2526791"/>
                <a:gd name="connsiteY3" fmla="*/ 867538 h 1644379"/>
                <a:gd name="connsiteX4" fmla="*/ 1132913 w 2526791"/>
                <a:gd name="connsiteY4" fmla="*/ 756442 h 1644379"/>
                <a:gd name="connsiteX5" fmla="*/ 1865523 w 2526791"/>
                <a:gd name="connsiteY5" fmla="*/ 126436 h 1644379"/>
                <a:gd name="connsiteX6" fmla="*/ 2526791 w 2526791"/>
                <a:gd name="connsiteY6" fmla="*/ 0 h 1644379"/>
                <a:gd name="connsiteX7" fmla="*/ 2514333 w 2526791"/>
                <a:gd name="connsiteY7" fmla="*/ 190426 h 1644379"/>
                <a:gd name="connsiteX8" fmla="*/ 2105526 w 2526791"/>
                <a:gd name="connsiteY8" fmla="*/ 490492 h 1644379"/>
                <a:gd name="connsiteX9" fmla="*/ 2431597 w 2526791"/>
                <a:gd name="connsiteY9" fmla="*/ 419453 h 1644379"/>
                <a:gd name="connsiteX10" fmla="*/ 2491322 w 2526791"/>
                <a:gd name="connsiteY10" fmla="*/ 712022 h 1644379"/>
                <a:gd name="connsiteX11" fmla="*/ 2254447 w 2526791"/>
                <a:gd name="connsiteY11" fmla="*/ 1032767 h 1644379"/>
                <a:gd name="connsiteX12" fmla="*/ 1969186 w 2526791"/>
                <a:gd name="connsiteY12" fmla="*/ 1110110 h 1644379"/>
                <a:gd name="connsiteX13" fmla="*/ 1683344 w 2526791"/>
                <a:gd name="connsiteY13" fmla="*/ 1188990 h 1644379"/>
                <a:gd name="connsiteX14" fmla="*/ 926807 w 2526791"/>
                <a:gd name="connsiteY14" fmla="*/ 1435806 h 1644379"/>
                <a:gd name="connsiteX15" fmla="*/ 401448 w 2526791"/>
                <a:gd name="connsiteY15" fmla="*/ 1644379 h 1644379"/>
                <a:gd name="connsiteX16" fmla="*/ 334983 w 2526791"/>
                <a:gd name="connsiteY16" fmla="*/ 1372723 h 1644379"/>
                <a:gd name="connsiteX17" fmla="*/ 0 w 2526791"/>
                <a:gd name="connsiteY17" fmla="*/ 1166088 h 1644379"/>
                <a:gd name="connsiteX0" fmla="*/ 0 w 2526791"/>
                <a:gd name="connsiteY0" fmla="*/ 1166088 h 1644379"/>
                <a:gd name="connsiteX1" fmla="*/ 317247 w 2526791"/>
                <a:gd name="connsiteY1" fmla="*/ 1036471 h 1644379"/>
                <a:gd name="connsiteX2" fmla="*/ 607679 w 2526791"/>
                <a:gd name="connsiteY2" fmla="*/ 923967 h 1644379"/>
                <a:gd name="connsiteX3" fmla="*/ 801814 w 2526791"/>
                <a:gd name="connsiteY3" fmla="*/ 867538 h 1644379"/>
                <a:gd name="connsiteX4" fmla="*/ 1378298 w 2526791"/>
                <a:gd name="connsiteY4" fmla="*/ 526901 h 1644379"/>
                <a:gd name="connsiteX5" fmla="*/ 1865523 w 2526791"/>
                <a:gd name="connsiteY5" fmla="*/ 126436 h 1644379"/>
                <a:gd name="connsiteX6" fmla="*/ 2526791 w 2526791"/>
                <a:gd name="connsiteY6" fmla="*/ 0 h 1644379"/>
                <a:gd name="connsiteX7" fmla="*/ 2514333 w 2526791"/>
                <a:gd name="connsiteY7" fmla="*/ 190426 h 1644379"/>
                <a:gd name="connsiteX8" fmla="*/ 2105526 w 2526791"/>
                <a:gd name="connsiteY8" fmla="*/ 490492 h 1644379"/>
                <a:gd name="connsiteX9" fmla="*/ 2431597 w 2526791"/>
                <a:gd name="connsiteY9" fmla="*/ 419453 h 1644379"/>
                <a:gd name="connsiteX10" fmla="*/ 2491322 w 2526791"/>
                <a:gd name="connsiteY10" fmla="*/ 712022 h 1644379"/>
                <a:gd name="connsiteX11" fmla="*/ 2254447 w 2526791"/>
                <a:gd name="connsiteY11" fmla="*/ 1032767 h 1644379"/>
                <a:gd name="connsiteX12" fmla="*/ 1969186 w 2526791"/>
                <a:gd name="connsiteY12" fmla="*/ 1110110 h 1644379"/>
                <a:gd name="connsiteX13" fmla="*/ 1683344 w 2526791"/>
                <a:gd name="connsiteY13" fmla="*/ 1188990 h 1644379"/>
                <a:gd name="connsiteX14" fmla="*/ 926807 w 2526791"/>
                <a:gd name="connsiteY14" fmla="*/ 1435806 h 1644379"/>
                <a:gd name="connsiteX15" fmla="*/ 401448 w 2526791"/>
                <a:gd name="connsiteY15" fmla="*/ 1644379 h 1644379"/>
                <a:gd name="connsiteX16" fmla="*/ 334983 w 2526791"/>
                <a:gd name="connsiteY16" fmla="*/ 1372723 h 1644379"/>
                <a:gd name="connsiteX17" fmla="*/ 0 w 2526791"/>
                <a:gd name="connsiteY17" fmla="*/ 1166088 h 1644379"/>
                <a:gd name="connsiteX0" fmla="*/ 0 w 2526791"/>
                <a:gd name="connsiteY0" fmla="*/ 1166088 h 1644379"/>
                <a:gd name="connsiteX1" fmla="*/ 317247 w 2526791"/>
                <a:gd name="connsiteY1" fmla="*/ 1036471 h 1644379"/>
                <a:gd name="connsiteX2" fmla="*/ 607679 w 2526791"/>
                <a:gd name="connsiteY2" fmla="*/ 923967 h 1644379"/>
                <a:gd name="connsiteX3" fmla="*/ 801814 w 2526791"/>
                <a:gd name="connsiteY3" fmla="*/ 867538 h 1644379"/>
                <a:gd name="connsiteX4" fmla="*/ 1193546 w 2526791"/>
                <a:gd name="connsiteY4" fmla="*/ 716113 h 1644379"/>
                <a:gd name="connsiteX5" fmla="*/ 1378298 w 2526791"/>
                <a:gd name="connsiteY5" fmla="*/ 526901 h 1644379"/>
                <a:gd name="connsiteX6" fmla="*/ 1865523 w 2526791"/>
                <a:gd name="connsiteY6" fmla="*/ 126436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31597 w 2526791"/>
                <a:gd name="connsiteY10" fmla="*/ 419453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7247 w 2526791"/>
                <a:gd name="connsiteY1" fmla="*/ 1036471 h 1644379"/>
                <a:gd name="connsiteX2" fmla="*/ 607679 w 2526791"/>
                <a:gd name="connsiteY2" fmla="*/ 923967 h 1644379"/>
                <a:gd name="connsiteX3" fmla="*/ 801814 w 2526791"/>
                <a:gd name="connsiteY3" fmla="*/ 867538 h 1644379"/>
                <a:gd name="connsiteX4" fmla="*/ 1193546 w 2526791"/>
                <a:gd name="connsiteY4" fmla="*/ 716113 h 1644379"/>
                <a:gd name="connsiteX5" fmla="*/ 1490915 w 2526791"/>
                <a:gd name="connsiteY5" fmla="*/ 497516 h 1644379"/>
                <a:gd name="connsiteX6" fmla="*/ 1865523 w 2526791"/>
                <a:gd name="connsiteY6" fmla="*/ 126436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31597 w 2526791"/>
                <a:gd name="connsiteY10" fmla="*/ 419453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7247 w 2526791"/>
                <a:gd name="connsiteY1" fmla="*/ 1036471 h 1644379"/>
                <a:gd name="connsiteX2" fmla="*/ 607679 w 2526791"/>
                <a:gd name="connsiteY2" fmla="*/ 923967 h 1644379"/>
                <a:gd name="connsiteX3" fmla="*/ 801814 w 2526791"/>
                <a:gd name="connsiteY3" fmla="*/ 867538 h 1644379"/>
                <a:gd name="connsiteX4" fmla="*/ 1193546 w 2526791"/>
                <a:gd name="connsiteY4" fmla="*/ 716113 h 1644379"/>
                <a:gd name="connsiteX5" fmla="*/ 1490915 w 2526791"/>
                <a:gd name="connsiteY5" fmla="*/ 497516 h 1644379"/>
                <a:gd name="connsiteX6" fmla="*/ 1979220 w 2526791"/>
                <a:gd name="connsiteY6" fmla="*/ 110655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31597 w 2526791"/>
                <a:gd name="connsiteY10" fmla="*/ 419453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7247 w 2526791"/>
                <a:gd name="connsiteY1" fmla="*/ 1036471 h 1644379"/>
                <a:gd name="connsiteX2" fmla="*/ 607679 w 2526791"/>
                <a:gd name="connsiteY2" fmla="*/ 923967 h 1644379"/>
                <a:gd name="connsiteX3" fmla="*/ 801814 w 2526791"/>
                <a:gd name="connsiteY3" fmla="*/ 867538 h 1644379"/>
                <a:gd name="connsiteX4" fmla="*/ 1193546 w 2526791"/>
                <a:gd name="connsiteY4" fmla="*/ 716113 h 1644379"/>
                <a:gd name="connsiteX5" fmla="*/ 1490915 w 2526791"/>
                <a:gd name="connsiteY5" fmla="*/ 497516 h 1644379"/>
                <a:gd name="connsiteX6" fmla="*/ 1979220 w 2526791"/>
                <a:gd name="connsiteY6" fmla="*/ 110655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44852 w 2526791"/>
                <a:gd name="connsiteY10" fmla="*/ 412662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7247 w 2526791"/>
                <a:gd name="connsiteY1" fmla="*/ 1036471 h 1644379"/>
                <a:gd name="connsiteX2" fmla="*/ 607679 w 2526791"/>
                <a:gd name="connsiteY2" fmla="*/ 923967 h 1644379"/>
                <a:gd name="connsiteX3" fmla="*/ 801814 w 2526791"/>
                <a:gd name="connsiteY3" fmla="*/ 867538 h 1644379"/>
                <a:gd name="connsiteX4" fmla="*/ 1193546 w 2526791"/>
                <a:gd name="connsiteY4" fmla="*/ 716113 h 1644379"/>
                <a:gd name="connsiteX5" fmla="*/ 1490915 w 2526791"/>
                <a:gd name="connsiteY5" fmla="*/ 497516 h 1644379"/>
                <a:gd name="connsiteX6" fmla="*/ 1979220 w 2526791"/>
                <a:gd name="connsiteY6" fmla="*/ 110655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44852 w 2526791"/>
                <a:gd name="connsiteY10" fmla="*/ 412662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7247 w 2526791"/>
                <a:gd name="connsiteY1" fmla="*/ 1036471 h 1644379"/>
                <a:gd name="connsiteX2" fmla="*/ 607679 w 2526791"/>
                <a:gd name="connsiteY2" fmla="*/ 923967 h 1644379"/>
                <a:gd name="connsiteX3" fmla="*/ 801814 w 2526791"/>
                <a:gd name="connsiteY3" fmla="*/ 867538 h 1644379"/>
                <a:gd name="connsiteX4" fmla="*/ 1193546 w 2526791"/>
                <a:gd name="connsiteY4" fmla="*/ 716113 h 1644379"/>
                <a:gd name="connsiteX5" fmla="*/ 1490915 w 2526791"/>
                <a:gd name="connsiteY5" fmla="*/ 497516 h 1644379"/>
                <a:gd name="connsiteX6" fmla="*/ 1979220 w 2526791"/>
                <a:gd name="connsiteY6" fmla="*/ 110655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44852 w 2526791"/>
                <a:gd name="connsiteY10" fmla="*/ 412662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7247 w 2526791"/>
                <a:gd name="connsiteY1" fmla="*/ 1036471 h 1644379"/>
                <a:gd name="connsiteX2" fmla="*/ 607679 w 2526791"/>
                <a:gd name="connsiteY2" fmla="*/ 923967 h 1644379"/>
                <a:gd name="connsiteX3" fmla="*/ 801814 w 2526791"/>
                <a:gd name="connsiteY3" fmla="*/ 867538 h 1644379"/>
                <a:gd name="connsiteX4" fmla="*/ 1193546 w 2526791"/>
                <a:gd name="connsiteY4" fmla="*/ 716113 h 1644379"/>
                <a:gd name="connsiteX5" fmla="*/ 1490915 w 2526791"/>
                <a:gd name="connsiteY5" fmla="*/ 497516 h 1644379"/>
                <a:gd name="connsiteX6" fmla="*/ 1979220 w 2526791"/>
                <a:gd name="connsiteY6" fmla="*/ 110655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44852 w 2526791"/>
                <a:gd name="connsiteY10" fmla="*/ 412662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7247 w 2526791"/>
                <a:gd name="connsiteY1" fmla="*/ 1036471 h 1644379"/>
                <a:gd name="connsiteX2" fmla="*/ 607679 w 2526791"/>
                <a:gd name="connsiteY2" fmla="*/ 923967 h 1644379"/>
                <a:gd name="connsiteX3" fmla="*/ 801814 w 2526791"/>
                <a:gd name="connsiteY3" fmla="*/ 867538 h 1644379"/>
                <a:gd name="connsiteX4" fmla="*/ 1193546 w 2526791"/>
                <a:gd name="connsiteY4" fmla="*/ 716113 h 1644379"/>
                <a:gd name="connsiteX5" fmla="*/ 1490915 w 2526791"/>
                <a:gd name="connsiteY5" fmla="*/ 497516 h 1644379"/>
                <a:gd name="connsiteX6" fmla="*/ 1979220 w 2526791"/>
                <a:gd name="connsiteY6" fmla="*/ 110655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44852 w 2526791"/>
                <a:gd name="connsiteY10" fmla="*/ 412662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7247 w 2526791"/>
                <a:gd name="connsiteY1" fmla="*/ 1036471 h 1644379"/>
                <a:gd name="connsiteX2" fmla="*/ 607679 w 2526791"/>
                <a:gd name="connsiteY2" fmla="*/ 923967 h 1644379"/>
                <a:gd name="connsiteX3" fmla="*/ 801814 w 2526791"/>
                <a:gd name="connsiteY3" fmla="*/ 867538 h 1644379"/>
                <a:gd name="connsiteX4" fmla="*/ 1193546 w 2526791"/>
                <a:gd name="connsiteY4" fmla="*/ 716113 h 1644379"/>
                <a:gd name="connsiteX5" fmla="*/ 1490915 w 2526791"/>
                <a:gd name="connsiteY5" fmla="*/ 497516 h 1644379"/>
                <a:gd name="connsiteX6" fmla="*/ 1979220 w 2526791"/>
                <a:gd name="connsiteY6" fmla="*/ 110655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44852 w 2526791"/>
                <a:gd name="connsiteY10" fmla="*/ 412662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7247 w 2526791"/>
                <a:gd name="connsiteY1" fmla="*/ 1036471 h 1644379"/>
                <a:gd name="connsiteX2" fmla="*/ 607679 w 2526791"/>
                <a:gd name="connsiteY2" fmla="*/ 923967 h 1644379"/>
                <a:gd name="connsiteX3" fmla="*/ 801814 w 2526791"/>
                <a:gd name="connsiteY3" fmla="*/ 867538 h 1644379"/>
                <a:gd name="connsiteX4" fmla="*/ 1193546 w 2526791"/>
                <a:gd name="connsiteY4" fmla="*/ 716113 h 1644379"/>
                <a:gd name="connsiteX5" fmla="*/ 1490915 w 2526791"/>
                <a:gd name="connsiteY5" fmla="*/ 497516 h 1644379"/>
                <a:gd name="connsiteX6" fmla="*/ 1979220 w 2526791"/>
                <a:gd name="connsiteY6" fmla="*/ 110655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44852 w 2526791"/>
                <a:gd name="connsiteY10" fmla="*/ 412662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7247 w 2526791"/>
                <a:gd name="connsiteY1" fmla="*/ 1036471 h 1644379"/>
                <a:gd name="connsiteX2" fmla="*/ 607679 w 2526791"/>
                <a:gd name="connsiteY2" fmla="*/ 923967 h 1644379"/>
                <a:gd name="connsiteX3" fmla="*/ 812875 w 2526791"/>
                <a:gd name="connsiteY3" fmla="*/ 852432 h 1644379"/>
                <a:gd name="connsiteX4" fmla="*/ 1193546 w 2526791"/>
                <a:gd name="connsiteY4" fmla="*/ 716113 h 1644379"/>
                <a:gd name="connsiteX5" fmla="*/ 1490915 w 2526791"/>
                <a:gd name="connsiteY5" fmla="*/ 497516 h 1644379"/>
                <a:gd name="connsiteX6" fmla="*/ 1979220 w 2526791"/>
                <a:gd name="connsiteY6" fmla="*/ 110655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44852 w 2526791"/>
                <a:gd name="connsiteY10" fmla="*/ 412662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7247 w 2526791"/>
                <a:gd name="connsiteY1" fmla="*/ 1036471 h 1644379"/>
                <a:gd name="connsiteX2" fmla="*/ 609904 w 2526791"/>
                <a:gd name="connsiteY2" fmla="*/ 913389 h 1644379"/>
                <a:gd name="connsiteX3" fmla="*/ 812875 w 2526791"/>
                <a:gd name="connsiteY3" fmla="*/ 852432 h 1644379"/>
                <a:gd name="connsiteX4" fmla="*/ 1193546 w 2526791"/>
                <a:gd name="connsiteY4" fmla="*/ 716113 h 1644379"/>
                <a:gd name="connsiteX5" fmla="*/ 1490915 w 2526791"/>
                <a:gd name="connsiteY5" fmla="*/ 497516 h 1644379"/>
                <a:gd name="connsiteX6" fmla="*/ 1979220 w 2526791"/>
                <a:gd name="connsiteY6" fmla="*/ 110655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44852 w 2526791"/>
                <a:gd name="connsiteY10" fmla="*/ 412662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23890 w 2526791"/>
                <a:gd name="connsiteY1" fmla="*/ 1023629 h 1644379"/>
                <a:gd name="connsiteX2" fmla="*/ 609904 w 2526791"/>
                <a:gd name="connsiteY2" fmla="*/ 913389 h 1644379"/>
                <a:gd name="connsiteX3" fmla="*/ 812875 w 2526791"/>
                <a:gd name="connsiteY3" fmla="*/ 852432 h 1644379"/>
                <a:gd name="connsiteX4" fmla="*/ 1193546 w 2526791"/>
                <a:gd name="connsiteY4" fmla="*/ 716113 h 1644379"/>
                <a:gd name="connsiteX5" fmla="*/ 1490915 w 2526791"/>
                <a:gd name="connsiteY5" fmla="*/ 497516 h 1644379"/>
                <a:gd name="connsiteX6" fmla="*/ 1979220 w 2526791"/>
                <a:gd name="connsiteY6" fmla="*/ 110655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44852 w 2526791"/>
                <a:gd name="connsiteY10" fmla="*/ 412662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23890 w 2526791"/>
                <a:gd name="connsiteY1" fmla="*/ 1023629 h 1644379"/>
                <a:gd name="connsiteX2" fmla="*/ 609904 w 2526791"/>
                <a:gd name="connsiteY2" fmla="*/ 913389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79220 w 2526791"/>
                <a:gd name="connsiteY6" fmla="*/ 110655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44852 w 2526791"/>
                <a:gd name="connsiteY10" fmla="*/ 412662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23890 w 2526791"/>
                <a:gd name="connsiteY1" fmla="*/ 1023629 h 1644379"/>
                <a:gd name="connsiteX2" fmla="*/ 609904 w 2526791"/>
                <a:gd name="connsiteY2" fmla="*/ 913389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79220 w 2526791"/>
                <a:gd name="connsiteY6" fmla="*/ 110655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44852 w 2526791"/>
                <a:gd name="connsiteY10" fmla="*/ 412662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23890 w 2526791"/>
                <a:gd name="connsiteY1" fmla="*/ 1023629 h 1644379"/>
                <a:gd name="connsiteX2" fmla="*/ 609904 w 2526791"/>
                <a:gd name="connsiteY2" fmla="*/ 913389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79220 w 2526791"/>
                <a:gd name="connsiteY6" fmla="*/ 110655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44852 w 2526791"/>
                <a:gd name="connsiteY10" fmla="*/ 412662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23890 w 2526791"/>
                <a:gd name="connsiteY1" fmla="*/ 1023629 h 1644379"/>
                <a:gd name="connsiteX2" fmla="*/ 609904 w 2526791"/>
                <a:gd name="connsiteY2" fmla="*/ 913389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44852 w 2526791"/>
                <a:gd name="connsiteY10" fmla="*/ 412662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23890 w 2526791"/>
                <a:gd name="connsiteY1" fmla="*/ 1023629 h 1644379"/>
                <a:gd name="connsiteX2" fmla="*/ 609904 w 2526791"/>
                <a:gd name="connsiteY2" fmla="*/ 913389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105526 w 2526791"/>
                <a:gd name="connsiteY9" fmla="*/ 490492 h 1644379"/>
                <a:gd name="connsiteX10" fmla="*/ 2444852 w 2526791"/>
                <a:gd name="connsiteY10" fmla="*/ 412662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23890 w 2526791"/>
                <a:gd name="connsiteY1" fmla="*/ 1023629 h 1644379"/>
                <a:gd name="connsiteX2" fmla="*/ 609904 w 2526791"/>
                <a:gd name="connsiteY2" fmla="*/ 913389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189246 w 2526791"/>
                <a:gd name="connsiteY9" fmla="*/ 436063 h 1644379"/>
                <a:gd name="connsiteX10" fmla="*/ 2444852 w 2526791"/>
                <a:gd name="connsiteY10" fmla="*/ 412662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23890 w 2526791"/>
                <a:gd name="connsiteY1" fmla="*/ 1023629 h 1644379"/>
                <a:gd name="connsiteX2" fmla="*/ 609904 w 2526791"/>
                <a:gd name="connsiteY2" fmla="*/ 913389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189246 w 2526791"/>
                <a:gd name="connsiteY9" fmla="*/ 436063 h 1644379"/>
                <a:gd name="connsiteX10" fmla="*/ 2440849 w 2526791"/>
                <a:gd name="connsiteY10" fmla="*/ 385874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23890 w 2526791"/>
                <a:gd name="connsiteY1" fmla="*/ 1023629 h 1644379"/>
                <a:gd name="connsiteX2" fmla="*/ 609904 w 2526791"/>
                <a:gd name="connsiteY2" fmla="*/ 913389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189246 w 2526791"/>
                <a:gd name="connsiteY9" fmla="*/ 436063 h 1644379"/>
                <a:gd name="connsiteX10" fmla="*/ 2432767 w 2526791"/>
                <a:gd name="connsiteY10" fmla="*/ 378478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23890 w 2526791"/>
                <a:gd name="connsiteY1" fmla="*/ 1023629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189246 w 2526791"/>
                <a:gd name="connsiteY9" fmla="*/ 436063 h 1644379"/>
                <a:gd name="connsiteX10" fmla="*/ 2432767 w 2526791"/>
                <a:gd name="connsiteY10" fmla="*/ 378478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189246 w 2526791"/>
                <a:gd name="connsiteY9" fmla="*/ 436063 h 1644379"/>
                <a:gd name="connsiteX10" fmla="*/ 2432767 w 2526791"/>
                <a:gd name="connsiteY10" fmla="*/ 378478 h 1644379"/>
                <a:gd name="connsiteX11" fmla="*/ 2491322 w 2526791"/>
                <a:gd name="connsiteY11" fmla="*/ 712022 h 1644379"/>
                <a:gd name="connsiteX12" fmla="*/ 2254447 w 2526791"/>
                <a:gd name="connsiteY12" fmla="*/ 1032767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189246 w 2526791"/>
                <a:gd name="connsiteY9" fmla="*/ 436063 h 1644379"/>
                <a:gd name="connsiteX10" fmla="*/ 2432767 w 2526791"/>
                <a:gd name="connsiteY10" fmla="*/ 378478 h 1644379"/>
                <a:gd name="connsiteX11" fmla="*/ 2491322 w 2526791"/>
                <a:gd name="connsiteY11" fmla="*/ 712022 h 1644379"/>
                <a:gd name="connsiteX12" fmla="*/ 2280127 w 2526791"/>
                <a:gd name="connsiteY12" fmla="*/ 1002308 h 1644379"/>
                <a:gd name="connsiteX13" fmla="*/ 1969186 w 2526791"/>
                <a:gd name="connsiteY13" fmla="*/ 1110110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189246 w 2526791"/>
                <a:gd name="connsiteY9" fmla="*/ 436063 h 1644379"/>
                <a:gd name="connsiteX10" fmla="*/ 2432767 w 2526791"/>
                <a:gd name="connsiteY10" fmla="*/ 378478 h 1644379"/>
                <a:gd name="connsiteX11" fmla="*/ 2491322 w 2526791"/>
                <a:gd name="connsiteY11" fmla="*/ 712022 h 1644379"/>
                <a:gd name="connsiteX12" fmla="*/ 2280127 w 2526791"/>
                <a:gd name="connsiteY12" fmla="*/ 1002308 h 1644379"/>
                <a:gd name="connsiteX13" fmla="*/ 1965182 w 2526791"/>
                <a:gd name="connsiteY13" fmla="*/ 1083322 h 1644379"/>
                <a:gd name="connsiteX14" fmla="*/ 1683344 w 2526791"/>
                <a:gd name="connsiteY14" fmla="*/ 1188990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189246 w 2526791"/>
                <a:gd name="connsiteY9" fmla="*/ 436063 h 1644379"/>
                <a:gd name="connsiteX10" fmla="*/ 2432767 w 2526791"/>
                <a:gd name="connsiteY10" fmla="*/ 378478 h 1644379"/>
                <a:gd name="connsiteX11" fmla="*/ 2491322 w 2526791"/>
                <a:gd name="connsiteY11" fmla="*/ 712022 h 1644379"/>
                <a:gd name="connsiteX12" fmla="*/ 2280127 w 2526791"/>
                <a:gd name="connsiteY12" fmla="*/ 1002308 h 1644379"/>
                <a:gd name="connsiteX13" fmla="*/ 1965182 w 2526791"/>
                <a:gd name="connsiteY13" fmla="*/ 1083322 h 1644379"/>
                <a:gd name="connsiteX14" fmla="*/ 1560580 w 2526791"/>
                <a:gd name="connsiteY14" fmla="*/ 1199977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189246 w 2526791"/>
                <a:gd name="connsiteY9" fmla="*/ 436063 h 1644379"/>
                <a:gd name="connsiteX10" fmla="*/ 2432767 w 2526791"/>
                <a:gd name="connsiteY10" fmla="*/ 378478 h 1644379"/>
                <a:gd name="connsiteX11" fmla="*/ 2491322 w 2526791"/>
                <a:gd name="connsiteY11" fmla="*/ 712022 h 1644379"/>
                <a:gd name="connsiteX12" fmla="*/ 2286888 w 2526791"/>
                <a:gd name="connsiteY12" fmla="*/ 993077 h 1644379"/>
                <a:gd name="connsiteX13" fmla="*/ 1965182 w 2526791"/>
                <a:gd name="connsiteY13" fmla="*/ 1083322 h 1644379"/>
                <a:gd name="connsiteX14" fmla="*/ 1560580 w 2526791"/>
                <a:gd name="connsiteY14" fmla="*/ 1199977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189246 w 2526791"/>
                <a:gd name="connsiteY9" fmla="*/ 436063 h 1644379"/>
                <a:gd name="connsiteX10" fmla="*/ 2432767 w 2526791"/>
                <a:gd name="connsiteY10" fmla="*/ 378478 h 1644379"/>
                <a:gd name="connsiteX11" fmla="*/ 2498120 w 2526791"/>
                <a:gd name="connsiteY11" fmla="*/ 679700 h 1644379"/>
                <a:gd name="connsiteX12" fmla="*/ 2286888 w 2526791"/>
                <a:gd name="connsiteY12" fmla="*/ 993077 h 1644379"/>
                <a:gd name="connsiteX13" fmla="*/ 1965182 w 2526791"/>
                <a:gd name="connsiteY13" fmla="*/ 1083322 h 1644379"/>
                <a:gd name="connsiteX14" fmla="*/ 1560580 w 2526791"/>
                <a:gd name="connsiteY14" fmla="*/ 1199977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189246 w 2526791"/>
                <a:gd name="connsiteY9" fmla="*/ 436063 h 1644379"/>
                <a:gd name="connsiteX10" fmla="*/ 2432767 w 2526791"/>
                <a:gd name="connsiteY10" fmla="*/ 378478 h 1644379"/>
                <a:gd name="connsiteX11" fmla="*/ 2498120 w 2526791"/>
                <a:gd name="connsiteY11" fmla="*/ 679700 h 1644379"/>
                <a:gd name="connsiteX12" fmla="*/ 2286888 w 2526791"/>
                <a:gd name="connsiteY12" fmla="*/ 993077 h 1644379"/>
                <a:gd name="connsiteX13" fmla="*/ 1965182 w 2526791"/>
                <a:gd name="connsiteY13" fmla="*/ 1083322 h 1644379"/>
                <a:gd name="connsiteX14" fmla="*/ 1560580 w 2526791"/>
                <a:gd name="connsiteY14" fmla="*/ 1199977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189246 w 2526791"/>
                <a:gd name="connsiteY9" fmla="*/ 436063 h 1644379"/>
                <a:gd name="connsiteX10" fmla="*/ 2432767 w 2526791"/>
                <a:gd name="connsiteY10" fmla="*/ 378478 h 1644379"/>
                <a:gd name="connsiteX11" fmla="*/ 2498120 w 2526791"/>
                <a:gd name="connsiteY11" fmla="*/ 679700 h 1644379"/>
                <a:gd name="connsiteX12" fmla="*/ 2286888 w 2526791"/>
                <a:gd name="connsiteY12" fmla="*/ 993077 h 1644379"/>
                <a:gd name="connsiteX13" fmla="*/ 1965182 w 2526791"/>
                <a:gd name="connsiteY13" fmla="*/ 1083322 h 1644379"/>
                <a:gd name="connsiteX14" fmla="*/ 1560580 w 2526791"/>
                <a:gd name="connsiteY14" fmla="*/ 1199977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189246 w 2526791"/>
                <a:gd name="connsiteY9" fmla="*/ 436063 h 1644379"/>
                <a:gd name="connsiteX10" fmla="*/ 2432767 w 2526791"/>
                <a:gd name="connsiteY10" fmla="*/ 378478 h 1644379"/>
                <a:gd name="connsiteX11" fmla="*/ 2498120 w 2526791"/>
                <a:gd name="connsiteY11" fmla="*/ 679700 h 1644379"/>
                <a:gd name="connsiteX12" fmla="*/ 2286888 w 2526791"/>
                <a:gd name="connsiteY12" fmla="*/ 993077 h 1644379"/>
                <a:gd name="connsiteX13" fmla="*/ 1965182 w 2526791"/>
                <a:gd name="connsiteY13" fmla="*/ 1083322 h 1644379"/>
                <a:gd name="connsiteX14" fmla="*/ 1560580 w 2526791"/>
                <a:gd name="connsiteY14" fmla="*/ 1199977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200046 w 2526791"/>
                <a:gd name="connsiteY9" fmla="*/ 430530 h 1644379"/>
                <a:gd name="connsiteX10" fmla="*/ 2432767 w 2526791"/>
                <a:gd name="connsiteY10" fmla="*/ 378478 h 1644379"/>
                <a:gd name="connsiteX11" fmla="*/ 2498120 w 2526791"/>
                <a:gd name="connsiteY11" fmla="*/ 679700 h 1644379"/>
                <a:gd name="connsiteX12" fmla="*/ 2286888 w 2526791"/>
                <a:gd name="connsiteY12" fmla="*/ 993077 h 1644379"/>
                <a:gd name="connsiteX13" fmla="*/ 1965182 w 2526791"/>
                <a:gd name="connsiteY13" fmla="*/ 1083322 h 1644379"/>
                <a:gd name="connsiteX14" fmla="*/ 1560580 w 2526791"/>
                <a:gd name="connsiteY14" fmla="*/ 1199977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200046 w 2526791"/>
                <a:gd name="connsiteY9" fmla="*/ 430530 h 1644379"/>
                <a:gd name="connsiteX10" fmla="*/ 2430085 w 2526791"/>
                <a:gd name="connsiteY10" fmla="*/ 368316 h 1644379"/>
                <a:gd name="connsiteX11" fmla="*/ 2498120 w 2526791"/>
                <a:gd name="connsiteY11" fmla="*/ 679700 h 1644379"/>
                <a:gd name="connsiteX12" fmla="*/ 2286888 w 2526791"/>
                <a:gd name="connsiteY12" fmla="*/ 993077 h 1644379"/>
                <a:gd name="connsiteX13" fmla="*/ 1965182 w 2526791"/>
                <a:gd name="connsiteY13" fmla="*/ 1083322 h 1644379"/>
                <a:gd name="connsiteX14" fmla="*/ 1560580 w 2526791"/>
                <a:gd name="connsiteY14" fmla="*/ 1199977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200046 w 2526791"/>
                <a:gd name="connsiteY9" fmla="*/ 430530 h 1644379"/>
                <a:gd name="connsiteX10" fmla="*/ 2430085 w 2526791"/>
                <a:gd name="connsiteY10" fmla="*/ 368316 h 1644379"/>
                <a:gd name="connsiteX11" fmla="*/ 2498120 w 2526791"/>
                <a:gd name="connsiteY11" fmla="*/ 679700 h 1644379"/>
                <a:gd name="connsiteX12" fmla="*/ 2286888 w 2526791"/>
                <a:gd name="connsiteY12" fmla="*/ 993077 h 1644379"/>
                <a:gd name="connsiteX13" fmla="*/ 1990820 w 2526791"/>
                <a:gd name="connsiteY13" fmla="*/ 1075954 h 1644379"/>
                <a:gd name="connsiteX14" fmla="*/ 1560580 w 2526791"/>
                <a:gd name="connsiteY14" fmla="*/ 1199977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200046 w 2526791"/>
                <a:gd name="connsiteY9" fmla="*/ 430530 h 1644379"/>
                <a:gd name="connsiteX10" fmla="*/ 2430085 w 2526791"/>
                <a:gd name="connsiteY10" fmla="*/ 368316 h 1644379"/>
                <a:gd name="connsiteX11" fmla="*/ 2498120 w 2526791"/>
                <a:gd name="connsiteY11" fmla="*/ 679700 h 1644379"/>
                <a:gd name="connsiteX12" fmla="*/ 2286888 w 2526791"/>
                <a:gd name="connsiteY12" fmla="*/ 993077 h 1644379"/>
                <a:gd name="connsiteX13" fmla="*/ 1990820 w 2526791"/>
                <a:gd name="connsiteY13" fmla="*/ 1075954 h 1644379"/>
                <a:gd name="connsiteX14" fmla="*/ 1471499 w 2526791"/>
                <a:gd name="connsiteY14" fmla="*/ 1234082 h 1644379"/>
                <a:gd name="connsiteX15" fmla="*/ 926807 w 2526791"/>
                <a:gd name="connsiteY15" fmla="*/ 1435806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200046 w 2526791"/>
                <a:gd name="connsiteY9" fmla="*/ 430530 h 1644379"/>
                <a:gd name="connsiteX10" fmla="*/ 2430085 w 2526791"/>
                <a:gd name="connsiteY10" fmla="*/ 368316 h 1644379"/>
                <a:gd name="connsiteX11" fmla="*/ 2498120 w 2526791"/>
                <a:gd name="connsiteY11" fmla="*/ 679700 h 1644379"/>
                <a:gd name="connsiteX12" fmla="*/ 2286888 w 2526791"/>
                <a:gd name="connsiteY12" fmla="*/ 993077 h 1644379"/>
                <a:gd name="connsiteX13" fmla="*/ 1990820 w 2526791"/>
                <a:gd name="connsiteY13" fmla="*/ 1075954 h 1644379"/>
                <a:gd name="connsiteX14" fmla="*/ 1471499 w 2526791"/>
                <a:gd name="connsiteY14" fmla="*/ 1234082 h 1644379"/>
                <a:gd name="connsiteX15" fmla="*/ 948407 w 2526791"/>
                <a:gd name="connsiteY15" fmla="*/ 1424739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200046 w 2526791"/>
                <a:gd name="connsiteY9" fmla="*/ 430530 h 1644379"/>
                <a:gd name="connsiteX10" fmla="*/ 2430085 w 2526791"/>
                <a:gd name="connsiteY10" fmla="*/ 368316 h 1644379"/>
                <a:gd name="connsiteX11" fmla="*/ 2498120 w 2526791"/>
                <a:gd name="connsiteY11" fmla="*/ 679700 h 1644379"/>
                <a:gd name="connsiteX12" fmla="*/ 2286888 w 2526791"/>
                <a:gd name="connsiteY12" fmla="*/ 993077 h 1644379"/>
                <a:gd name="connsiteX13" fmla="*/ 1893414 w 2526791"/>
                <a:gd name="connsiteY13" fmla="*/ 1098102 h 1644379"/>
                <a:gd name="connsiteX14" fmla="*/ 1471499 w 2526791"/>
                <a:gd name="connsiteY14" fmla="*/ 1234082 h 1644379"/>
                <a:gd name="connsiteX15" fmla="*/ 948407 w 2526791"/>
                <a:gd name="connsiteY15" fmla="*/ 1424739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200046 w 2526791"/>
                <a:gd name="connsiteY9" fmla="*/ 430530 h 1644379"/>
                <a:gd name="connsiteX10" fmla="*/ 2430085 w 2526791"/>
                <a:gd name="connsiteY10" fmla="*/ 368316 h 1644379"/>
                <a:gd name="connsiteX11" fmla="*/ 2498120 w 2526791"/>
                <a:gd name="connsiteY11" fmla="*/ 679700 h 1644379"/>
                <a:gd name="connsiteX12" fmla="*/ 2286888 w 2526791"/>
                <a:gd name="connsiteY12" fmla="*/ 993077 h 1644379"/>
                <a:gd name="connsiteX13" fmla="*/ 1893414 w 2526791"/>
                <a:gd name="connsiteY13" fmla="*/ 1098102 h 1644379"/>
                <a:gd name="connsiteX14" fmla="*/ 1450160 w 2526791"/>
                <a:gd name="connsiteY14" fmla="*/ 1241050 h 1644379"/>
                <a:gd name="connsiteX15" fmla="*/ 948407 w 2526791"/>
                <a:gd name="connsiteY15" fmla="*/ 1424739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200046 w 2526791"/>
                <a:gd name="connsiteY9" fmla="*/ 430530 h 1644379"/>
                <a:gd name="connsiteX10" fmla="*/ 2430085 w 2526791"/>
                <a:gd name="connsiteY10" fmla="*/ 368316 h 1644379"/>
                <a:gd name="connsiteX11" fmla="*/ 2498120 w 2526791"/>
                <a:gd name="connsiteY11" fmla="*/ 679700 h 1644379"/>
                <a:gd name="connsiteX12" fmla="*/ 2298959 w 2526791"/>
                <a:gd name="connsiteY12" fmla="*/ 982926 h 1644379"/>
                <a:gd name="connsiteX13" fmla="*/ 1893414 w 2526791"/>
                <a:gd name="connsiteY13" fmla="*/ 1098102 h 1644379"/>
                <a:gd name="connsiteX14" fmla="*/ 1450160 w 2526791"/>
                <a:gd name="connsiteY14" fmla="*/ 1241050 h 1644379"/>
                <a:gd name="connsiteX15" fmla="*/ 948407 w 2526791"/>
                <a:gd name="connsiteY15" fmla="*/ 1424739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0 w 2526791"/>
                <a:gd name="connsiteY0" fmla="*/ 1166088 h 1644379"/>
                <a:gd name="connsiteX1" fmla="*/ 311730 w 2526791"/>
                <a:gd name="connsiteY1" fmla="*/ 1035627 h 1644379"/>
                <a:gd name="connsiteX2" fmla="*/ 576145 w 2526791"/>
                <a:gd name="connsiteY2" fmla="*/ 936453 h 1644379"/>
                <a:gd name="connsiteX3" fmla="*/ 903431 w 2526791"/>
                <a:gd name="connsiteY3" fmla="*/ 815474 h 1644379"/>
                <a:gd name="connsiteX4" fmla="*/ 1193546 w 2526791"/>
                <a:gd name="connsiteY4" fmla="*/ 716113 h 1644379"/>
                <a:gd name="connsiteX5" fmla="*/ 1490915 w 2526791"/>
                <a:gd name="connsiteY5" fmla="*/ 497516 h 1644379"/>
                <a:gd name="connsiteX6" fmla="*/ 1992443 w 2526791"/>
                <a:gd name="connsiteY6" fmla="*/ 122756 h 1644379"/>
                <a:gd name="connsiteX7" fmla="*/ 2526791 w 2526791"/>
                <a:gd name="connsiteY7" fmla="*/ 0 h 1644379"/>
                <a:gd name="connsiteX8" fmla="*/ 2514333 w 2526791"/>
                <a:gd name="connsiteY8" fmla="*/ 190426 h 1644379"/>
                <a:gd name="connsiteX9" fmla="*/ 2200046 w 2526791"/>
                <a:gd name="connsiteY9" fmla="*/ 430530 h 1644379"/>
                <a:gd name="connsiteX10" fmla="*/ 2430085 w 2526791"/>
                <a:gd name="connsiteY10" fmla="*/ 368316 h 1644379"/>
                <a:gd name="connsiteX11" fmla="*/ 2498120 w 2526791"/>
                <a:gd name="connsiteY11" fmla="*/ 679700 h 1644379"/>
                <a:gd name="connsiteX12" fmla="*/ 2298959 w 2526791"/>
                <a:gd name="connsiteY12" fmla="*/ 982926 h 1644379"/>
                <a:gd name="connsiteX13" fmla="*/ 1893414 w 2526791"/>
                <a:gd name="connsiteY13" fmla="*/ 1098102 h 1644379"/>
                <a:gd name="connsiteX14" fmla="*/ 1450160 w 2526791"/>
                <a:gd name="connsiteY14" fmla="*/ 1241050 h 1644379"/>
                <a:gd name="connsiteX15" fmla="*/ 988310 w 2526791"/>
                <a:gd name="connsiteY15" fmla="*/ 1408260 h 1644379"/>
                <a:gd name="connsiteX16" fmla="*/ 401448 w 2526791"/>
                <a:gd name="connsiteY16" fmla="*/ 1644379 h 1644379"/>
                <a:gd name="connsiteX17" fmla="*/ 334983 w 2526791"/>
                <a:gd name="connsiteY17" fmla="*/ 1372723 h 1644379"/>
                <a:gd name="connsiteX18" fmla="*/ 0 w 2526791"/>
                <a:gd name="connsiteY18" fmla="*/ 1166088 h 1644379"/>
                <a:gd name="connsiteX0" fmla="*/ 2162053 w 4688844"/>
                <a:gd name="connsiteY0" fmla="*/ 1166088 h 3600331"/>
                <a:gd name="connsiteX1" fmla="*/ 2473783 w 4688844"/>
                <a:gd name="connsiteY1" fmla="*/ 1035627 h 3600331"/>
                <a:gd name="connsiteX2" fmla="*/ 2738198 w 4688844"/>
                <a:gd name="connsiteY2" fmla="*/ 936453 h 3600331"/>
                <a:gd name="connsiteX3" fmla="*/ 3065484 w 4688844"/>
                <a:gd name="connsiteY3" fmla="*/ 815474 h 3600331"/>
                <a:gd name="connsiteX4" fmla="*/ 3355599 w 4688844"/>
                <a:gd name="connsiteY4" fmla="*/ 716113 h 3600331"/>
                <a:gd name="connsiteX5" fmla="*/ 3652968 w 4688844"/>
                <a:gd name="connsiteY5" fmla="*/ 497516 h 3600331"/>
                <a:gd name="connsiteX6" fmla="*/ 4154496 w 4688844"/>
                <a:gd name="connsiteY6" fmla="*/ 122756 h 3600331"/>
                <a:gd name="connsiteX7" fmla="*/ 4688844 w 4688844"/>
                <a:gd name="connsiteY7" fmla="*/ 0 h 3600331"/>
                <a:gd name="connsiteX8" fmla="*/ 4676386 w 4688844"/>
                <a:gd name="connsiteY8" fmla="*/ 190426 h 3600331"/>
                <a:gd name="connsiteX9" fmla="*/ 4362099 w 4688844"/>
                <a:gd name="connsiteY9" fmla="*/ 430530 h 3600331"/>
                <a:gd name="connsiteX10" fmla="*/ 4592138 w 4688844"/>
                <a:gd name="connsiteY10" fmla="*/ 368316 h 3600331"/>
                <a:gd name="connsiteX11" fmla="*/ 4660173 w 4688844"/>
                <a:gd name="connsiteY11" fmla="*/ 679700 h 3600331"/>
                <a:gd name="connsiteX12" fmla="*/ 4461012 w 4688844"/>
                <a:gd name="connsiteY12" fmla="*/ 982926 h 3600331"/>
                <a:gd name="connsiteX13" fmla="*/ 4055467 w 4688844"/>
                <a:gd name="connsiteY13" fmla="*/ 1098102 h 3600331"/>
                <a:gd name="connsiteX14" fmla="*/ 3612213 w 4688844"/>
                <a:gd name="connsiteY14" fmla="*/ 1241050 h 3600331"/>
                <a:gd name="connsiteX15" fmla="*/ 3150363 w 4688844"/>
                <a:gd name="connsiteY15" fmla="*/ 1408260 h 3600331"/>
                <a:gd name="connsiteX16" fmla="*/ 150 w 4688844"/>
                <a:gd name="connsiteY16" fmla="*/ 3600331 h 3600331"/>
                <a:gd name="connsiteX17" fmla="*/ 2497036 w 4688844"/>
                <a:gd name="connsiteY17" fmla="*/ 1372723 h 3600331"/>
                <a:gd name="connsiteX18" fmla="*/ 2162053 w 4688844"/>
                <a:gd name="connsiteY18" fmla="*/ 1166088 h 3600331"/>
                <a:gd name="connsiteX0" fmla="*/ 2162053 w 4688844"/>
                <a:gd name="connsiteY0" fmla="*/ 1166088 h 3600331"/>
                <a:gd name="connsiteX1" fmla="*/ 2473783 w 4688844"/>
                <a:gd name="connsiteY1" fmla="*/ 1035627 h 3600331"/>
                <a:gd name="connsiteX2" fmla="*/ 2738198 w 4688844"/>
                <a:gd name="connsiteY2" fmla="*/ 936453 h 3600331"/>
                <a:gd name="connsiteX3" fmla="*/ 3065484 w 4688844"/>
                <a:gd name="connsiteY3" fmla="*/ 815474 h 3600331"/>
                <a:gd name="connsiteX4" fmla="*/ 3355599 w 4688844"/>
                <a:gd name="connsiteY4" fmla="*/ 716113 h 3600331"/>
                <a:gd name="connsiteX5" fmla="*/ 3652968 w 4688844"/>
                <a:gd name="connsiteY5" fmla="*/ 497516 h 3600331"/>
                <a:gd name="connsiteX6" fmla="*/ 4154496 w 4688844"/>
                <a:gd name="connsiteY6" fmla="*/ 122756 h 3600331"/>
                <a:gd name="connsiteX7" fmla="*/ 4688844 w 4688844"/>
                <a:gd name="connsiteY7" fmla="*/ 0 h 3600331"/>
                <a:gd name="connsiteX8" fmla="*/ 4676386 w 4688844"/>
                <a:gd name="connsiteY8" fmla="*/ 190426 h 3600331"/>
                <a:gd name="connsiteX9" fmla="*/ 4362099 w 4688844"/>
                <a:gd name="connsiteY9" fmla="*/ 430530 h 3600331"/>
                <a:gd name="connsiteX10" fmla="*/ 4592138 w 4688844"/>
                <a:gd name="connsiteY10" fmla="*/ 368316 h 3600331"/>
                <a:gd name="connsiteX11" fmla="*/ 4660173 w 4688844"/>
                <a:gd name="connsiteY11" fmla="*/ 679700 h 3600331"/>
                <a:gd name="connsiteX12" fmla="*/ 4461012 w 4688844"/>
                <a:gd name="connsiteY12" fmla="*/ 982926 h 3600331"/>
                <a:gd name="connsiteX13" fmla="*/ 4055467 w 4688844"/>
                <a:gd name="connsiteY13" fmla="*/ 1098102 h 3600331"/>
                <a:gd name="connsiteX14" fmla="*/ 3612213 w 4688844"/>
                <a:gd name="connsiteY14" fmla="*/ 1241050 h 3600331"/>
                <a:gd name="connsiteX15" fmla="*/ 1977603 w 4688844"/>
                <a:gd name="connsiteY15" fmla="*/ 2099040 h 3600331"/>
                <a:gd name="connsiteX16" fmla="*/ 150 w 4688844"/>
                <a:gd name="connsiteY16" fmla="*/ 3600331 h 3600331"/>
                <a:gd name="connsiteX17" fmla="*/ 2497036 w 4688844"/>
                <a:gd name="connsiteY17" fmla="*/ 1372723 h 3600331"/>
                <a:gd name="connsiteX18" fmla="*/ 2162053 w 4688844"/>
                <a:gd name="connsiteY18" fmla="*/ 1166088 h 3600331"/>
                <a:gd name="connsiteX0" fmla="*/ 2315125 w 4841916"/>
                <a:gd name="connsiteY0" fmla="*/ 1166088 h 3600331"/>
                <a:gd name="connsiteX1" fmla="*/ 2626855 w 4841916"/>
                <a:gd name="connsiteY1" fmla="*/ 1035627 h 3600331"/>
                <a:gd name="connsiteX2" fmla="*/ 2891270 w 4841916"/>
                <a:gd name="connsiteY2" fmla="*/ 936453 h 3600331"/>
                <a:gd name="connsiteX3" fmla="*/ 3218556 w 4841916"/>
                <a:gd name="connsiteY3" fmla="*/ 815474 h 3600331"/>
                <a:gd name="connsiteX4" fmla="*/ 3508671 w 4841916"/>
                <a:gd name="connsiteY4" fmla="*/ 716113 h 3600331"/>
                <a:gd name="connsiteX5" fmla="*/ 3806040 w 4841916"/>
                <a:gd name="connsiteY5" fmla="*/ 497516 h 3600331"/>
                <a:gd name="connsiteX6" fmla="*/ 4307568 w 4841916"/>
                <a:gd name="connsiteY6" fmla="*/ 122756 h 3600331"/>
                <a:gd name="connsiteX7" fmla="*/ 4841916 w 4841916"/>
                <a:gd name="connsiteY7" fmla="*/ 0 h 3600331"/>
                <a:gd name="connsiteX8" fmla="*/ 4829458 w 4841916"/>
                <a:gd name="connsiteY8" fmla="*/ 190426 h 3600331"/>
                <a:gd name="connsiteX9" fmla="*/ 4515171 w 4841916"/>
                <a:gd name="connsiteY9" fmla="*/ 430530 h 3600331"/>
                <a:gd name="connsiteX10" fmla="*/ 4745210 w 4841916"/>
                <a:gd name="connsiteY10" fmla="*/ 368316 h 3600331"/>
                <a:gd name="connsiteX11" fmla="*/ 4813245 w 4841916"/>
                <a:gd name="connsiteY11" fmla="*/ 679700 h 3600331"/>
                <a:gd name="connsiteX12" fmla="*/ 4614084 w 4841916"/>
                <a:gd name="connsiteY12" fmla="*/ 982926 h 3600331"/>
                <a:gd name="connsiteX13" fmla="*/ 4208539 w 4841916"/>
                <a:gd name="connsiteY13" fmla="*/ 1098102 h 3600331"/>
                <a:gd name="connsiteX14" fmla="*/ 3765285 w 4841916"/>
                <a:gd name="connsiteY14" fmla="*/ 1241050 h 3600331"/>
                <a:gd name="connsiteX15" fmla="*/ 2130675 w 4841916"/>
                <a:gd name="connsiteY15" fmla="*/ 2099040 h 3600331"/>
                <a:gd name="connsiteX16" fmla="*/ 153222 w 4841916"/>
                <a:gd name="connsiteY16" fmla="*/ 3600331 h 3600331"/>
                <a:gd name="connsiteX17" fmla="*/ 0 w 4841916"/>
                <a:gd name="connsiteY17" fmla="*/ 3302194 h 3600331"/>
                <a:gd name="connsiteX18" fmla="*/ 2315125 w 4841916"/>
                <a:gd name="connsiteY18" fmla="*/ 1166088 h 3600331"/>
                <a:gd name="connsiteX0" fmla="*/ 2315125 w 4841916"/>
                <a:gd name="connsiteY0" fmla="*/ 1166088 h 3600331"/>
                <a:gd name="connsiteX1" fmla="*/ 2626855 w 4841916"/>
                <a:gd name="connsiteY1" fmla="*/ 1035627 h 3600331"/>
                <a:gd name="connsiteX2" fmla="*/ 2891270 w 4841916"/>
                <a:gd name="connsiteY2" fmla="*/ 936453 h 3600331"/>
                <a:gd name="connsiteX3" fmla="*/ 3218556 w 4841916"/>
                <a:gd name="connsiteY3" fmla="*/ 815474 h 3600331"/>
                <a:gd name="connsiteX4" fmla="*/ 3508671 w 4841916"/>
                <a:gd name="connsiteY4" fmla="*/ 716113 h 3600331"/>
                <a:gd name="connsiteX5" fmla="*/ 3806040 w 4841916"/>
                <a:gd name="connsiteY5" fmla="*/ 497516 h 3600331"/>
                <a:gd name="connsiteX6" fmla="*/ 4307568 w 4841916"/>
                <a:gd name="connsiteY6" fmla="*/ 122756 h 3600331"/>
                <a:gd name="connsiteX7" fmla="*/ 4841916 w 4841916"/>
                <a:gd name="connsiteY7" fmla="*/ 0 h 3600331"/>
                <a:gd name="connsiteX8" fmla="*/ 4829458 w 4841916"/>
                <a:gd name="connsiteY8" fmla="*/ 190426 h 3600331"/>
                <a:gd name="connsiteX9" fmla="*/ 4515171 w 4841916"/>
                <a:gd name="connsiteY9" fmla="*/ 430530 h 3600331"/>
                <a:gd name="connsiteX10" fmla="*/ 4745210 w 4841916"/>
                <a:gd name="connsiteY10" fmla="*/ 368316 h 3600331"/>
                <a:gd name="connsiteX11" fmla="*/ 4813245 w 4841916"/>
                <a:gd name="connsiteY11" fmla="*/ 679700 h 3600331"/>
                <a:gd name="connsiteX12" fmla="*/ 4614084 w 4841916"/>
                <a:gd name="connsiteY12" fmla="*/ 982926 h 3600331"/>
                <a:gd name="connsiteX13" fmla="*/ 4208539 w 4841916"/>
                <a:gd name="connsiteY13" fmla="*/ 1098102 h 3600331"/>
                <a:gd name="connsiteX14" fmla="*/ 3765285 w 4841916"/>
                <a:gd name="connsiteY14" fmla="*/ 1241050 h 3600331"/>
                <a:gd name="connsiteX15" fmla="*/ 1037683 w 4841916"/>
                <a:gd name="connsiteY15" fmla="*/ 2873750 h 3600331"/>
                <a:gd name="connsiteX16" fmla="*/ 153222 w 4841916"/>
                <a:gd name="connsiteY16" fmla="*/ 3600331 h 3600331"/>
                <a:gd name="connsiteX17" fmla="*/ 0 w 4841916"/>
                <a:gd name="connsiteY17" fmla="*/ 3302194 h 3600331"/>
                <a:gd name="connsiteX18" fmla="*/ 2315125 w 4841916"/>
                <a:gd name="connsiteY18" fmla="*/ 1166088 h 3600331"/>
                <a:gd name="connsiteX0" fmla="*/ 2379928 w 4906719"/>
                <a:gd name="connsiteY0" fmla="*/ 1166088 h 3523267"/>
                <a:gd name="connsiteX1" fmla="*/ 2691658 w 4906719"/>
                <a:gd name="connsiteY1" fmla="*/ 1035627 h 3523267"/>
                <a:gd name="connsiteX2" fmla="*/ 2956073 w 4906719"/>
                <a:gd name="connsiteY2" fmla="*/ 936453 h 3523267"/>
                <a:gd name="connsiteX3" fmla="*/ 3283359 w 4906719"/>
                <a:gd name="connsiteY3" fmla="*/ 815474 h 3523267"/>
                <a:gd name="connsiteX4" fmla="*/ 3573474 w 4906719"/>
                <a:gd name="connsiteY4" fmla="*/ 716113 h 3523267"/>
                <a:gd name="connsiteX5" fmla="*/ 3870843 w 4906719"/>
                <a:gd name="connsiteY5" fmla="*/ 497516 h 3523267"/>
                <a:gd name="connsiteX6" fmla="*/ 4372371 w 4906719"/>
                <a:gd name="connsiteY6" fmla="*/ 122756 h 3523267"/>
                <a:gd name="connsiteX7" fmla="*/ 4906719 w 4906719"/>
                <a:gd name="connsiteY7" fmla="*/ 0 h 3523267"/>
                <a:gd name="connsiteX8" fmla="*/ 4894261 w 4906719"/>
                <a:gd name="connsiteY8" fmla="*/ 190426 h 3523267"/>
                <a:gd name="connsiteX9" fmla="*/ 4579974 w 4906719"/>
                <a:gd name="connsiteY9" fmla="*/ 430530 h 3523267"/>
                <a:gd name="connsiteX10" fmla="*/ 4810013 w 4906719"/>
                <a:gd name="connsiteY10" fmla="*/ 368316 h 3523267"/>
                <a:gd name="connsiteX11" fmla="*/ 4878048 w 4906719"/>
                <a:gd name="connsiteY11" fmla="*/ 679700 h 3523267"/>
                <a:gd name="connsiteX12" fmla="*/ 4678887 w 4906719"/>
                <a:gd name="connsiteY12" fmla="*/ 982926 h 3523267"/>
                <a:gd name="connsiteX13" fmla="*/ 4273342 w 4906719"/>
                <a:gd name="connsiteY13" fmla="*/ 1098102 h 3523267"/>
                <a:gd name="connsiteX14" fmla="*/ 3830088 w 4906719"/>
                <a:gd name="connsiteY14" fmla="*/ 1241050 h 3523267"/>
                <a:gd name="connsiteX15" fmla="*/ 1102486 w 4906719"/>
                <a:gd name="connsiteY15" fmla="*/ 2873750 h 3523267"/>
                <a:gd name="connsiteX16" fmla="*/ 3118 w 4906719"/>
                <a:gd name="connsiteY16" fmla="*/ 3523267 h 3523267"/>
                <a:gd name="connsiteX17" fmla="*/ 64803 w 4906719"/>
                <a:gd name="connsiteY17" fmla="*/ 3302194 h 3523267"/>
                <a:gd name="connsiteX18" fmla="*/ 2379928 w 4906719"/>
                <a:gd name="connsiteY18" fmla="*/ 1166088 h 3523267"/>
                <a:gd name="connsiteX0" fmla="*/ 2730018 w 5256809"/>
                <a:gd name="connsiteY0" fmla="*/ 1166088 h 4308988"/>
                <a:gd name="connsiteX1" fmla="*/ 3041748 w 5256809"/>
                <a:gd name="connsiteY1" fmla="*/ 1035627 h 4308988"/>
                <a:gd name="connsiteX2" fmla="*/ 3306163 w 5256809"/>
                <a:gd name="connsiteY2" fmla="*/ 936453 h 4308988"/>
                <a:gd name="connsiteX3" fmla="*/ 3633449 w 5256809"/>
                <a:gd name="connsiteY3" fmla="*/ 815474 h 4308988"/>
                <a:gd name="connsiteX4" fmla="*/ 3923564 w 5256809"/>
                <a:gd name="connsiteY4" fmla="*/ 716113 h 4308988"/>
                <a:gd name="connsiteX5" fmla="*/ 4220933 w 5256809"/>
                <a:gd name="connsiteY5" fmla="*/ 497516 h 4308988"/>
                <a:gd name="connsiteX6" fmla="*/ 4722461 w 5256809"/>
                <a:gd name="connsiteY6" fmla="*/ 122756 h 4308988"/>
                <a:gd name="connsiteX7" fmla="*/ 5256809 w 5256809"/>
                <a:gd name="connsiteY7" fmla="*/ 0 h 4308988"/>
                <a:gd name="connsiteX8" fmla="*/ 5244351 w 5256809"/>
                <a:gd name="connsiteY8" fmla="*/ 190426 h 4308988"/>
                <a:gd name="connsiteX9" fmla="*/ 4930064 w 5256809"/>
                <a:gd name="connsiteY9" fmla="*/ 430530 h 4308988"/>
                <a:gd name="connsiteX10" fmla="*/ 5160103 w 5256809"/>
                <a:gd name="connsiteY10" fmla="*/ 368316 h 4308988"/>
                <a:gd name="connsiteX11" fmla="*/ 5228138 w 5256809"/>
                <a:gd name="connsiteY11" fmla="*/ 679700 h 4308988"/>
                <a:gd name="connsiteX12" fmla="*/ 5028977 w 5256809"/>
                <a:gd name="connsiteY12" fmla="*/ 982926 h 4308988"/>
                <a:gd name="connsiteX13" fmla="*/ 4623432 w 5256809"/>
                <a:gd name="connsiteY13" fmla="*/ 1098102 h 4308988"/>
                <a:gd name="connsiteX14" fmla="*/ 4180178 w 5256809"/>
                <a:gd name="connsiteY14" fmla="*/ 1241050 h 4308988"/>
                <a:gd name="connsiteX15" fmla="*/ 202892 w 5256809"/>
                <a:gd name="connsiteY15" fmla="*/ 4235332 h 4308988"/>
                <a:gd name="connsiteX16" fmla="*/ 353208 w 5256809"/>
                <a:gd name="connsiteY16" fmla="*/ 3523267 h 4308988"/>
                <a:gd name="connsiteX17" fmla="*/ 414893 w 5256809"/>
                <a:gd name="connsiteY17" fmla="*/ 3302194 h 4308988"/>
                <a:gd name="connsiteX18" fmla="*/ 2730018 w 5256809"/>
                <a:gd name="connsiteY18" fmla="*/ 1166088 h 4308988"/>
                <a:gd name="connsiteX0" fmla="*/ 2582014 w 5108805"/>
                <a:gd name="connsiteY0" fmla="*/ 1166088 h 4252840"/>
                <a:gd name="connsiteX1" fmla="*/ 2893744 w 5108805"/>
                <a:gd name="connsiteY1" fmla="*/ 1035627 h 4252840"/>
                <a:gd name="connsiteX2" fmla="*/ 3158159 w 5108805"/>
                <a:gd name="connsiteY2" fmla="*/ 936453 h 4252840"/>
                <a:gd name="connsiteX3" fmla="*/ 3485445 w 5108805"/>
                <a:gd name="connsiteY3" fmla="*/ 815474 h 4252840"/>
                <a:gd name="connsiteX4" fmla="*/ 3775560 w 5108805"/>
                <a:gd name="connsiteY4" fmla="*/ 716113 h 4252840"/>
                <a:gd name="connsiteX5" fmla="*/ 4072929 w 5108805"/>
                <a:gd name="connsiteY5" fmla="*/ 497516 h 4252840"/>
                <a:gd name="connsiteX6" fmla="*/ 4574457 w 5108805"/>
                <a:gd name="connsiteY6" fmla="*/ 122756 h 4252840"/>
                <a:gd name="connsiteX7" fmla="*/ 5108805 w 5108805"/>
                <a:gd name="connsiteY7" fmla="*/ 0 h 4252840"/>
                <a:gd name="connsiteX8" fmla="*/ 5096347 w 5108805"/>
                <a:gd name="connsiteY8" fmla="*/ 190426 h 4252840"/>
                <a:gd name="connsiteX9" fmla="*/ 4782060 w 5108805"/>
                <a:gd name="connsiteY9" fmla="*/ 430530 h 4252840"/>
                <a:gd name="connsiteX10" fmla="*/ 5012099 w 5108805"/>
                <a:gd name="connsiteY10" fmla="*/ 368316 h 4252840"/>
                <a:gd name="connsiteX11" fmla="*/ 5080134 w 5108805"/>
                <a:gd name="connsiteY11" fmla="*/ 679700 h 4252840"/>
                <a:gd name="connsiteX12" fmla="*/ 4880973 w 5108805"/>
                <a:gd name="connsiteY12" fmla="*/ 982926 h 4252840"/>
                <a:gd name="connsiteX13" fmla="*/ 4475428 w 5108805"/>
                <a:gd name="connsiteY13" fmla="*/ 1098102 h 4252840"/>
                <a:gd name="connsiteX14" fmla="*/ 4032174 w 5108805"/>
                <a:gd name="connsiteY14" fmla="*/ 1241050 h 4252840"/>
                <a:gd name="connsiteX15" fmla="*/ 1713704 w 5108805"/>
                <a:gd name="connsiteY15" fmla="*/ 2558281 h 4252840"/>
                <a:gd name="connsiteX16" fmla="*/ 54888 w 5108805"/>
                <a:gd name="connsiteY16" fmla="*/ 4235332 h 4252840"/>
                <a:gd name="connsiteX17" fmla="*/ 205204 w 5108805"/>
                <a:gd name="connsiteY17" fmla="*/ 3523267 h 4252840"/>
                <a:gd name="connsiteX18" fmla="*/ 266889 w 5108805"/>
                <a:gd name="connsiteY18" fmla="*/ 3302194 h 4252840"/>
                <a:gd name="connsiteX19" fmla="*/ 2582014 w 5108805"/>
                <a:gd name="connsiteY19" fmla="*/ 1166088 h 4252840"/>
                <a:gd name="connsiteX0" fmla="*/ 2530229 w 5057020"/>
                <a:gd name="connsiteY0" fmla="*/ 1166088 h 4235662"/>
                <a:gd name="connsiteX1" fmla="*/ 2841959 w 5057020"/>
                <a:gd name="connsiteY1" fmla="*/ 1035627 h 4235662"/>
                <a:gd name="connsiteX2" fmla="*/ 3106374 w 5057020"/>
                <a:gd name="connsiteY2" fmla="*/ 936453 h 4235662"/>
                <a:gd name="connsiteX3" fmla="*/ 3433660 w 5057020"/>
                <a:gd name="connsiteY3" fmla="*/ 815474 h 4235662"/>
                <a:gd name="connsiteX4" fmla="*/ 3723775 w 5057020"/>
                <a:gd name="connsiteY4" fmla="*/ 716113 h 4235662"/>
                <a:gd name="connsiteX5" fmla="*/ 4021144 w 5057020"/>
                <a:gd name="connsiteY5" fmla="*/ 497516 h 4235662"/>
                <a:gd name="connsiteX6" fmla="*/ 4522672 w 5057020"/>
                <a:gd name="connsiteY6" fmla="*/ 122756 h 4235662"/>
                <a:gd name="connsiteX7" fmla="*/ 5057020 w 5057020"/>
                <a:gd name="connsiteY7" fmla="*/ 0 h 4235662"/>
                <a:gd name="connsiteX8" fmla="*/ 5044562 w 5057020"/>
                <a:gd name="connsiteY8" fmla="*/ 190426 h 4235662"/>
                <a:gd name="connsiteX9" fmla="*/ 4730275 w 5057020"/>
                <a:gd name="connsiteY9" fmla="*/ 430530 h 4235662"/>
                <a:gd name="connsiteX10" fmla="*/ 4960314 w 5057020"/>
                <a:gd name="connsiteY10" fmla="*/ 368316 h 4235662"/>
                <a:gd name="connsiteX11" fmla="*/ 5028349 w 5057020"/>
                <a:gd name="connsiteY11" fmla="*/ 679700 h 4235662"/>
                <a:gd name="connsiteX12" fmla="*/ 4829188 w 5057020"/>
                <a:gd name="connsiteY12" fmla="*/ 982926 h 4235662"/>
                <a:gd name="connsiteX13" fmla="*/ 4423643 w 5057020"/>
                <a:gd name="connsiteY13" fmla="*/ 1098102 h 4235662"/>
                <a:gd name="connsiteX14" fmla="*/ 3980389 w 5057020"/>
                <a:gd name="connsiteY14" fmla="*/ 1241050 h 4235662"/>
                <a:gd name="connsiteX15" fmla="*/ 1661919 w 5057020"/>
                <a:gd name="connsiteY15" fmla="*/ 2558281 h 4235662"/>
                <a:gd name="connsiteX16" fmla="*/ 435384 w 5057020"/>
                <a:gd name="connsiteY16" fmla="*/ 3600753 h 4235662"/>
                <a:gd name="connsiteX17" fmla="*/ 3103 w 5057020"/>
                <a:gd name="connsiteY17" fmla="*/ 4235332 h 4235662"/>
                <a:gd name="connsiteX18" fmla="*/ 153419 w 5057020"/>
                <a:gd name="connsiteY18" fmla="*/ 3523267 h 4235662"/>
                <a:gd name="connsiteX19" fmla="*/ 215104 w 5057020"/>
                <a:gd name="connsiteY19" fmla="*/ 3302194 h 4235662"/>
                <a:gd name="connsiteX20" fmla="*/ 2530229 w 5057020"/>
                <a:gd name="connsiteY20" fmla="*/ 1166088 h 4235662"/>
                <a:gd name="connsiteX0" fmla="*/ 2530229 w 5057020"/>
                <a:gd name="connsiteY0" fmla="*/ 1166088 h 4235684"/>
                <a:gd name="connsiteX1" fmla="*/ 2841959 w 5057020"/>
                <a:gd name="connsiteY1" fmla="*/ 1035627 h 4235684"/>
                <a:gd name="connsiteX2" fmla="*/ 3106374 w 5057020"/>
                <a:gd name="connsiteY2" fmla="*/ 936453 h 4235684"/>
                <a:gd name="connsiteX3" fmla="*/ 3433660 w 5057020"/>
                <a:gd name="connsiteY3" fmla="*/ 815474 h 4235684"/>
                <a:gd name="connsiteX4" fmla="*/ 3723775 w 5057020"/>
                <a:gd name="connsiteY4" fmla="*/ 716113 h 4235684"/>
                <a:gd name="connsiteX5" fmla="*/ 4021144 w 5057020"/>
                <a:gd name="connsiteY5" fmla="*/ 497516 h 4235684"/>
                <a:gd name="connsiteX6" fmla="*/ 4522672 w 5057020"/>
                <a:gd name="connsiteY6" fmla="*/ 122756 h 4235684"/>
                <a:gd name="connsiteX7" fmla="*/ 5057020 w 5057020"/>
                <a:gd name="connsiteY7" fmla="*/ 0 h 4235684"/>
                <a:gd name="connsiteX8" fmla="*/ 5044562 w 5057020"/>
                <a:gd name="connsiteY8" fmla="*/ 190426 h 4235684"/>
                <a:gd name="connsiteX9" fmla="*/ 4730275 w 5057020"/>
                <a:gd name="connsiteY9" fmla="*/ 430530 h 4235684"/>
                <a:gd name="connsiteX10" fmla="*/ 4960314 w 5057020"/>
                <a:gd name="connsiteY10" fmla="*/ 368316 h 4235684"/>
                <a:gd name="connsiteX11" fmla="*/ 5028349 w 5057020"/>
                <a:gd name="connsiteY11" fmla="*/ 679700 h 4235684"/>
                <a:gd name="connsiteX12" fmla="*/ 4829188 w 5057020"/>
                <a:gd name="connsiteY12" fmla="*/ 982926 h 4235684"/>
                <a:gd name="connsiteX13" fmla="*/ 4423643 w 5057020"/>
                <a:gd name="connsiteY13" fmla="*/ 1098102 h 4235684"/>
                <a:gd name="connsiteX14" fmla="*/ 3980389 w 5057020"/>
                <a:gd name="connsiteY14" fmla="*/ 1241050 h 4235684"/>
                <a:gd name="connsiteX15" fmla="*/ 1661919 w 5057020"/>
                <a:gd name="connsiteY15" fmla="*/ 2558281 h 4235684"/>
                <a:gd name="connsiteX16" fmla="*/ 435384 w 5057020"/>
                <a:gd name="connsiteY16" fmla="*/ 3600753 h 4235684"/>
                <a:gd name="connsiteX17" fmla="*/ 3103 w 5057020"/>
                <a:gd name="connsiteY17" fmla="*/ 4235332 h 4235684"/>
                <a:gd name="connsiteX18" fmla="*/ 153419 w 5057020"/>
                <a:gd name="connsiteY18" fmla="*/ 3523267 h 4235684"/>
                <a:gd name="connsiteX19" fmla="*/ 215104 w 5057020"/>
                <a:gd name="connsiteY19" fmla="*/ 3302194 h 4235684"/>
                <a:gd name="connsiteX20" fmla="*/ 2530229 w 5057020"/>
                <a:gd name="connsiteY20" fmla="*/ 1166088 h 4235684"/>
                <a:gd name="connsiteX0" fmla="*/ 2379929 w 4906720"/>
                <a:gd name="connsiteY0" fmla="*/ 1166088 h 4733138"/>
                <a:gd name="connsiteX1" fmla="*/ 2691659 w 4906720"/>
                <a:gd name="connsiteY1" fmla="*/ 1035627 h 4733138"/>
                <a:gd name="connsiteX2" fmla="*/ 2956074 w 4906720"/>
                <a:gd name="connsiteY2" fmla="*/ 936453 h 4733138"/>
                <a:gd name="connsiteX3" fmla="*/ 3283360 w 4906720"/>
                <a:gd name="connsiteY3" fmla="*/ 815474 h 4733138"/>
                <a:gd name="connsiteX4" fmla="*/ 3573475 w 4906720"/>
                <a:gd name="connsiteY4" fmla="*/ 716113 h 4733138"/>
                <a:gd name="connsiteX5" fmla="*/ 3870844 w 4906720"/>
                <a:gd name="connsiteY5" fmla="*/ 497516 h 4733138"/>
                <a:gd name="connsiteX6" fmla="*/ 4372372 w 4906720"/>
                <a:gd name="connsiteY6" fmla="*/ 122756 h 4733138"/>
                <a:gd name="connsiteX7" fmla="*/ 4906720 w 4906720"/>
                <a:gd name="connsiteY7" fmla="*/ 0 h 4733138"/>
                <a:gd name="connsiteX8" fmla="*/ 4894262 w 4906720"/>
                <a:gd name="connsiteY8" fmla="*/ 190426 h 4733138"/>
                <a:gd name="connsiteX9" fmla="*/ 4579975 w 4906720"/>
                <a:gd name="connsiteY9" fmla="*/ 430530 h 4733138"/>
                <a:gd name="connsiteX10" fmla="*/ 4810014 w 4906720"/>
                <a:gd name="connsiteY10" fmla="*/ 368316 h 4733138"/>
                <a:gd name="connsiteX11" fmla="*/ 4878049 w 4906720"/>
                <a:gd name="connsiteY11" fmla="*/ 679700 h 4733138"/>
                <a:gd name="connsiteX12" fmla="*/ 4678888 w 4906720"/>
                <a:gd name="connsiteY12" fmla="*/ 982926 h 4733138"/>
                <a:gd name="connsiteX13" fmla="*/ 4273343 w 4906720"/>
                <a:gd name="connsiteY13" fmla="*/ 1098102 h 4733138"/>
                <a:gd name="connsiteX14" fmla="*/ 3830089 w 4906720"/>
                <a:gd name="connsiteY14" fmla="*/ 1241050 h 4733138"/>
                <a:gd name="connsiteX15" fmla="*/ 1511619 w 4906720"/>
                <a:gd name="connsiteY15" fmla="*/ 2558281 h 4733138"/>
                <a:gd name="connsiteX16" fmla="*/ 285084 w 4906720"/>
                <a:gd name="connsiteY16" fmla="*/ 3600753 h 4733138"/>
                <a:gd name="connsiteX17" fmla="*/ 646070 w 4906720"/>
                <a:gd name="connsiteY17" fmla="*/ 4732992 h 4733138"/>
                <a:gd name="connsiteX18" fmla="*/ 3119 w 4906720"/>
                <a:gd name="connsiteY18" fmla="*/ 3523267 h 4733138"/>
                <a:gd name="connsiteX19" fmla="*/ 64804 w 4906720"/>
                <a:gd name="connsiteY19" fmla="*/ 3302194 h 4733138"/>
                <a:gd name="connsiteX20" fmla="*/ 2379929 w 4906720"/>
                <a:gd name="connsiteY20" fmla="*/ 1166088 h 4733138"/>
                <a:gd name="connsiteX0" fmla="*/ 2534970 w 5061761"/>
                <a:gd name="connsiteY0" fmla="*/ 1166088 h 4792070"/>
                <a:gd name="connsiteX1" fmla="*/ 2846700 w 5061761"/>
                <a:gd name="connsiteY1" fmla="*/ 1035627 h 4792070"/>
                <a:gd name="connsiteX2" fmla="*/ 3111115 w 5061761"/>
                <a:gd name="connsiteY2" fmla="*/ 936453 h 4792070"/>
                <a:gd name="connsiteX3" fmla="*/ 3438401 w 5061761"/>
                <a:gd name="connsiteY3" fmla="*/ 815474 h 4792070"/>
                <a:gd name="connsiteX4" fmla="*/ 3728516 w 5061761"/>
                <a:gd name="connsiteY4" fmla="*/ 716113 h 4792070"/>
                <a:gd name="connsiteX5" fmla="*/ 4025885 w 5061761"/>
                <a:gd name="connsiteY5" fmla="*/ 497516 h 4792070"/>
                <a:gd name="connsiteX6" fmla="*/ 4527413 w 5061761"/>
                <a:gd name="connsiteY6" fmla="*/ 122756 h 4792070"/>
                <a:gd name="connsiteX7" fmla="*/ 5061761 w 5061761"/>
                <a:gd name="connsiteY7" fmla="*/ 0 h 4792070"/>
                <a:gd name="connsiteX8" fmla="*/ 5049303 w 5061761"/>
                <a:gd name="connsiteY8" fmla="*/ 190426 h 4792070"/>
                <a:gd name="connsiteX9" fmla="*/ 4735016 w 5061761"/>
                <a:gd name="connsiteY9" fmla="*/ 430530 h 4792070"/>
                <a:gd name="connsiteX10" fmla="*/ 4965055 w 5061761"/>
                <a:gd name="connsiteY10" fmla="*/ 368316 h 4792070"/>
                <a:gd name="connsiteX11" fmla="*/ 5033090 w 5061761"/>
                <a:gd name="connsiteY11" fmla="*/ 679700 h 4792070"/>
                <a:gd name="connsiteX12" fmla="*/ 4833929 w 5061761"/>
                <a:gd name="connsiteY12" fmla="*/ 982926 h 4792070"/>
                <a:gd name="connsiteX13" fmla="*/ 4428384 w 5061761"/>
                <a:gd name="connsiteY13" fmla="*/ 1098102 h 4792070"/>
                <a:gd name="connsiteX14" fmla="*/ 3985130 w 5061761"/>
                <a:gd name="connsiteY14" fmla="*/ 1241050 h 4792070"/>
                <a:gd name="connsiteX15" fmla="*/ 1666660 w 5061761"/>
                <a:gd name="connsiteY15" fmla="*/ 2558281 h 4792070"/>
                <a:gd name="connsiteX16" fmla="*/ 440125 w 5061761"/>
                <a:gd name="connsiteY16" fmla="*/ 3600753 h 4792070"/>
                <a:gd name="connsiteX17" fmla="*/ 801111 w 5061761"/>
                <a:gd name="connsiteY17" fmla="*/ 4732992 h 4792070"/>
                <a:gd name="connsiteX18" fmla="*/ 22563 w 5061761"/>
                <a:gd name="connsiteY18" fmla="*/ 4515838 h 4792070"/>
                <a:gd name="connsiteX19" fmla="*/ 158160 w 5061761"/>
                <a:gd name="connsiteY19" fmla="*/ 3523267 h 4792070"/>
                <a:gd name="connsiteX20" fmla="*/ 219845 w 5061761"/>
                <a:gd name="connsiteY20" fmla="*/ 3302194 h 4792070"/>
                <a:gd name="connsiteX21" fmla="*/ 2534970 w 5061761"/>
                <a:gd name="connsiteY21" fmla="*/ 1166088 h 4792070"/>
                <a:gd name="connsiteX0" fmla="*/ 2534970 w 5061761"/>
                <a:gd name="connsiteY0" fmla="*/ 1166088 h 4544568"/>
                <a:gd name="connsiteX1" fmla="*/ 2846700 w 5061761"/>
                <a:gd name="connsiteY1" fmla="*/ 1035627 h 4544568"/>
                <a:gd name="connsiteX2" fmla="*/ 3111115 w 5061761"/>
                <a:gd name="connsiteY2" fmla="*/ 936453 h 4544568"/>
                <a:gd name="connsiteX3" fmla="*/ 3438401 w 5061761"/>
                <a:gd name="connsiteY3" fmla="*/ 815474 h 4544568"/>
                <a:gd name="connsiteX4" fmla="*/ 3728516 w 5061761"/>
                <a:gd name="connsiteY4" fmla="*/ 716113 h 4544568"/>
                <a:gd name="connsiteX5" fmla="*/ 4025885 w 5061761"/>
                <a:gd name="connsiteY5" fmla="*/ 497516 h 4544568"/>
                <a:gd name="connsiteX6" fmla="*/ 4527413 w 5061761"/>
                <a:gd name="connsiteY6" fmla="*/ 122756 h 4544568"/>
                <a:gd name="connsiteX7" fmla="*/ 5061761 w 5061761"/>
                <a:gd name="connsiteY7" fmla="*/ 0 h 4544568"/>
                <a:gd name="connsiteX8" fmla="*/ 5049303 w 5061761"/>
                <a:gd name="connsiteY8" fmla="*/ 190426 h 4544568"/>
                <a:gd name="connsiteX9" fmla="*/ 4735016 w 5061761"/>
                <a:gd name="connsiteY9" fmla="*/ 430530 h 4544568"/>
                <a:gd name="connsiteX10" fmla="*/ 4965055 w 5061761"/>
                <a:gd name="connsiteY10" fmla="*/ 368316 h 4544568"/>
                <a:gd name="connsiteX11" fmla="*/ 5033090 w 5061761"/>
                <a:gd name="connsiteY11" fmla="*/ 679700 h 4544568"/>
                <a:gd name="connsiteX12" fmla="*/ 4833929 w 5061761"/>
                <a:gd name="connsiteY12" fmla="*/ 982926 h 4544568"/>
                <a:gd name="connsiteX13" fmla="*/ 4428384 w 5061761"/>
                <a:gd name="connsiteY13" fmla="*/ 1098102 h 4544568"/>
                <a:gd name="connsiteX14" fmla="*/ 3985130 w 5061761"/>
                <a:gd name="connsiteY14" fmla="*/ 1241050 h 4544568"/>
                <a:gd name="connsiteX15" fmla="*/ 1666660 w 5061761"/>
                <a:gd name="connsiteY15" fmla="*/ 2558281 h 4544568"/>
                <a:gd name="connsiteX16" fmla="*/ 440125 w 5061761"/>
                <a:gd name="connsiteY16" fmla="*/ 3600753 h 4544568"/>
                <a:gd name="connsiteX17" fmla="*/ 3702493 w 5061761"/>
                <a:gd name="connsiteY17" fmla="*/ 3644668 h 4544568"/>
                <a:gd name="connsiteX18" fmla="*/ 22563 w 5061761"/>
                <a:gd name="connsiteY18" fmla="*/ 4515838 h 4544568"/>
                <a:gd name="connsiteX19" fmla="*/ 158160 w 5061761"/>
                <a:gd name="connsiteY19" fmla="*/ 3523267 h 4544568"/>
                <a:gd name="connsiteX20" fmla="*/ 219845 w 5061761"/>
                <a:gd name="connsiteY20" fmla="*/ 3302194 h 4544568"/>
                <a:gd name="connsiteX21" fmla="*/ 2534970 w 5061761"/>
                <a:gd name="connsiteY21" fmla="*/ 1166088 h 4544568"/>
                <a:gd name="connsiteX0" fmla="*/ 2514563 w 5041354"/>
                <a:gd name="connsiteY0" fmla="*/ 1166088 h 4544568"/>
                <a:gd name="connsiteX1" fmla="*/ 2826293 w 5041354"/>
                <a:gd name="connsiteY1" fmla="*/ 1035627 h 4544568"/>
                <a:gd name="connsiteX2" fmla="*/ 3090708 w 5041354"/>
                <a:gd name="connsiteY2" fmla="*/ 936453 h 4544568"/>
                <a:gd name="connsiteX3" fmla="*/ 3417994 w 5041354"/>
                <a:gd name="connsiteY3" fmla="*/ 815474 h 4544568"/>
                <a:gd name="connsiteX4" fmla="*/ 3708109 w 5041354"/>
                <a:gd name="connsiteY4" fmla="*/ 716113 h 4544568"/>
                <a:gd name="connsiteX5" fmla="*/ 4005478 w 5041354"/>
                <a:gd name="connsiteY5" fmla="*/ 497516 h 4544568"/>
                <a:gd name="connsiteX6" fmla="*/ 4507006 w 5041354"/>
                <a:gd name="connsiteY6" fmla="*/ 122756 h 4544568"/>
                <a:gd name="connsiteX7" fmla="*/ 5041354 w 5041354"/>
                <a:gd name="connsiteY7" fmla="*/ 0 h 4544568"/>
                <a:gd name="connsiteX8" fmla="*/ 5028896 w 5041354"/>
                <a:gd name="connsiteY8" fmla="*/ 190426 h 4544568"/>
                <a:gd name="connsiteX9" fmla="*/ 4714609 w 5041354"/>
                <a:gd name="connsiteY9" fmla="*/ 430530 h 4544568"/>
                <a:gd name="connsiteX10" fmla="*/ 4944648 w 5041354"/>
                <a:gd name="connsiteY10" fmla="*/ 368316 h 4544568"/>
                <a:gd name="connsiteX11" fmla="*/ 5012683 w 5041354"/>
                <a:gd name="connsiteY11" fmla="*/ 679700 h 4544568"/>
                <a:gd name="connsiteX12" fmla="*/ 4813522 w 5041354"/>
                <a:gd name="connsiteY12" fmla="*/ 982926 h 4544568"/>
                <a:gd name="connsiteX13" fmla="*/ 4407977 w 5041354"/>
                <a:gd name="connsiteY13" fmla="*/ 1098102 h 4544568"/>
                <a:gd name="connsiteX14" fmla="*/ 3964723 w 5041354"/>
                <a:gd name="connsiteY14" fmla="*/ 1241050 h 4544568"/>
                <a:gd name="connsiteX15" fmla="*/ 1646253 w 5041354"/>
                <a:gd name="connsiteY15" fmla="*/ 2558281 h 4544568"/>
                <a:gd name="connsiteX16" fmla="*/ 419718 w 5041354"/>
                <a:gd name="connsiteY16" fmla="*/ 3600753 h 4544568"/>
                <a:gd name="connsiteX17" fmla="*/ 3682086 w 5041354"/>
                <a:gd name="connsiteY17" fmla="*/ 3644668 h 4544568"/>
                <a:gd name="connsiteX18" fmla="*/ 2156 w 5041354"/>
                <a:gd name="connsiteY18" fmla="*/ 4515838 h 4544568"/>
                <a:gd name="connsiteX19" fmla="*/ 3746901 w 5041354"/>
                <a:gd name="connsiteY19" fmla="*/ 4073941 h 4544568"/>
                <a:gd name="connsiteX20" fmla="*/ 199438 w 5041354"/>
                <a:gd name="connsiteY20" fmla="*/ 3302194 h 4544568"/>
                <a:gd name="connsiteX21" fmla="*/ 2514563 w 5041354"/>
                <a:gd name="connsiteY21" fmla="*/ 1166088 h 4544568"/>
                <a:gd name="connsiteX0" fmla="*/ 2457124 w 5041354"/>
                <a:gd name="connsiteY0" fmla="*/ 1325988 h 4544568"/>
                <a:gd name="connsiteX1" fmla="*/ 2826293 w 5041354"/>
                <a:gd name="connsiteY1" fmla="*/ 1035627 h 4544568"/>
                <a:gd name="connsiteX2" fmla="*/ 3090708 w 5041354"/>
                <a:gd name="connsiteY2" fmla="*/ 936453 h 4544568"/>
                <a:gd name="connsiteX3" fmla="*/ 3417994 w 5041354"/>
                <a:gd name="connsiteY3" fmla="*/ 815474 h 4544568"/>
                <a:gd name="connsiteX4" fmla="*/ 3708109 w 5041354"/>
                <a:gd name="connsiteY4" fmla="*/ 716113 h 4544568"/>
                <a:gd name="connsiteX5" fmla="*/ 4005478 w 5041354"/>
                <a:gd name="connsiteY5" fmla="*/ 497516 h 4544568"/>
                <a:gd name="connsiteX6" fmla="*/ 4507006 w 5041354"/>
                <a:gd name="connsiteY6" fmla="*/ 122756 h 4544568"/>
                <a:gd name="connsiteX7" fmla="*/ 5041354 w 5041354"/>
                <a:gd name="connsiteY7" fmla="*/ 0 h 4544568"/>
                <a:gd name="connsiteX8" fmla="*/ 5028896 w 5041354"/>
                <a:gd name="connsiteY8" fmla="*/ 190426 h 4544568"/>
                <a:gd name="connsiteX9" fmla="*/ 4714609 w 5041354"/>
                <a:gd name="connsiteY9" fmla="*/ 430530 h 4544568"/>
                <a:gd name="connsiteX10" fmla="*/ 4944648 w 5041354"/>
                <a:gd name="connsiteY10" fmla="*/ 368316 h 4544568"/>
                <a:gd name="connsiteX11" fmla="*/ 5012683 w 5041354"/>
                <a:gd name="connsiteY11" fmla="*/ 679700 h 4544568"/>
                <a:gd name="connsiteX12" fmla="*/ 4813522 w 5041354"/>
                <a:gd name="connsiteY12" fmla="*/ 982926 h 4544568"/>
                <a:gd name="connsiteX13" fmla="*/ 4407977 w 5041354"/>
                <a:gd name="connsiteY13" fmla="*/ 1098102 h 4544568"/>
                <a:gd name="connsiteX14" fmla="*/ 3964723 w 5041354"/>
                <a:gd name="connsiteY14" fmla="*/ 1241050 h 4544568"/>
                <a:gd name="connsiteX15" fmla="*/ 1646253 w 5041354"/>
                <a:gd name="connsiteY15" fmla="*/ 2558281 h 4544568"/>
                <a:gd name="connsiteX16" fmla="*/ 419718 w 5041354"/>
                <a:gd name="connsiteY16" fmla="*/ 3600753 h 4544568"/>
                <a:gd name="connsiteX17" fmla="*/ 3682086 w 5041354"/>
                <a:gd name="connsiteY17" fmla="*/ 3644668 h 4544568"/>
                <a:gd name="connsiteX18" fmla="*/ 2156 w 5041354"/>
                <a:gd name="connsiteY18" fmla="*/ 4515838 h 4544568"/>
                <a:gd name="connsiteX19" fmla="*/ 3746901 w 5041354"/>
                <a:gd name="connsiteY19" fmla="*/ 4073941 h 4544568"/>
                <a:gd name="connsiteX20" fmla="*/ 199438 w 5041354"/>
                <a:gd name="connsiteY20" fmla="*/ 3302194 h 4544568"/>
                <a:gd name="connsiteX21" fmla="*/ 2457124 w 5041354"/>
                <a:gd name="connsiteY21" fmla="*/ 1325988 h 4544568"/>
                <a:gd name="connsiteX0" fmla="*/ 2457124 w 5041354"/>
                <a:gd name="connsiteY0" fmla="*/ 1325988 h 4544568"/>
                <a:gd name="connsiteX1" fmla="*/ 2882342 w 5041354"/>
                <a:gd name="connsiteY1" fmla="*/ 1152926 h 4544568"/>
                <a:gd name="connsiteX2" fmla="*/ 3090708 w 5041354"/>
                <a:gd name="connsiteY2" fmla="*/ 936453 h 4544568"/>
                <a:gd name="connsiteX3" fmla="*/ 3417994 w 5041354"/>
                <a:gd name="connsiteY3" fmla="*/ 815474 h 4544568"/>
                <a:gd name="connsiteX4" fmla="*/ 3708109 w 5041354"/>
                <a:gd name="connsiteY4" fmla="*/ 716113 h 4544568"/>
                <a:gd name="connsiteX5" fmla="*/ 4005478 w 5041354"/>
                <a:gd name="connsiteY5" fmla="*/ 497516 h 4544568"/>
                <a:gd name="connsiteX6" fmla="*/ 4507006 w 5041354"/>
                <a:gd name="connsiteY6" fmla="*/ 122756 h 4544568"/>
                <a:gd name="connsiteX7" fmla="*/ 5041354 w 5041354"/>
                <a:gd name="connsiteY7" fmla="*/ 0 h 4544568"/>
                <a:gd name="connsiteX8" fmla="*/ 5028896 w 5041354"/>
                <a:gd name="connsiteY8" fmla="*/ 190426 h 4544568"/>
                <a:gd name="connsiteX9" fmla="*/ 4714609 w 5041354"/>
                <a:gd name="connsiteY9" fmla="*/ 430530 h 4544568"/>
                <a:gd name="connsiteX10" fmla="*/ 4944648 w 5041354"/>
                <a:gd name="connsiteY10" fmla="*/ 368316 h 4544568"/>
                <a:gd name="connsiteX11" fmla="*/ 5012683 w 5041354"/>
                <a:gd name="connsiteY11" fmla="*/ 679700 h 4544568"/>
                <a:gd name="connsiteX12" fmla="*/ 4813522 w 5041354"/>
                <a:gd name="connsiteY12" fmla="*/ 982926 h 4544568"/>
                <a:gd name="connsiteX13" fmla="*/ 4407977 w 5041354"/>
                <a:gd name="connsiteY13" fmla="*/ 1098102 h 4544568"/>
                <a:gd name="connsiteX14" fmla="*/ 3964723 w 5041354"/>
                <a:gd name="connsiteY14" fmla="*/ 1241050 h 4544568"/>
                <a:gd name="connsiteX15" fmla="*/ 1646253 w 5041354"/>
                <a:gd name="connsiteY15" fmla="*/ 2558281 h 4544568"/>
                <a:gd name="connsiteX16" fmla="*/ 419718 w 5041354"/>
                <a:gd name="connsiteY16" fmla="*/ 3600753 h 4544568"/>
                <a:gd name="connsiteX17" fmla="*/ 3682086 w 5041354"/>
                <a:gd name="connsiteY17" fmla="*/ 3644668 h 4544568"/>
                <a:gd name="connsiteX18" fmla="*/ 2156 w 5041354"/>
                <a:gd name="connsiteY18" fmla="*/ 4515838 h 4544568"/>
                <a:gd name="connsiteX19" fmla="*/ 3746901 w 5041354"/>
                <a:gd name="connsiteY19" fmla="*/ 4073941 h 4544568"/>
                <a:gd name="connsiteX20" fmla="*/ 199438 w 5041354"/>
                <a:gd name="connsiteY20" fmla="*/ 3302194 h 4544568"/>
                <a:gd name="connsiteX21" fmla="*/ 2457124 w 5041354"/>
                <a:gd name="connsiteY21" fmla="*/ 1325988 h 4544568"/>
                <a:gd name="connsiteX0" fmla="*/ 2457124 w 5041354"/>
                <a:gd name="connsiteY0" fmla="*/ 1325988 h 4544568"/>
                <a:gd name="connsiteX1" fmla="*/ 2882342 w 5041354"/>
                <a:gd name="connsiteY1" fmla="*/ 1152926 h 4544568"/>
                <a:gd name="connsiteX2" fmla="*/ 3162581 w 5041354"/>
                <a:gd name="connsiteY2" fmla="*/ 1025036 h 4544568"/>
                <a:gd name="connsiteX3" fmla="*/ 3417994 w 5041354"/>
                <a:gd name="connsiteY3" fmla="*/ 815474 h 4544568"/>
                <a:gd name="connsiteX4" fmla="*/ 3708109 w 5041354"/>
                <a:gd name="connsiteY4" fmla="*/ 716113 h 4544568"/>
                <a:gd name="connsiteX5" fmla="*/ 4005478 w 5041354"/>
                <a:gd name="connsiteY5" fmla="*/ 497516 h 4544568"/>
                <a:gd name="connsiteX6" fmla="*/ 4507006 w 5041354"/>
                <a:gd name="connsiteY6" fmla="*/ 122756 h 4544568"/>
                <a:gd name="connsiteX7" fmla="*/ 5041354 w 5041354"/>
                <a:gd name="connsiteY7" fmla="*/ 0 h 4544568"/>
                <a:gd name="connsiteX8" fmla="*/ 5028896 w 5041354"/>
                <a:gd name="connsiteY8" fmla="*/ 190426 h 4544568"/>
                <a:gd name="connsiteX9" fmla="*/ 4714609 w 5041354"/>
                <a:gd name="connsiteY9" fmla="*/ 430530 h 4544568"/>
                <a:gd name="connsiteX10" fmla="*/ 4944648 w 5041354"/>
                <a:gd name="connsiteY10" fmla="*/ 368316 h 4544568"/>
                <a:gd name="connsiteX11" fmla="*/ 5012683 w 5041354"/>
                <a:gd name="connsiteY11" fmla="*/ 679700 h 4544568"/>
                <a:gd name="connsiteX12" fmla="*/ 4813522 w 5041354"/>
                <a:gd name="connsiteY12" fmla="*/ 982926 h 4544568"/>
                <a:gd name="connsiteX13" fmla="*/ 4407977 w 5041354"/>
                <a:gd name="connsiteY13" fmla="*/ 1098102 h 4544568"/>
                <a:gd name="connsiteX14" fmla="*/ 3964723 w 5041354"/>
                <a:gd name="connsiteY14" fmla="*/ 1241050 h 4544568"/>
                <a:gd name="connsiteX15" fmla="*/ 1646253 w 5041354"/>
                <a:gd name="connsiteY15" fmla="*/ 2558281 h 4544568"/>
                <a:gd name="connsiteX16" fmla="*/ 419718 w 5041354"/>
                <a:gd name="connsiteY16" fmla="*/ 3600753 h 4544568"/>
                <a:gd name="connsiteX17" fmla="*/ 3682086 w 5041354"/>
                <a:gd name="connsiteY17" fmla="*/ 3644668 h 4544568"/>
                <a:gd name="connsiteX18" fmla="*/ 2156 w 5041354"/>
                <a:gd name="connsiteY18" fmla="*/ 4515838 h 4544568"/>
                <a:gd name="connsiteX19" fmla="*/ 3746901 w 5041354"/>
                <a:gd name="connsiteY19" fmla="*/ 4073941 h 4544568"/>
                <a:gd name="connsiteX20" fmla="*/ 199438 w 5041354"/>
                <a:gd name="connsiteY20" fmla="*/ 3302194 h 4544568"/>
                <a:gd name="connsiteX21" fmla="*/ 2457124 w 5041354"/>
                <a:gd name="connsiteY21" fmla="*/ 1325988 h 4544568"/>
                <a:gd name="connsiteX0" fmla="*/ 2457124 w 5041354"/>
                <a:gd name="connsiteY0" fmla="*/ 1325988 h 4544568"/>
                <a:gd name="connsiteX1" fmla="*/ 2882342 w 5041354"/>
                <a:gd name="connsiteY1" fmla="*/ 1152926 h 4544568"/>
                <a:gd name="connsiteX2" fmla="*/ 3162581 w 5041354"/>
                <a:gd name="connsiteY2" fmla="*/ 1025036 h 4544568"/>
                <a:gd name="connsiteX3" fmla="*/ 3452426 w 5041354"/>
                <a:gd name="connsiteY3" fmla="*/ 877623 h 4544568"/>
                <a:gd name="connsiteX4" fmla="*/ 3708109 w 5041354"/>
                <a:gd name="connsiteY4" fmla="*/ 716113 h 4544568"/>
                <a:gd name="connsiteX5" fmla="*/ 4005478 w 5041354"/>
                <a:gd name="connsiteY5" fmla="*/ 497516 h 4544568"/>
                <a:gd name="connsiteX6" fmla="*/ 4507006 w 5041354"/>
                <a:gd name="connsiteY6" fmla="*/ 122756 h 4544568"/>
                <a:gd name="connsiteX7" fmla="*/ 5041354 w 5041354"/>
                <a:gd name="connsiteY7" fmla="*/ 0 h 4544568"/>
                <a:gd name="connsiteX8" fmla="*/ 5028896 w 5041354"/>
                <a:gd name="connsiteY8" fmla="*/ 190426 h 4544568"/>
                <a:gd name="connsiteX9" fmla="*/ 4714609 w 5041354"/>
                <a:gd name="connsiteY9" fmla="*/ 430530 h 4544568"/>
                <a:gd name="connsiteX10" fmla="*/ 4944648 w 5041354"/>
                <a:gd name="connsiteY10" fmla="*/ 368316 h 4544568"/>
                <a:gd name="connsiteX11" fmla="*/ 5012683 w 5041354"/>
                <a:gd name="connsiteY11" fmla="*/ 679700 h 4544568"/>
                <a:gd name="connsiteX12" fmla="*/ 4813522 w 5041354"/>
                <a:gd name="connsiteY12" fmla="*/ 982926 h 4544568"/>
                <a:gd name="connsiteX13" fmla="*/ 4407977 w 5041354"/>
                <a:gd name="connsiteY13" fmla="*/ 1098102 h 4544568"/>
                <a:gd name="connsiteX14" fmla="*/ 3964723 w 5041354"/>
                <a:gd name="connsiteY14" fmla="*/ 1241050 h 4544568"/>
                <a:gd name="connsiteX15" fmla="*/ 1646253 w 5041354"/>
                <a:gd name="connsiteY15" fmla="*/ 2558281 h 4544568"/>
                <a:gd name="connsiteX16" fmla="*/ 419718 w 5041354"/>
                <a:gd name="connsiteY16" fmla="*/ 3600753 h 4544568"/>
                <a:gd name="connsiteX17" fmla="*/ 3682086 w 5041354"/>
                <a:gd name="connsiteY17" fmla="*/ 3644668 h 4544568"/>
                <a:gd name="connsiteX18" fmla="*/ 2156 w 5041354"/>
                <a:gd name="connsiteY18" fmla="*/ 4515838 h 4544568"/>
                <a:gd name="connsiteX19" fmla="*/ 3746901 w 5041354"/>
                <a:gd name="connsiteY19" fmla="*/ 4073941 h 4544568"/>
                <a:gd name="connsiteX20" fmla="*/ 199438 w 5041354"/>
                <a:gd name="connsiteY20" fmla="*/ 3302194 h 4544568"/>
                <a:gd name="connsiteX21" fmla="*/ 2457124 w 5041354"/>
                <a:gd name="connsiteY21" fmla="*/ 1325988 h 4544568"/>
                <a:gd name="connsiteX0" fmla="*/ 2457124 w 5041354"/>
                <a:gd name="connsiteY0" fmla="*/ 1325988 h 4544568"/>
                <a:gd name="connsiteX1" fmla="*/ 2882342 w 5041354"/>
                <a:gd name="connsiteY1" fmla="*/ 1152926 h 4544568"/>
                <a:gd name="connsiteX2" fmla="*/ 3162581 w 5041354"/>
                <a:gd name="connsiteY2" fmla="*/ 1025036 h 4544568"/>
                <a:gd name="connsiteX3" fmla="*/ 3452426 w 5041354"/>
                <a:gd name="connsiteY3" fmla="*/ 877623 h 4544568"/>
                <a:gd name="connsiteX4" fmla="*/ 3693197 w 5041354"/>
                <a:gd name="connsiteY4" fmla="*/ 797630 h 4544568"/>
                <a:gd name="connsiteX5" fmla="*/ 4005478 w 5041354"/>
                <a:gd name="connsiteY5" fmla="*/ 497516 h 4544568"/>
                <a:gd name="connsiteX6" fmla="*/ 4507006 w 5041354"/>
                <a:gd name="connsiteY6" fmla="*/ 122756 h 4544568"/>
                <a:gd name="connsiteX7" fmla="*/ 5041354 w 5041354"/>
                <a:gd name="connsiteY7" fmla="*/ 0 h 4544568"/>
                <a:gd name="connsiteX8" fmla="*/ 5028896 w 5041354"/>
                <a:gd name="connsiteY8" fmla="*/ 190426 h 4544568"/>
                <a:gd name="connsiteX9" fmla="*/ 4714609 w 5041354"/>
                <a:gd name="connsiteY9" fmla="*/ 430530 h 4544568"/>
                <a:gd name="connsiteX10" fmla="*/ 4944648 w 5041354"/>
                <a:gd name="connsiteY10" fmla="*/ 368316 h 4544568"/>
                <a:gd name="connsiteX11" fmla="*/ 5012683 w 5041354"/>
                <a:gd name="connsiteY11" fmla="*/ 679700 h 4544568"/>
                <a:gd name="connsiteX12" fmla="*/ 4813522 w 5041354"/>
                <a:gd name="connsiteY12" fmla="*/ 982926 h 4544568"/>
                <a:gd name="connsiteX13" fmla="*/ 4407977 w 5041354"/>
                <a:gd name="connsiteY13" fmla="*/ 1098102 h 4544568"/>
                <a:gd name="connsiteX14" fmla="*/ 3964723 w 5041354"/>
                <a:gd name="connsiteY14" fmla="*/ 1241050 h 4544568"/>
                <a:gd name="connsiteX15" fmla="*/ 1646253 w 5041354"/>
                <a:gd name="connsiteY15" fmla="*/ 2558281 h 4544568"/>
                <a:gd name="connsiteX16" fmla="*/ 419718 w 5041354"/>
                <a:gd name="connsiteY16" fmla="*/ 3600753 h 4544568"/>
                <a:gd name="connsiteX17" fmla="*/ 3682086 w 5041354"/>
                <a:gd name="connsiteY17" fmla="*/ 3644668 h 4544568"/>
                <a:gd name="connsiteX18" fmla="*/ 2156 w 5041354"/>
                <a:gd name="connsiteY18" fmla="*/ 4515838 h 4544568"/>
                <a:gd name="connsiteX19" fmla="*/ 3746901 w 5041354"/>
                <a:gd name="connsiteY19" fmla="*/ 4073941 h 4544568"/>
                <a:gd name="connsiteX20" fmla="*/ 199438 w 5041354"/>
                <a:gd name="connsiteY20" fmla="*/ 3302194 h 4544568"/>
                <a:gd name="connsiteX21" fmla="*/ 2457124 w 5041354"/>
                <a:gd name="connsiteY21" fmla="*/ 1325988 h 4544568"/>
                <a:gd name="connsiteX0" fmla="*/ 2457124 w 5041354"/>
                <a:gd name="connsiteY0" fmla="*/ 1325988 h 4544568"/>
                <a:gd name="connsiteX1" fmla="*/ 2882342 w 5041354"/>
                <a:gd name="connsiteY1" fmla="*/ 1152926 h 4544568"/>
                <a:gd name="connsiteX2" fmla="*/ 3162581 w 5041354"/>
                <a:gd name="connsiteY2" fmla="*/ 1025036 h 4544568"/>
                <a:gd name="connsiteX3" fmla="*/ 3452426 w 5041354"/>
                <a:gd name="connsiteY3" fmla="*/ 877623 h 4544568"/>
                <a:gd name="connsiteX4" fmla="*/ 3693197 w 5041354"/>
                <a:gd name="connsiteY4" fmla="*/ 797630 h 4544568"/>
                <a:gd name="connsiteX5" fmla="*/ 4005478 w 5041354"/>
                <a:gd name="connsiteY5" fmla="*/ 497516 h 4544568"/>
                <a:gd name="connsiteX6" fmla="*/ 4507006 w 5041354"/>
                <a:gd name="connsiteY6" fmla="*/ 122756 h 4544568"/>
                <a:gd name="connsiteX7" fmla="*/ 5041354 w 5041354"/>
                <a:gd name="connsiteY7" fmla="*/ 0 h 4544568"/>
                <a:gd name="connsiteX8" fmla="*/ 5028896 w 5041354"/>
                <a:gd name="connsiteY8" fmla="*/ 190426 h 4544568"/>
                <a:gd name="connsiteX9" fmla="*/ 4714609 w 5041354"/>
                <a:gd name="connsiteY9" fmla="*/ 430530 h 4544568"/>
                <a:gd name="connsiteX10" fmla="*/ 4944648 w 5041354"/>
                <a:gd name="connsiteY10" fmla="*/ 368316 h 4544568"/>
                <a:gd name="connsiteX11" fmla="*/ 5012683 w 5041354"/>
                <a:gd name="connsiteY11" fmla="*/ 679700 h 4544568"/>
                <a:gd name="connsiteX12" fmla="*/ 4813522 w 5041354"/>
                <a:gd name="connsiteY12" fmla="*/ 982926 h 4544568"/>
                <a:gd name="connsiteX13" fmla="*/ 4407977 w 5041354"/>
                <a:gd name="connsiteY13" fmla="*/ 1098102 h 4544568"/>
                <a:gd name="connsiteX14" fmla="*/ 3951856 w 5041354"/>
                <a:gd name="connsiteY14" fmla="*/ 1272874 h 4544568"/>
                <a:gd name="connsiteX15" fmla="*/ 1646253 w 5041354"/>
                <a:gd name="connsiteY15" fmla="*/ 2558281 h 4544568"/>
                <a:gd name="connsiteX16" fmla="*/ 419718 w 5041354"/>
                <a:gd name="connsiteY16" fmla="*/ 3600753 h 4544568"/>
                <a:gd name="connsiteX17" fmla="*/ 3682086 w 5041354"/>
                <a:gd name="connsiteY17" fmla="*/ 3644668 h 4544568"/>
                <a:gd name="connsiteX18" fmla="*/ 2156 w 5041354"/>
                <a:gd name="connsiteY18" fmla="*/ 4515838 h 4544568"/>
                <a:gd name="connsiteX19" fmla="*/ 3746901 w 5041354"/>
                <a:gd name="connsiteY19" fmla="*/ 4073941 h 4544568"/>
                <a:gd name="connsiteX20" fmla="*/ 199438 w 5041354"/>
                <a:gd name="connsiteY20" fmla="*/ 3302194 h 4544568"/>
                <a:gd name="connsiteX21" fmla="*/ 2457124 w 5041354"/>
                <a:gd name="connsiteY21" fmla="*/ 1325988 h 4544568"/>
                <a:gd name="connsiteX0" fmla="*/ 2457124 w 5041354"/>
                <a:gd name="connsiteY0" fmla="*/ 1325988 h 4544568"/>
                <a:gd name="connsiteX1" fmla="*/ 2882342 w 5041354"/>
                <a:gd name="connsiteY1" fmla="*/ 1152926 h 4544568"/>
                <a:gd name="connsiteX2" fmla="*/ 3162581 w 5041354"/>
                <a:gd name="connsiteY2" fmla="*/ 1025036 h 4544568"/>
                <a:gd name="connsiteX3" fmla="*/ 3452426 w 5041354"/>
                <a:gd name="connsiteY3" fmla="*/ 877623 h 4544568"/>
                <a:gd name="connsiteX4" fmla="*/ 3693197 w 5041354"/>
                <a:gd name="connsiteY4" fmla="*/ 797630 h 4544568"/>
                <a:gd name="connsiteX5" fmla="*/ 4005478 w 5041354"/>
                <a:gd name="connsiteY5" fmla="*/ 497516 h 4544568"/>
                <a:gd name="connsiteX6" fmla="*/ 4507006 w 5041354"/>
                <a:gd name="connsiteY6" fmla="*/ 122756 h 4544568"/>
                <a:gd name="connsiteX7" fmla="*/ 5041354 w 5041354"/>
                <a:gd name="connsiteY7" fmla="*/ 0 h 4544568"/>
                <a:gd name="connsiteX8" fmla="*/ 5028896 w 5041354"/>
                <a:gd name="connsiteY8" fmla="*/ 190426 h 4544568"/>
                <a:gd name="connsiteX9" fmla="*/ 4714609 w 5041354"/>
                <a:gd name="connsiteY9" fmla="*/ 430530 h 4544568"/>
                <a:gd name="connsiteX10" fmla="*/ 4944648 w 5041354"/>
                <a:gd name="connsiteY10" fmla="*/ 368316 h 4544568"/>
                <a:gd name="connsiteX11" fmla="*/ 5012683 w 5041354"/>
                <a:gd name="connsiteY11" fmla="*/ 679700 h 4544568"/>
                <a:gd name="connsiteX12" fmla="*/ 4813522 w 5041354"/>
                <a:gd name="connsiteY12" fmla="*/ 982926 h 4544568"/>
                <a:gd name="connsiteX13" fmla="*/ 4407977 w 5041354"/>
                <a:gd name="connsiteY13" fmla="*/ 1098102 h 4544568"/>
                <a:gd name="connsiteX14" fmla="*/ 3951856 w 5041354"/>
                <a:gd name="connsiteY14" fmla="*/ 1272874 h 4544568"/>
                <a:gd name="connsiteX15" fmla="*/ 1646253 w 5041354"/>
                <a:gd name="connsiteY15" fmla="*/ 2558281 h 4544568"/>
                <a:gd name="connsiteX16" fmla="*/ 419718 w 5041354"/>
                <a:gd name="connsiteY16" fmla="*/ 3600753 h 4544568"/>
                <a:gd name="connsiteX17" fmla="*/ 3682086 w 5041354"/>
                <a:gd name="connsiteY17" fmla="*/ 3644668 h 4544568"/>
                <a:gd name="connsiteX18" fmla="*/ 2156 w 5041354"/>
                <a:gd name="connsiteY18" fmla="*/ 4515838 h 4544568"/>
                <a:gd name="connsiteX19" fmla="*/ 3746901 w 5041354"/>
                <a:gd name="connsiteY19" fmla="*/ 4073941 h 4544568"/>
                <a:gd name="connsiteX20" fmla="*/ 199438 w 5041354"/>
                <a:gd name="connsiteY20" fmla="*/ 3302194 h 4544568"/>
                <a:gd name="connsiteX21" fmla="*/ 2457124 w 5041354"/>
                <a:gd name="connsiteY21" fmla="*/ 1325988 h 4544568"/>
                <a:gd name="connsiteX0" fmla="*/ 2457124 w 5041354"/>
                <a:gd name="connsiteY0" fmla="*/ 1325988 h 4544568"/>
                <a:gd name="connsiteX1" fmla="*/ 2882342 w 5041354"/>
                <a:gd name="connsiteY1" fmla="*/ 1152926 h 4544568"/>
                <a:gd name="connsiteX2" fmla="*/ 3162581 w 5041354"/>
                <a:gd name="connsiteY2" fmla="*/ 1025036 h 4544568"/>
                <a:gd name="connsiteX3" fmla="*/ 3452426 w 5041354"/>
                <a:gd name="connsiteY3" fmla="*/ 877623 h 4544568"/>
                <a:gd name="connsiteX4" fmla="*/ 3693197 w 5041354"/>
                <a:gd name="connsiteY4" fmla="*/ 797630 h 4544568"/>
                <a:gd name="connsiteX5" fmla="*/ 4005478 w 5041354"/>
                <a:gd name="connsiteY5" fmla="*/ 497516 h 4544568"/>
                <a:gd name="connsiteX6" fmla="*/ 4507006 w 5041354"/>
                <a:gd name="connsiteY6" fmla="*/ 122756 h 4544568"/>
                <a:gd name="connsiteX7" fmla="*/ 5041354 w 5041354"/>
                <a:gd name="connsiteY7" fmla="*/ 0 h 4544568"/>
                <a:gd name="connsiteX8" fmla="*/ 5028896 w 5041354"/>
                <a:gd name="connsiteY8" fmla="*/ 190426 h 4544568"/>
                <a:gd name="connsiteX9" fmla="*/ 4714609 w 5041354"/>
                <a:gd name="connsiteY9" fmla="*/ 430530 h 4544568"/>
                <a:gd name="connsiteX10" fmla="*/ 4944648 w 5041354"/>
                <a:gd name="connsiteY10" fmla="*/ 368316 h 4544568"/>
                <a:gd name="connsiteX11" fmla="*/ 5012683 w 5041354"/>
                <a:gd name="connsiteY11" fmla="*/ 679700 h 4544568"/>
                <a:gd name="connsiteX12" fmla="*/ 4813522 w 5041354"/>
                <a:gd name="connsiteY12" fmla="*/ 982926 h 4544568"/>
                <a:gd name="connsiteX13" fmla="*/ 4407977 w 5041354"/>
                <a:gd name="connsiteY13" fmla="*/ 1098102 h 4544568"/>
                <a:gd name="connsiteX14" fmla="*/ 3951856 w 5041354"/>
                <a:gd name="connsiteY14" fmla="*/ 1272874 h 4544568"/>
                <a:gd name="connsiteX15" fmla="*/ 2898043 w 5041354"/>
                <a:gd name="connsiteY15" fmla="*/ 1782163 h 4544568"/>
                <a:gd name="connsiteX16" fmla="*/ 1646253 w 5041354"/>
                <a:gd name="connsiteY16" fmla="*/ 2558281 h 4544568"/>
                <a:gd name="connsiteX17" fmla="*/ 419718 w 5041354"/>
                <a:gd name="connsiteY17" fmla="*/ 3600753 h 4544568"/>
                <a:gd name="connsiteX18" fmla="*/ 3682086 w 5041354"/>
                <a:gd name="connsiteY18" fmla="*/ 3644668 h 4544568"/>
                <a:gd name="connsiteX19" fmla="*/ 2156 w 5041354"/>
                <a:gd name="connsiteY19" fmla="*/ 4515838 h 4544568"/>
                <a:gd name="connsiteX20" fmla="*/ 3746901 w 5041354"/>
                <a:gd name="connsiteY20" fmla="*/ 4073941 h 4544568"/>
                <a:gd name="connsiteX21" fmla="*/ 199438 w 5041354"/>
                <a:gd name="connsiteY21" fmla="*/ 3302194 h 4544568"/>
                <a:gd name="connsiteX22" fmla="*/ 2457124 w 5041354"/>
                <a:gd name="connsiteY22" fmla="*/ 1325988 h 4544568"/>
                <a:gd name="connsiteX0" fmla="*/ 2457124 w 5041354"/>
                <a:gd name="connsiteY0" fmla="*/ 1325988 h 4544568"/>
                <a:gd name="connsiteX1" fmla="*/ 2882342 w 5041354"/>
                <a:gd name="connsiteY1" fmla="*/ 1152926 h 4544568"/>
                <a:gd name="connsiteX2" fmla="*/ 3162581 w 5041354"/>
                <a:gd name="connsiteY2" fmla="*/ 1025036 h 4544568"/>
                <a:gd name="connsiteX3" fmla="*/ 3452426 w 5041354"/>
                <a:gd name="connsiteY3" fmla="*/ 877623 h 4544568"/>
                <a:gd name="connsiteX4" fmla="*/ 3693197 w 5041354"/>
                <a:gd name="connsiteY4" fmla="*/ 797630 h 4544568"/>
                <a:gd name="connsiteX5" fmla="*/ 4005478 w 5041354"/>
                <a:gd name="connsiteY5" fmla="*/ 497516 h 4544568"/>
                <a:gd name="connsiteX6" fmla="*/ 4507006 w 5041354"/>
                <a:gd name="connsiteY6" fmla="*/ 122756 h 4544568"/>
                <a:gd name="connsiteX7" fmla="*/ 5041354 w 5041354"/>
                <a:gd name="connsiteY7" fmla="*/ 0 h 4544568"/>
                <a:gd name="connsiteX8" fmla="*/ 5028896 w 5041354"/>
                <a:gd name="connsiteY8" fmla="*/ 190426 h 4544568"/>
                <a:gd name="connsiteX9" fmla="*/ 4714609 w 5041354"/>
                <a:gd name="connsiteY9" fmla="*/ 430530 h 4544568"/>
                <a:gd name="connsiteX10" fmla="*/ 4944648 w 5041354"/>
                <a:gd name="connsiteY10" fmla="*/ 368316 h 4544568"/>
                <a:gd name="connsiteX11" fmla="*/ 5012683 w 5041354"/>
                <a:gd name="connsiteY11" fmla="*/ 679700 h 4544568"/>
                <a:gd name="connsiteX12" fmla="*/ 4813522 w 5041354"/>
                <a:gd name="connsiteY12" fmla="*/ 982926 h 4544568"/>
                <a:gd name="connsiteX13" fmla="*/ 4407977 w 5041354"/>
                <a:gd name="connsiteY13" fmla="*/ 1098102 h 4544568"/>
                <a:gd name="connsiteX14" fmla="*/ 3970604 w 5041354"/>
                <a:gd name="connsiteY14" fmla="*/ 1266679 h 4544568"/>
                <a:gd name="connsiteX15" fmla="*/ 2898043 w 5041354"/>
                <a:gd name="connsiteY15" fmla="*/ 1782163 h 4544568"/>
                <a:gd name="connsiteX16" fmla="*/ 1646253 w 5041354"/>
                <a:gd name="connsiteY16" fmla="*/ 2558281 h 4544568"/>
                <a:gd name="connsiteX17" fmla="*/ 419718 w 5041354"/>
                <a:gd name="connsiteY17" fmla="*/ 3600753 h 4544568"/>
                <a:gd name="connsiteX18" fmla="*/ 3682086 w 5041354"/>
                <a:gd name="connsiteY18" fmla="*/ 3644668 h 4544568"/>
                <a:gd name="connsiteX19" fmla="*/ 2156 w 5041354"/>
                <a:gd name="connsiteY19" fmla="*/ 4515838 h 4544568"/>
                <a:gd name="connsiteX20" fmla="*/ 3746901 w 5041354"/>
                <a:gd name="connsiteY20" fmla="*/ 4073941 h 4544568"/>
                <a:gd name="connsiteX21" fmla="*/ 199438 w 5041354"/>
                <a:gd name="connsiteY21" fmla="*/ 3302194 h 4544568"/>
                <a:gd name="connsiteX22" fmla="*/ 2457124 w 5041354"/>
                <a:gd name="connsiteY22" fmla="*/ 1325988 h 4544568"/>
                <a:gd name="connsiteX0" fmla="*/ 2457124 w 5041354"/>
                <a:gd name="connsiteY0" fmla="*/ 1325988 h 4544568"/>
                <a:gd name="connsiteX1" fmla="*/ 2882342 w 5041354"/>
                <a:gd name="connsiteY1" fmla="*/ 1152926 h 4544568"/>
                <a:gd name="connsiteX2" fmla="*/ 3162581 w 5041354"/>
                <a:gd name="connsiteY2" fmla="*/ 1025036 h 4544568"/>
                <a:gd name="connsiteX3" fmla="*/ 3452426 w 5041354"/>
                <a:gd name="connsiteY3" fmla="*/ 877623 h 4544568"/>
                <a:gd name="connsiteX4" fmla="*/ 3693197 w 5041354"/>
                <a:gd name="connsiteY4" fmla="*/ 797630 h 4544568"/>
                <a:gd name="connsiteX5" fmla="*/ 4005478 w 5041354"/>
                <a:gd name="connsiteY5" fmla="*/ 497516 h 4544568"/>
                <a:gd name="connsiteX6" fmla="*/ 4507006 w 5041354"/>
                <a:gd name="connsiteY6" fmla="*/ 122756 h 4544568"/>
                <a:gd name="connsiteX7" fmla="*/ 5041354 w 5041354"/>
                <a:gd name="connsiteY7" fmla="*/ 0 h 4544568"/>
                <a:gd name="connsiteX8" fmla="*/ 5028896 w 5041354"/>
                <a:gd name="connsiteY8" fmla="*/ 190426 h 4544568"/>
                <a:gd name="connsiteX9" fmla="*/ 4714609 w 5041354"/>
                <a:gd name="connsiteY9" fmla="*/ 430530 h 4544568"/>
                <a:gd name="connsiteX10" fmla="*/ 4944648 w 5041354"/>
                <a:gd name="connsiteY10" fmla="*/ 368316 h 4544568"/>
                <a:gd name="connsiteX11" fmla="*/ 5012683 w 5041354"/>
                <a:gd name="connsiteY11" fmla="*/ 679700 h 4544568"/>
                <a:gd name="connsiteX12" fmla="*/ 4813522 w 5041354"/>
                <a:gd name="connsiteY12" fmla="*/ 982926 h 4544568"/>
                <a:gd name="connsiteX13" fmla="*/ 4407977 w 5041354"/>
                <a:gd name="connsiteY13" fmla="*/ 1098102 h 4544568"/>
                <a:gd name="connsiteX14" fmla="*/ 3970604 w 5041354"/>
                <a:gd name="connsiteY14" fmla="*/ 1266679 h 4544568"/>
                <a:gd name="connsiteX15" fmla="*/ 2898043 w 5041354"/>
                <a:gd name="connsiteY15" fmla="*/ 1782163 h 4544568"/>
                <a:gd name="connsiteX16" fmla="*/ 1646253 w 5041354"/>
                <a:gd name="connsiteY16" fmla="*/ 2558281 h 4544568"/>
                <a:gd name="connsiteX17" fmla="*/ 419718 w 5041354"/>
                <a:gd name="connsiteY17" fmla="*/ 3600753 h 4544568"/>
                <a:gd name="connsiteX18" fmla="*/ 3682086 w 5041354"/>
                <a:gd name="connsiteY18" fmla="*/ 3644668 h 4544568"/>
                <a:gd name="connsiteX19" fmla="*/ 2156 w 5041354"/>
                <a:gd name="connsiteY19" fmla="*/ 4515838 h 4544568"/>
                <a:gd name="connsiteX20" fmla="*/ 3746901 w 5041354"/>
                <a:gd name="connsiteY20" fmla="*/ 4073941 h 4544568"/>
                <a:gd name="connsiteX21" fmla="*/ 199438 w 5041354"/>
                <a:gd name="connsiteY21" fmla="*/ 3302194 h 4544568"/>
                <a:gd name="connsiteX22" fmla="*/ 2457124 w 5041354"/>
                <a:gd name="connsiteY22" fmla="*/ 1325988 h 4544568"/>
                <a:gd name="connsiteX0" fmla="*/ 2457124 w 5041354"/>
                <a:gd name="connsiteY0" fmla="*/ 1325988 h 4551438"/>
                <a:gd name="connsiteX1" fmla="*/ 2882342 w 5041354"/>
                <a:gd name="connsiteY1" fmla="*/ 1152926 h 4551438"/>
                <a:gd name="connsiteX2" fmla="*/ 3162581 w 5041354"/>
                <a:gd name="connsiteY2" fmla="*/ 1025036 h 4551438"/>
                <a:gd name="connsiteX3" fmla="*/ 3452426 w 5041354"/>
                <a:gd name="connsiteY3" fmla="*/ 877623 h 4551438"/>
                <a:gd name="connsiteX4" fmla="*/ 3693197 w 5041354"/>
                <a:gd name="connsiteY4" fmla="*/ 797630 h 4551438"/>
                <a:gd name="connsiteX5" fmla="*/ 4005478 w 5041354"/>
                <a:gd name="connsiteY5" fmla="*/ 497516 h 4551438"/>
                <a:gd name="connsiteX6" fmla="*/ 4507006 w 5041354"/>
                <a:gd name="connsiteY6" fmla="*/ 122756 h 4551438"/>
                <a:gd name="connsiteX7" fmla="*/ 5041354 w 5041354"/>
                <a:gd name="connsiteY7" fmla="*/ 0 h 4551438"/>
                <a:gd name="connsiteX8" fmla="*/ 5028896 w 5041354"/>
                <a:gd name="connsiteY8" fmla="*/ 190426 h 4551438"/>
                <a:gd name="connsiteX9" fmla="*/ 4714609 w 5041354"/>
                <a:gd name="connsiteY9" fmla="*/ 430530 h 4551438"/>
                <a:gd name="connsiteX10" fmla="*/ 4944648 w 5041354"/>
                <a:gd name="connsiteY10" fmla="*/ 368316 h 4551438"/>
                <a:gd name="connsiteX11" fmla="*/ 5012683 w 5041354"/>
                <a:gd name="connsiteY11" fmla="*/ 679700 h 4551438"/>
                <a:gd name="connsiteX12" fmla="*/ 4813522 w 5041354"/>
                <a:gd name="connsiteY12" fmla="*/ 982926 h 4551438"/>
                <a:gd name="connsiteX13" fmla="*/ 4407977 w 5041354"/>
                <a:gd name="connsiteY13" fmla="*/ 1098102 h 4551438"/>
                <a:gd name="connsiteX14" fmla="*/ 3970604 w 5041354"/>
                <a:gd name="connsiteY14" fmla="*/ 1266679 h 4551438"/>
                <a:gd name="connsiteX15" fmla="*/ 2898043 w 5041354"/>
                <a:gd name="connsiteY15" fmla="*/ 1782163 h 4551438"/>
                <a:gd name="connsiteX16" fmla="*/ 1646253 w 5041354"/>
                <a:gd name="connsiteY16" fmla="*/ 2558281 h 4551438"/>
                <a:gd name="connsiteX17" fmla="*/ 419718 w 5041354"/>
                <a:gd name="connsiteY17" fmla="*/ 3600753 h 4551438"/>
                <a:gd name="connsiteX18" fmla="*/ 195126 w 5041354"/>
                <a:gd name="connsiteY18" fmla="*/ 3851166 h 4551438"/>
                <a:gd name="connsiteX19" fmla="*/ 2156 w 5041354"/>
                <a:gd name="connsiteY19" fmla="*/ 4515838 h 4551438"/>
                <a:gd name="connsiteX20" fmla="*/ 3746901 w 5041354"/>
                <a:gd name="connsiteY20" fmla="*/ 4073941 h 4551438"/>
                <a:gd name="connsiteX21" fmla="*/ 199438 w 5041354"/>
                <a:gd name="connsiteY21" fmla="*/ 3302194 h 4551438"/>
                <a:gd name="connsiteX22" fmla="*/ 2457124 w 5041354"/>
                <a:gd name="connsiteY22" fmla="*/ 1325988 h 4551438"/>
                <a:gd name="connsiteX0" fmla="*/ 2841668 w 5425898"/>
                <a:gd name="connsiteY0" fmla="*/ 1325988 h 4551438"/>
                <a:gd name="connsiteX1" fmla="*/ 3266886 w 5425898"/>
                <a:gd name="connsiteY1" fmla="*/ 1152926 h 4551438"/>
                <a:gd name="connsiteX2" fmla="*/ 3547125 w 5425898"/>
                <a:gd name="connsiteY2" fmla="*/ 1025036 h 4551438"/>
                <a:gd name="connsiteX3" fmla="*/ 3836970 w 5425898"/>
                <a:gd name="connsiteY3" fmla="*/ 877623 h 4551438"/>
                <a:gd name="connsiteX4" fmla="*/ 4077741 w 5425898"/>
                <a:gd name="connsiteY4" fmla="*/ 797630 h 4551438"/>
                <a:gd name="connsiteX5" fmla="*/ 4390022 w 5425898"/>
                <a:gd name="connsiteY5" fmla="*/ 497516 h 4551438"/>
                <a:gd name="connsiteX6" fmla="*/ 4891550 w 5425898"/>
                <a:gd name="connsiteY6" fmla="*/ 122756 h 4551438"/>
                <a:gd name="connsiteX7" fmla="*/ 5425898 w 5425898"/>
                <a:gd name="connsiteY7" fmla="*/ 0 h 4551438"/>
                <a:gd name="connsiteX8" fmla="*/ 5413440 w 5425898"/>
                <a:gd name="connsiteY8" fmla="*/ 190426 h 4551438"/>
                <a:gd name="connsiteX9" fmla="*/ 5099153 w 5425898"/>
                <a:gd name="connsiteY9" fmla="*/ 430530 h 4551438"/>
                <a:gd name="connsiteX10" fmla="*/ 5329192 w 5425898"/>
                <a:gd name="connsiteY10" fmla="*/ 368316 h 4551438"/>
                <a:gd name="connsiteX11" fmla="*/ 5397227 w 5425898"/>
                <a:gd name="connsiteY11" fmla="*/ 679700 h 4551438"/>
                <a:gd name="connsiteX12" fmla="*/ 5198066 w 5425898"/>
                <a:gd name="connsiteY12" fmla="*/ 982926 h 4551438"/>
                <a:gd name="connsiteX13" fmla="*/ 4792521 w 5425898"/>
                <a:gd name="connsiteY13" fmla="*/ 1098102 h 4551438"/>
                <a:gd name="connsiteX14" fmla="*/ 4355148 w 5425898"/>
                <a:gd name="connsiteY14" fmla="*/ 1266679 h 4551438"/>
                <a:gd name="connsiteX15" fmla="*/ 3282587 w 5425898"/>
                <a:gd name="connsiteY15" fmla="*/ 1782163 h 4551438"/>
                <a:gd name="connsiteX16" fmla="*/ 2030797 w 5425898"/>
                <a:gd name="connsiteY16" fmla="*/ 2558281 h 4551438"/>
                <a:gd name="connsiteX17" fmla="*/ 804262 w 5425898"/>
                <a:gd name="connsiteY17" fmla="*/ 3600753 h 4551438"/>
                <a:gd name="connsiteX18" fmla="*/ 579670 w 5425898"/>
                <a:gd name="connsiteY18" fmla="*/ 3851166 h 4551438"/>
                <a:gd name="connsiteX19" fmla="*/ 386700 w 5425898"/>
                <a:gd name="connsiteY19" fmla="*/ 4515838 h 4551438"/>
                <a:gd name="connsiteX20" fmla="*/ 591 w 5425898"/>
                <a:gd name="connsiteY20" fmla="*/ 4160281 h 4551438"/>
                <a:gd name="connsiteX21" fmla="*/ 583982 w 5425898"/>
                <a:gd name="connsiteY21" fmla="*/ 3302194 h 4551438"/>
                <a:gd name="connsiteX22" fmla="*/ 2841668 w 5425898"/>
                <a:gd name="connsiteY22" fmla="*/ 1325988 h 4551438"/>
                <a:gd name="connsiteX0" fmla="*/ 2841668 w 5425898"/>
                <a:gd name="connsiteY0" fmla="*/ 1325988 h 4570341"/>
                <a:gd name="connsiteX1" fmla="*/ 3266886 w 5425898"/>
                <a:gd name="connsiteY1" fmla="*/ 1152926 h 4570341"/>
                <a:gd name="connsiteX2" fmla="*/ 3547125 w 5425898"/>
                <a:gd name="connsiteY2" fmla="*/ 1025036 h 4570341"/>
                <a:gd name="connsiteX3" fmla="*/ 3836970 w 5425898"/>
                <a:gd name="connsiteY3" fmla="*/ 877623 h 4570341"/>
                <a:gd name="connsiteX4" fmla="*/ 4077741 w 5425898"/>
                <a:gd name="connsiteY4" fmla="*/ 797630 h 4570341"/>
                <a:gd name="connsiteX5" fmla="*/ 4390022 w 5425898"/>
                <a:gd name="connsiteY5" fmla="*/ 497516 h 4570341"/>
                <a:gd name="connsiteX6" fmla="*/ 4891550 w 5425898"/>
                <a:gd name="connsiteY6" fmla="*/ 122756 h 4570341"/>
                <a:gd name="connsiteX7" fmla="*/ 5425898 w 5425898"/>
                <a:gd name="connsiteY7" fmla="*/ 0 h 4570341"/>
                <a:gd name="connsiteX8" fmla="*/ 5413440 w 5425898"/>
                <a:gd name="connsiteY8" fmla="*/ 190426 h 4570341"/>
                <a:gd name="connsiteX9" fmla="*/ 5099153 w 5425898"/>
                <a:gd name="connsiteY9" fmla="*/ 430530 h 4570341"/>
                <a:gd name="connsiteX10" fmla="*/ 5329192 w 5425898"/>
                <a:gd name="connsiteY10" fmla="*/ 368316 h 4570341"/>
                <a:gd name="connsiteX11" fmla="*/ 5397227 w 5425898"/>
                <a:gd name="connsiteY11" fmla="*/ 679700 h 4570341"/>
                <a:gd name="connsiteX12" fmla="*/ 5198066 w 5425898"/>
                <a:gd name="connsiteY12" fmla="*/ 982926 h 4570341"/>
                <a:gd name="connsiteX13" fmla="*/ 4792521 w 5425898"/>
                <a:gd name="connsiteY13" fmla="*/ 1098102 h 4570341"/>
                <a:gd name="connsiteX14" fmla="*/ 4355148 w 5425898"/>
                <a:gd name="connsiteY14" fmla="*/ 1266679 h 4570341"/>
                <a:gd name="connsiteX15" fmla="*/ 3282587 w 5425898"/>
                <a:gd name="connsiteY15" fmla="*/ 1782163 h 4570341"/>
                <a:gd name="connsiteX16" fmla="*/ 2030797 w 5425898"/>
                <a:gd name="connsiteY16" fmla="*/ 2558281 h 4570341"/>
                <a:gd name="connsiteX17" fmla="*/ 804262 w 5425898"/>
                <a:gd name="connsiteY17" fmla="*/ 3600753 h 4570341"/>
                <a:gd name="connsiteX18" fmla="*/ 823838 w 5425898"/>
                <a:gd name="connsiteY18" fmla="*/ 4153434 h 4570341"/>
                <a:gd name="connsiteX19" fmla="*/ 386700 w 5425898"/>
                <a:gd name="connsiteY19" fmla="*/ 4515838 h 4570341"/>
                <a:gd name="connsiteX20" fmla="*/ 591 w 5425898"/>
                <a:gd name="connsiteY20" fmla="*/ 4160281 h 4570341"/>
                <a:gd name="connsiteX21" fmla="*/ 583982 w 5425898"/>
                <a:gd name="connsiteY21" fmla="*/ 3302194 h 4570341"/>
                <a:gd name="connsiteX22" fmla="*/ 2841668 w 5425898"/>
                <a:gd name="connsiteY22" fmla="*/ 1325988 h 4570341"/>
                <a:gd name="connsiteX0" fmla="*/ 2841668 w 5425898"/>
                <a:gd name="connsiteY0" fmla="*/ 1325988 h 4564752"/>
                <a:gd name="connsiteX1" fmla="*/ 3266886 w 5425898"/>
                <a:gd name="connsiteY1" fmla="*/ 1152926 h 4564752"/>
                <a:gd name="connsiteX2" fmla="*/ 3547125 w 5425898"/>
                <a:gd name="connsiteY2" fmla="*/ 1025036 h 4564752"/>
                <a:gd name="connsiteX3" fmla="*/ 3836970 w 5425898"/>
                <a:gd name="connsiteY3" fmla="*/ 877623 h 4564752"/>
                <a:gd name="connsiteX4" fmla="*/ 4077741 w 5425898"/>
                <a:gd name="connsiteY4" fmla="*/ 797630 h 4564752"/>
                <a:gd name="connsiteX5" fmla="*/ 4390022 w 5425898"/>
                <a:gd name="connsiteY5" fmla="*/ 497516 h 4564752"/>
                <a:gd name="connsiteX6" fmla="*/ 4891550 w 5425898"/>
                <a:gd name="connsiteY6" fmla="*/ 122756 h 4564752"/>
                <a:gd name="connsiteX7" fmla="*/ 5425898 w 5425898"/>
                <a:gd name="connsiteY7" fmla="*/ 0 h 4564752"/>
                <a:gd name="connsiteX8" fmla="*/ 5413440 w 5425898"/>
                <a:gd name="connsiteY8" fmla="*/ 190426 h 4564752"/>
                <a:gd name="connsiteX9" fmla="*/ 5099153 w 5425898"/>
                <a:gd name="connsiteY9" fmla="*/ 430530 h 4564752"/>
                <a:gd name="connsiteX10" fmla="*/ 5329192 w 5425898"/>
                <a:gd name="connsiteY10" fmla="*/ 368316 h 4564752"/>
                <a:gd name="connsiteX11" fmla="*/ 5397227 w 5425898"/>
                <a:gd name="connsiteY11" fmla="*/ 679700 h 4564752"/>
                <a:gd name="connsiteX12" fmla="*/ 5198066 w 5425898"/>
                <a:gd name="connsiteY12" fmla="*/ 982926 h 4564752"/>
                <a:gd name="connsiteX13" fmla="*/ 4792521 w 5425898"/>
                <a:gd name="connsiteY13" fmla="*/ 1098102 h 4564752"/>
                <a:gd name="connsiteX14" fmla="*/ 4355148 w 5425898"/>
                <a:gd name="connsiteY14" fmla="*/ 1266679 h 4564752"/>
                <a:gd name="connsiteX15" fmla="*/ 3282587 w 5425898"/>
                <a:gd name="connsiteY15" fmla="*/ 1782163 h 4564752"/>
                <a:gd name="connsiteX16" fmla="*/ 2030797 w 5425898"/>
                <a:gd name="connsiteY16" fmla="*/ 2558281 h 4564752"/>
                <a:gd name="connsiteX17" fmla="*/ 804262 w 5425898"/>
                <a:gd name="connsiteY17" fmla="*/ 3600753 h 4564752"/>
                <a:gd name="connsiteX18" fmla="*/ 465898 w 5425898"/>
                <a:gd name="connsiteY18" fmla="*/ 4087888 h 4564752"/>
                <a:gd name="connsiteX19" fmla="*/ 386700 w 5425898"/>
                <a:gd name="connsiteY19" fmla="*/ 4515838 h 4564752"/>
                <a:gd name="connsiteX20" fmla="*/ 591 w 5425898"/>
                <a:gd name="connsiteY20" fmla="*/ 4160281 h 4564752"/>
                <a:gd name="connsiteX21" fmla="*/ 583982 w 5425898"/>
                <a:gd name="connsiteY21" fmla="*/ 3302194 h 4564752"/>
                <a:gd name="connsiteX22" fmla="*/ 2841668 w 5425898"/>
                <a:gd name="connsiteY22" fmla="*/ 1325988 h 4564752"/>
                <a:gd name="connsiteX0" fmla="*/ 2841668 w 5425898"/>
                <a:gd name="connsiteY0" fmla="*/ 1325988 h 4861505"/>
                <a:gd name="connsiteX1" fmla="*/ 3266886 w 5425898"/>
                <a:gd name="connsiteY1" fmla="*/ 1152926 h 4861505"/>
                <a:gd name="connsiteX2" fmla="*/ 3547125 w 5425898"/>
                <a:gd name="connsiteY2" fmla="*/ 1025036 h 4861505"/>
                <a:gd name="connsiteX3" fmla="*/ 3836970 w 5425898"/>
                <a:gd name="connsiteY3" fmla="*/ 877623 h 4861505"/>
                <a:gd name="connsiteX4" fmla="*/ 4077741 w 5425898"/>
                <a:gd name="connsiteY4" fmla="*/ 797630 h 4861505"/>
                <a:gd name="connsiteX5" fmla="*/ 4390022 w 5425898"/>
                <a:gd name="connsiteY5" fmla="*/ 497516 h 4861505"/>
                <a:gd name="connsiteX6" fmla="*/ 4891550 w 5425898"/>
                <a:gd name="connsiteY6" fmla="*/ 122756 h 4861505"/>
                <a:gd name="connsiteX7" fmla="*/ 5425898 w 5425898"/>
                <a:gd name="connsiteY7" fmla="*/ 0 h 4861505"/>
                <a:gd name="connsiteX8" fmla="*/ 5413440 w 5425898"/>
                <a:gd name="connsiteY8" fmla="*/ 190426 h 4861505"/>
                <a:gd name="connsiteX9" fmla="*/ 5099153 w 5425898"/>
                <a:gd name="connsiteY9" fmla="*/ 430530 h 4861505"/>
                <a:gd name="connsiteX10" fmla="*/ 5329192 w 5425898"/>
                <a:gd name="connsiteY10" fmla="*/ 368316 h 4861505"/>
                <a:gd name="connsiteX11" fmla="*/ 5397227 w 5425898"/>
                <a:gd name="connsiteY11" fmla="*/ 679700 h 4861505"/>
                <a:gd name="connsiteX12" fmla="*/ 5198066 w 5425898"/>
                <a:gd name="connsiteY12" fmla="*/ 982926 h 4861505"/>
                <a:gd name="connsiteX13" fmla="*/ 4792521 w 5425898"/>
                <a:gd name="connsiteY13" fmla="*/ 1098102 h 4861505"/>
                <a:gd name="connsiteX14" fmla="*/ 4355148 w 5425898"/>
                <a:gd name="connsiteY14" fmla="*/ 1266679 h 4861505"/>
                <a:gd name="connsiteX15" fmla="*/ 3282587 w 5425898"/>
                <a:gd name="connsiteY15" fmla="*/ 1782163 h 4861505"/>
                <a:gd name="connsiteX16" fmla="*/ 2030797 w 5425898"/>
                <a:gd name="connsiteY16" fmla="*/ 2558281 h 4861505"/>
                <a:gd name="connsiteX17" fmla="*/ 804262 w 5425898"/>
                <a:gd name="connsiteY17" fmla="*/ 3600753 h 4861505"/>
                <a:gd name="connsiteX18" fmla="*/ 465898 w 5425898"/>
                <a:gd name="connsiteY18" fmla="*/ 4087888 h 4861505"/>
                <a:gd name="connsiteX19" fmla="*/ 904068 w 5425898"/>
                <a:gd name="connsiteY19" fmla="*/ 4826894 h 4861505"/>
                <a:gd name="connsiteX20" fmla="*/ 591 w 5425898"/>
                <a:gd name="connsiteY20" fmla="*/ 4160281 h 4861505"/>
                <a:gd name="connsiteX21" fmla="*/ 583982 w 5425898"/>
                <a:gd name="connsiteY21" fmla="*/ 3302194 h 4861505"/>
                <a:gd name="connsiteX22" fmla="*/ 2841668 w 5425898"/>
                <a:gd name="connsiteY22" fmla="*/ 1325988 h 4861505"/>
                <a:gd name="connsiteX0" fmla="*/ 2841668 w 5425898"/>
                <a:gd name="connsiteY0" fmla="*/ 1325988 h 4834758"/>
                <a:gd name="connsiteX1" fmla="*/ 3266886 w 5425898"/>
                <a:gd name="connsiteY1" fmla="*/ 1152926 h 4834758"/>
                <a:gd name="connsiteX2" fmla="*/ 3547125 w 5425898"/>
                <a:gd name="connsiteY2" fmla="*/ 1025036 h 4834758"/>
                <a:gd name="connsiteX3" fmla="*/ 3836970 w 5425898"/>
                <a:gd name="connsiteY3" fmla="*/ 877623 h 4834758"/>
                <a:gd name="connsiteX4" fmla="*/ 4077741 w 5425898"/>
                <a:gd name="connsiteY4" fmla="*/ 797630 h 4834758"/>
                <a:gd name="connsiteX5" fmla="*/ 4390022 w 5425898"/>
                <a:gd name="connsiteY5" fmla="*/ 497516 h 4834758"/>
                <a:gd name="connsiteX6" fmla="*/ 4891550 w 5425898"/>
                <a:gd name="connsiteY6" fmla="*/ 122756 h 4834758"/>
                <a:gd name="connsiteX7" fmla="*/ 5425898 w 5425898"/>
                <a:gd name="connsiteY7" fmla="*/ 0 h 4834758"/>
                <a:gd name="connsiteX8" fmla="*/ 5413440 w 5425898"/>
                <a:gd name="connsiteY8" fmla="*/ 190426 h 4834758"/>
                <a:gd name="connsiteX9" fmla="*/ 5099153 w 5425898"/>
                <a:gd name="connsiteY9" fmla="*/ 430530 h 4834758"/>
                <a:gd name="connsiteX10" fmla="*/ 5329192 w 5425898"/>
                <a:gd name="connsiteY10" fmla="*/ 368316 h 4834758"/>
                <a:gd name="connsiteX11" fmla="*/ 5397227 w 5425898"/>
                <a:gd name="connsiteY11" fmla="*/ 679700 h 4834758"/>
                <a:gd name="connsiteX12" fmla="*/ 5198066 w 5425898"/>
                <a:gd name="connsiteY12" fmla="*/ 982926 h 4834758"/>
                <a:gd name="connsiteX13" fmla="*/ 4792521 w 5425898"/>
                <a:gd name="connsiteY13" fmla="*/ 1098102 h 4834758"/>
                <a:gd name="connsiteX14" fmla="*/ 4355148 w 5425898"/>
                <a:gd name="connsiteY14" fmla="*/ 1266679 h 4834758"/>
                <a:gd name="connsiteX15" fmla="*/ 3282587 w 5425898"/>
                <a:gd name="connsiteY15" fmla="*/ 1782163 h 4834758"/>
                <a:gd name="connsiteX16" fmla="*/ 2030797 w 5425898"/>
                <a:gd name="connsiteY16" fmla="*/ 2558281 h 4834758"/>
                <a:gd name="connsiteX17" fmla="*/ 804262 w 5425898"/>
                <a:gd name="connsiteY17" fmla="*/ 3600753 h 4834758"/>
                <a:gd name="connsiteX18" fmla="*/ 465898 w 5425898"/>
                <a:gd name="connsiteY18" fmla="*/ 4087888 h 4834758"/>
                <a:gd name="connsiteX19" fmla="*/ 432978 w 5425898"/>
                <a:gd name="connsiteY19" fmla="*/ 4571010 h 4834758"/>
                <a:gd name="connsiteX20" fmla="*/ 904068 w 5425898"/>
                <a:gd name="connsiteY20" fmla="*/ 4826894 h 4834758"/>
                <a:gd name="connsiteX21" fmla="*/ 591 w 5425898"/>
                <a:gd name="connsiteY21" fmla="*/ 4160281 h 4834758"/>
                <a:gd name="connsiteX22" fmla="*/ 583982 w 5425898"/>
                <a:gd name="connsiteY22" fmla="*/ 3302194 h 4834758"/>
                <a:gd name="connsiteX23" fmla="*/ 2841668 w 5425898"/>
                <a:gd name="connsiteY23" fmla="*/ 1325988 h 4834758"/>
                <a:gd name="connsiteX0" fmla="*/ 3288943 w 5873173"/>
                <a:gd name="connsiteY0" fmla="*/ 1325988 h 4834758"/>
                <a:gd name="connsiteX1" fmla="*/ 3714161 w 5873173"/>
                <a:gd name="connsiteY1" fmla="*/ 1152926 h 4834758"/>
                <a:gd name="connsiteX2" fmla="*/ 3994400 w 5873173"/>
                <a:gd name="connsiteY2" fmla="*/ 1025036 h 4834758"/>
                <a:gd name="connsiteX3" fmla="*/ 4284245 w 5873173"/>
                <a:gd name="connsiteY3" fmla="*/ 877623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3288943 w 5873173"/>
                <a:gd name="connsiteY23" fmla="*/ 1325988 h 4834758"/>
                <a:gd name="connsiteX0" fmla="*/ 3288943 w 5873173"/>
                <a:gd name="connsiteY0" fmla="*/ 1325988 h 4834758"/>
                <a:gd name="connsiteX1" fmla="*/ 3714161 w 5873173"/>
                <a:gd name="connsiteY1" fmla="*/ 1152926 h 4834758"/>
                <a:gd name="connsiteX2" fmla="*/ 3994400 w 5873173"/>
                <a:gd name="connsiteY2" fmla="*/ 1025036 h 4834758"/>
                <a:gd name="connsiteX3" fmla="*/ 4284245 w 5873173"/>
                <a:gd name="connsiteY3" fmla="*/ 877623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276475 w 5873173"/>
                <a:gd name="connsiteY23" fmla="*/ 2732680 h 4834758"/>
                <a:gd name="connsiteX24" fmla="*/ 3288943 w 5873173"/>
                <a:gd name="connsiteY24" fmla="*/ 1325988 h 4834758"/>
                <a:gd name="connsiteX0" fmla="*/ 3292835 w 5873173"/>
                <a:gd name="connsiteY0" fmla="*/ 1362486 h 4834758"/>
                <a:gd name="connsiteX1" fmla="*/ 3714161 w 5873173"/>
                <a:gd name="connsiteY1" fmla="*/ 1152926 h 4834758"/>
                <a:gd name="connsiteX2" fmla="*/ 3994400 w 5873173"/>
                <a:gd name="connsiteY2" fmla="*/ 1025036 h 4834758"/>
                <a:gd name="connsiteX3" fmla="*/ 4284245 w 5873173"/>
                <a:gd name="connsiteY3" fmla="*/ 877623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276475 w 5873173"/>
                <a:gd name="connsiteY23" fmla="*/ 2732680 h 4834758"/>
                <a:gd name="connsiteX24" fmla="*/ 3292835 w 5873173"/>
                <a:gd name="connsiteY24" fmla="*/ 1362486 h 4834758"/>
                <a:gd name="connsiteX0" fmla="*/ 3292835 w 5873173"/>
                <a:gd name="connsiteY0" fmla="*/ 1362486 h 4834758"/>
                <a:gd name="connsiteX1" fmla="*/ 3714161 w 5873173"/>
                <a:gd name="connsiteY1" fmla="*/ 1152926 h 4834758"/>
                <a:gd name="connsiteX2" fmla="*/ 3994400 w 5873173"/>
                <a:gd name="connsiteY2" fmla="*/ 1025036 h 4834758"/>
                <a:gd name="connsiteX3" fmla="*/ 4284245 w 5873173"/>
                <a:gd name="connsiteY3" fmla="*/ 877623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276475 w 5873173"/>
                <a:gd name="connsiteY23" fmla="*/ 2732680 h 4834758"/>
                <a:gd name="connsiteX24" fmla="*/ 3292835 w 5873173"/>
                <a:gd name="connsiteY24" fmla="*/ 1362486 h 4834758"/>
                <a:gd name="connsiteX0" fmla="*/ 3292835 w 5873173"/>
                <a:gd name="connsiteY0" fmla="*/ 1362486 h 4834758"/>
                <a:gd name="connsiteX1" fmla="*/ 3714161 w 5873173"/>
                <a:gd name="connsiteY1" fmla="*/ 1152926 h 4834758"/>
                <a:gd name="connsiteX2" fmla="*/ 3994400 w 5873173"/>
                <a:gd name="connsiteY2" fmla="*/ 1025036 h 4834758"/>
                <a:gd name="connsiteX3" fmla="*/ 4284245 w 5873173"/>
                <a:gd name="connsiteY3" fmla="*/ 877623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276475 w 5873173"/>
                <a:gd name="connsiteY23" fmla="*/ 2732680 h 4834758"/>
                <a:gd name="connsiteX24" fmla="*/ 3292835 w 5873173"/>
                <a:gd name="connsiteY24" fmla="*/ 1362486 h 4834758"/>
                <a:gd name="connsiteX0" fmla="*/ 3292835 w 5873173"/>
                <a:gd name="connsiteY0" fmla="*/ 1362486 h 4834758"/>
                <a:gd name="connsiteX1" fmla="*/ 3714161 w 5873173"/>
                <a:gd name="connsiteY1" fmla="*/ 1152926 h 4834758"/>
                <a:gd name="connsiteX2" fmla="*/ 3994400 w 5873173"/>
                <a:gd name="connsiteY2" fmla="*/ 1025036 h 4834758"/>
                <a:gd name="connsiteX3" fmla="*/ 4284245 w 5873173"/>
                <a:gd name="connsiteY3" fmla="*/ 877623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276475 w 5873173"/>
                <a:gd name="connsiteY23" fmla="*/ 2732680 h 4834758"/>
                <a:gd name="connsiteX24" fmla="*/ 3292835 w 5873173"/>
                <a:gd name="connsiteY24" fmla="*/ 1362486 h 4834758"/>
                <a:gd name="connsiteX0" fmla="*/ 2553435 w 5873173"/>
                <a:gd name="connsiteY0" fmla="*/ 1802855 h 4834758"/>
                <a:gd name="connsiteX1" fmla="*/ 3714161 w 5873173"/>
                <a:gd name="connsiteY1" fmla="*/ 1152926 h 4834758"/>
                <a:gd name="connsiteX2" fmla="*/ 3994400 w 5873173"/>
                <a:gd name="connsiteY2" fmla="*/ 1025036 h 4834758"/>
                <a:gd name="connsiteX3" fmla="*/ 4284245 w 5873173"/>
                <a:gd name="connsiteY3" fmla="*/ 877623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276475 w 5873173"/>
                <a:gd name="connsiteY23" fmla="*/ 2732680 h 4834758"/>
                <a:gd name="connsiteX24" fmla="*/ 2553435 w 5873173"/>
                <a:gd name="connsiteY24" fmla="*/ 1802855 h 4834758"/>
                <a:gd name="connsiteX0" fmla="*/ 2582071 w 5873173"/>
                <a:gd name="connsiteY0" fmla="*/ 1781139 h 4834758"/>
                <a:gd name="connsiteX1" fmla="*/ 3714161 w 5873173"/>
                <a:gd name="connsiteY1" fmla="*/ 1152926 h 4834758"/>
                <a:gd name="connsiteX2" fmla="*/ 3994400 w 5873173"/>
                <a:gd name="connsiteY2" fmla="*/ 1025036 h 4834758"/>
                <a:gd name="connsiteX3" fmla="*/ 4284245 w 5873173"/>
                <a:gd name="connsiteY3" fmla="*/ 877623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276475 w 5873173"/>
                <a:gd name="connsiteY23" fmla="*/ 2732680 h 4834758"/>
                <a:gd name="connsiteX24" fmla="*/ 2582071 w 5873173"/>
                <a:gd name="connsiteY24" fmla="*/ 1781139 h 4834758"/>
                <a:gd name="connsiteX0" fmla="*/ 2582071 w 5873173"/>
                <a:gd name="connsiteY0" fmla="*/ 1781139 h 4834758"/>
                <a:gd name="connsiteX1" fmla="*/ 3714161 w 5873173"/>
                <a:gd name="connsiteY1" fmla="*/ 1152926 h 4834758"/>
                <a:gd name="connsiteX2" fmla="*/ 3994400 w 5873173"/>
                <a:gd name="connsiteY2" fmla="*/ 1025036 h 4834758"/>
                <a:gd name="connsiteX3" fmla="*/ 4284245 w 5873173"/>
                <a:gd name="connsiteY3" fmla="*/ 877623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276475 w 5873173"/>
                <a:gd name="connsiteY23" fmla="*/ 2732680 h 4834758"/>
                <a:gd name="connsiteX24" fmla="*/ 2582071 w 5873173"/>
                <a:gd name="connsiteY24" fmla="*/ 1781139 h 4834758"/>
                <a:gd name="connsiteX0" fmla="*/ 2582071 w 5873173"/>
                <a:gd name="connsiteY0" fmla="*/ 1781139 h 4834758"/>
                <a:gd name="connsiteX1" fmla="*/ 3714161 w 5873173"/>
                <a:gd name="connsiteY1" fmla="*/ 1152926 h 4834758"/>
                <a:gd name="connsiteX2" fmla="*/ 3994400 w 5873173"/>
                <a:gd name="connsiteY2" fmla="*/ 1025036 h 4834758"/>
                <a:gd name="connsiteX3" fmla="*/ 4284245 w 5873173"/>
                <a:gd name="connsiteY3" fmla="*/ 877623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276475 w 5873173"/>
                <a:gd name="connsiteY23" fmla="*/ 2732680 h 4834758"/>
                <a:gd name="connsiteX24" fmla="*/ 2582071 w 5873173"/>
                <a:gd name="connsiteY24" fmla="*/ 1781139 h 4834758"/>
                <a:gd name="connsiteX0" fmla="*/ 2582071 w 5873173"/>
                <a:gd name="connsiteY0" fmla="*/ 1781139 h 4834758"/>
                <a:gd name="connsiteX1" fmla="*/ 3714161 w 5873173"/>
                <a:gd name="connsiteY1" fmla="*/ 1152926 h 4834758"/>
                <a:gd name="connsiteX2" fmla="*/ 3994400 w 5873173"/>
                <a:gd name="connsiteY2" fmla="*/ 1025036 h 4834758"/>
                <a:gd name="connsiteX3" fmla="*/ 4284245 w 5873173"/>
                <a:gd name="connsiteY3" fmla="*/ 877623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276475 w 5873173"/>
                <a:gd name="connsiteY23" fmla="*/ 2732680 h 4834758"/>
                <a:gd name="connsiteX24" fmla="*/ 2582071 w 5873173"/>
                <a:gd name="connsiteY24" fmla="*/ 1781139 h 4834758"/>
                <a:gd name="connsiteX0" fmla="*/ 2582071 w 5873173"/>
                <a:gd name="connsiteY0" fmla="*/ 1781139 h 4834758"/>
                <a:gd name="connsiteX1" fmla="*/ 3009391 w 5873173"/>
                <a:gd name="connsiteY1" fmla="*/ 1519562 h 4834758"/>
                <a:gd name="connsiteX2" fmla="*/ 3994400 w 5873173"/>
                <a:gd name="connsiteY2" fmla="*/ 1025036 h 4834758"/>
                <a:gd name="connsiteX3" fmla="*/ 4284245 w 5873173"/>
                <a:gd name="connsiteY3" fmla="*/ 877623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276475 w 5873173"/>
                <a:gd name="connsiteY23" fmla="*/ 2732680 h 4834758"/>
                <a:gd name="connsiteX24" fmla="*/ 2582071 w 5873173"/>
                <a:gd name="connsiteY24" fmla="*/ 1781139 h 4834758"/>
                <a:gd name="connsiteX0" fmla="*/ 2582071 w 5873173"/>
                <a:gd name="connsiteY0" fmla="*/ 1781139 h 4834758"/>
                <a:gd name="connsiteX1" fmla="*/ 3009391 w 5873173"/>
                <a:gd name="connsiteY1" fmla="*/ 1519562 h 4834758"/>
                <a:gd name="connsiteX2" fmla="*/ 3608479 w 5873173"/>
                <a:gd name="connsiteY2" fmla="*/ 1208712 h 4834758"/>
                <a:gd name="connsiteX3" fmla="*/ 4284245 w 5873173"/>
                <a:gd name="connsiteY3" fmla="*/ 877623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276475 w 5873173"/>
                <a:gd name="connsiteY23" fmla="*/ 2732680 h 4834758"/>
                <a:gd name="connsiteX24" fmla="*/ 2582071 w 5873173"/>
                <a:gd name="connsiteY24" fmla="*/ 1781139 h 4834758"/>
                <a:gd name="connsiteX0" fmla="*/ 2582071 w 5873173"/>
                <a:gd name="connsiteY0" fmla="*/ 1781139 h 4834758"/>
                <a:gd name="connsiteX1" fmla="*/ 3009391 w 5873173"/>
                <a:gd name="connsiteY1" fmla="*/ 1519562 h 4834758"/>
                <a:gd name="connsiteX2" fmla="*/ 3608479 w 5873173"/>
                <a:gd name="connsiteY2" fmla="*/ 1208712 h 4834758"/>
                <a:gd name="connsiteX3" fmla="*/ 4238821 w 5873173"/>
                <a:gd name="connsiteY3" fmla="*/ 914077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276475 w 5873173"/>
                <a:gd name="connsiteY23" fmla="*/ 2732680 h 4834758"/>
                <a:gd name="connsiteX24" fmla="*/ 2582071 w 5873173"/>
                <a:gd name="connsiteY24" fmla="*/ 1781139 h 4834758"/>
                <a:gd name="connsiteX0" fmla="*/ 2582071 w 5873173"/>
                <a:gd name="connsiteY0" fmla="*/ 1781139 h 4834758"/>
                <a:gd name="connsiteX1" fmla="*/ 3009364 w 5873173"/>
                <a:gd name="connsiteY1" fmla="*/ 1538974 h 4834758"/>
                <a:gd name="connsiteX2" fmla="*/ 3608479 w 5873173"/>
                <a:gd name="connsiteY2" fmla="*/ 1208712 h 4834758"/>
                <a:gd name="connsiteX3" fmla="*/ 4238821 w 5873173"/>
                <a:gd name="connsiteY3" fmla="*/ 914077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276475 w 5873173"/>
                <a:gd name="connsiteY23" fmla="*/ 2732680 h 4834758"/>
                <a:gd name="connsiteX24" fmla="*/ 2582071 w 5873173"/>
                <a:gd name="connsiteY24" fmla="*/ 1781139 h 4834758"/>
                <a:gd name="connsiteX0" fmla="*/ 2538635 w 5873173"/>
                <a:gd name="connsiteY0" fmla="*/ 1806723 h 4834758"/>
                <a:gd name="connsiteX1" fmla="*/ 3009364 w 5873173"/>
                <a:gd name="connsiteY1" fmla="*/ 1538974 h 4834758"/>
                <a:gd name="connsiteX2" fmla="*/ 3608479 w 5873173"/>
                <a:gd name="connsiteY2" fmla="*/ 1208712 h 4834758"/>
                <a:gd name="connsiteX3" fmla="*/ 4238821 w 5873173"/>
                <a:gd name="connsiteY3" fmla="*/ 914077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276475 w 5873173"/>
                <a:gd name="connsiteY23" fmla="*/ 2732680 h 4834758"/>
                <a:gd name="connsiteX24" fmla="*/ 2538635 w 5873173"/>
                <a:gd name="connsiteY24" fmla="*/ 1806723 h 4834758"/>
                <a:gd name="connsiteX0" fmla="*/ 2538635 w 5873173"/>
                <a:gd name="connsiteY0" fmla="*/ 1806723 h 4834758"/>
                <a:gd name="connsiteX1" fmla="*/ 3009364 w 5873173"/>
                <a:gd name="connsiteY1" fmla="*/ 1538974 h 4834758"/>
                <a:gd name="connsiteX2" fmla="*/ 3608479 w 5873173"/>
                <a:gd name="connsiteY2" fmla="*/ 1208712 h 4834758"/>
                <a:gd name="connsiteX3" fmla="*/ 4238821 w 5873173"/>
                <a:gd name="connsiteY3" fmla="*/ 914077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276475 w 5873173"/>
                <a:gd name="connsiteY23" fmla="*/ 2732680 h 4834758"/>
                <a:gd name="connsiteX24" fmla="*/ 2538635 w 5873173"/>
                <a:gd name="connsiteY24" fmla="*/ 1806723 h 4834758"/>
                <a:gd name="connsiteX0" fmla="*/ 2538635 w 5873173"/>
                <a:gd name="connsiteY0" fmla="*/ 1806723 h 4834758"/>
                <a:gd name="connsiteX1" fmla="*/ 3009364 w 5873173"/>
                <a:gd name="connsiteY1" fmla="*/ 1538974 h 4834758"/>
                <a:gd name="connsiteX2" fmla="*/ 3608479 w 5873173"/>
                <a:gd name="connsiteY2" fmla="*/ 1208712 h 4834758"/>
                <a:gd name="connsiteX3" fmla="*/ 4238821 w 5873173"/>
                <a:gd name="connsiteY3" fmla="*/ 914077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1440388 w 5873173"/>
                <a:gd name="connsiteY23" fmla="*/ 2607041 h 4834758"/>
                <a:gd name="connsiteX24" fmla="*/ 2538635 w 5873173"/>
                <a:gd name="connsiteY24" fmla="*/ 1806723 h 4834758"/>
                <a:gd name="connsiteX0" fmla="*/ 2538635 w 5873173"/>
                <a:gd name="connsiteY0" fmla="*/ 1806723 h 4834758"/>
                <a:gd name="connsiteX1" fmla="*/ 3009364 w 5873173"/>
                <a:gd name="connsiteY1" fmla="*/ 1538974 h 4834758"/>
                <a:gd name="connsiteX2" fmla="*/ 3608479 w 5873173"/>
                <a:gd name="connsiteY2" fmla="*/ 1208712 h 4834758"/>
                <a:gd name="connsiteX3" fmla="*/ 4238821 w 5873173"/>
                <a:gd name="connsiteY3" fmla="*/ 914077 h 4834758"/>
                <a:gd name="connsiteX4" fmla="*/ 4525016 w 5873173"/>
                <a:gd name="connsiteY4" fmla="*/ 797630 h 4834758"/>
                <a:gd name="connsiteX5" fmla="*/ 4837297 w 5873173"/>
                <a:gd name="connsiteY5" fmla="*/ 497516 h 4834758"/>
                <a:gd name="connsiteX6" fmla="*/ 5338825 w 5873173"/>
                <a:gd name="connsiteY6" fmla="*/ 122756 h 4834758"/>
                <a:gd name="connsiteX7" fmla="*/ 5873173 w 5873173"/>
                <a:gd name="connsiteY7" fmla="*/ 0 h 4834758"/>
                <a:gd name="connsiteX8" fmla="*/ 5860715 w 5873173"/>
                <a:gd name="connsiteY8" fmla="*/ 190426 h 4834758"/>
                <a:gd name="connsiteX9" fmla="*/ 5546428 w 5873173"/>
                <a:gd name="connsiteY9" fmla="*/ 430530 h 4834758"/>
                <a:gd name="connsiteX10" fmla="*/ 5776467 w 5873173"/>
                <a:gd name="connsiteY10" fmla="*/ 368316 h 4834758"/>
                <a:gd name="connsiteX11" fmla="*/ 5844502 w 5873173"/>
                <a:gd name="connsiteY11" fmla="*/ 679700 h 4834758"/>
                <a:gd name="connsiteX12" fmla="*/ 5645341 w 5873173"/>
                <a:gd name="connsiteY12" fmla="*/ 982926 h 4834758"/>
                <a:gd name="connsiteX13" fmla="*/ 5239796 w 5873173"/>
                <a:gd name="connsiteY13" fmla="*/ 1098102 h 4834758"/>
                <a:gd name="connsiteX14" fmla="*/ 4802423 w 5873173"/>
                <a:gd name="connsiteY14" fmla="*/ 1266679 h 4834758"/>
                <a:gd name="connsiteX15" fmla="*/ 3729862 w 5873173"/>
                <a:gd name="connsiteY15" fmla="*/ 1782163 h 4834758"/>
                <a:gd name="connsiteX16" fmla="*/ 2478072 w 5873173"/>
                <a:gd name="connsiteY16" fmla="*/ 2558281 h 4834758"/>
                <a:gd name="connsiteX17" fmla="*/ 1251537 w 5873173"/>
                <a:gd name="connsiteY17" fmla="*/ 3600753 h 4834758"/>
                <a:gd name="connsiteX18" fmla="*/ 913173 w 5873173"/>
                <a:gd name="connsiteY18" fmla="*/ 4087888 h 4834758"/>
                <a:gd name="connsiteX19" fmla="*/ 880253 w 5873173"/>
                <a:gd name="connsiteY19" fmla="*/ 4571010 h 4834758"/>
                <a:gd name="connsiteX20" fmla="*/ 1351343 w 5873173"/>
                <a:gd name="connsiteY20" fmla="*/ 4826894 h 4834758"/>
                <a:gd name="connsiteX21" fmla="*/ 447866 w 5873173"/>
                <a:gd name="connsiteY21" fmla="*/ 4160281 h 4834758"/>
                <a:gd name="connsiteX22" fmla="*/ 0 w 5873173"/>
                <a:gd name="connsiteY22" fmla="*/ 4355713 h 4834758"/>
                <a:gd name="connsiteX23" fmla="*/ 470433 w 5873173"/>
                <a:gd name="connsiteY23" fmla="*/ 3556565 h 4834758"/>
                <a:gd name="connsiteX24" fmla="*/ 1440388 w 5873173"/>
                <a:gd name="connsiteY24" fmla="*/ 2607041 h 4834758"/>
                <a:gd name="connsiteX25" fmla="*/ 2538635 w 5873173"/>
                <a:gd name="connsiteY25" fmla="*/ 1806723 h 4834758"/>
                <a:gd name="connsiteX0" fmla="*/ 2542268 w 5876806"/>
                <a:gd name="connsiteY0" fmla="*/ 1806723 h 4834758"/>
                <a:gd name="connsiteX1" fmla="*/ 3012997 w 5876806"/>
                <a:gd name="connsiteY1" fmla="*/ 1538974 h 4834758"/>
                <a:gd name="connsiteX2" fmla="*/ 3612112 w 5876806"/>
                <a:gd name="connsiteY2" fmla="*/ 1208712 h 4834758"/>
                <a:gd name="connsiteX3" fmla="*/ 4242454 w 5876806"/>
                <a:gd name="connsiteY3" fmla="*/ 914077 h 4834758"/>
                <a:gd name="connsiteX4" fmla="*/ 4528649 w 5876806"/>
                <a:gd name="connsiteY4" fmla="*/ 797630 h 4834758"/>
                <a:gd name="connsiteX5" fmla="*/ 4840930 w 5876806"/>
                <a:gd name="connsiteY5" fmla="*/ 497516 h 4834758"/>
                <a:gd name="connsiteX6" fmla="*/ 5342458 w 5876806"/>
                <a:gd name="connsiteY6" fmla="*/ 122756 h 4834758"/>
                <a:gd name="connsiteX7" fmla="*/ 5876806 w 5876806"/>
                <a:gd name="connsiteY7" fmla="*/ 0 h 4834758"/>
                <a:gd name="connsiteX8" fmla="*/ 5864348 w 5876806"/>
                <a:gd name="connsiteY8" fmla="*/ 190426 h 4834758"/>
                <a:gd name="connsiteX9" fmla="*/ 5550061 w 5876806"/>
                <a:gd name="connsiteY9" fmla="*/ 430530 h 4834758"/>
                <a:gd name="connsiteX10" fmla="*/ 5780100 w 5876806"/>
                <a:gd name="connsiteY10" fmla="*/ 368316 h 4834758"/>
                <a:gd name="connsiteX11" fmla="*/ 5848135 w 5876806"/>
                <a:gd name="connsiteY11" fmla="*/ 679700 h 4834758"/>
                <a:gd name="connsiteX12" fmla="*/ 5648974 w 5876806"/>
                <a:gd name="connsiteY12" fmla="*/ 982926 h 4834758"/>
                <a:gd name="connsiteX13" fmla="*/ 5243429 w 5876806"/>
                <a:gd name="connsiteY13" fmla="*/ 1098102 h 4834758"/>
                <a:gd name="connsiteX14" fmla="*/ 4806056 w 5876806"/>
                <a:gd name="connsiteY14" fmla="*/ 1266679 h 4834758"/>
                <a:gd name="connsiteX15" fmla="*/ 3733495 w 5876806"/>
                <a:gd name="connsiteY15" fmla="*/ 1782163 h 4834758"/>
                <a:gd name="connsiteX16" fmla="*/ 2481705 w 5876806"/>
                <a:gd name="connsiteY16" fmla="*/ 2558281 h 4834758"/>
                <a:gd name="connsiteX17" fmla="*/ 1255170 w 5876806"/>
                <a:gd name="connsiteY17" fmla="*/ 3600753 h 4834758"/>
                <a:gd name="connsiteX18" fmla="*/ 916806 w 5876806"/>
                <a:gd name="connsiteY18" fmla="*/ 4087888 h 4834758"/>
                <a:gd name="connsiteX19" fmla="*/ 883886 w 5876806"/>
                <a:gd name="connsiteY19" fmla="*/ 4571010 h 4834758"/>
                <a:gd name="connsiteX20" fmla="*/ 1354976 w 5876806"/>
                <a:gd name="connsiteY20" fmla="*/ 4826894 h 4834758"/>
                <a:gd name="connsiteX21" fmla="*/ 451499 w 5876806"/>
                <a:gd name="connsiteY21" fmla="*/ 4160281 h 4834758"/>
                <a:gd name="connsiteX22" fmla="*/ -1 w 5876806"/>
                <a:gd name="connsiteY22" fmla="*/ 4818488 h 4834758"/>
                <a:gd name="connsiteX23" fmla="*/ 474066 w 5876806"/>
                <a:gd name="connsiteY23" fmla="*/ 3556565 h 4834758"/>
                <a:gd name="connsiteX24" fmla="*/ 1444021 w 5876806"/>
                <a:gd name="connsiteY24" fmla="*/ 2607041 h 4834758"/>
                <a:gd name="connsiteX25" fmla="*/ 2542268 w 5876806"/>
                <a:gd name="connsiteY25" fmla="*/ 1806723 h 4834758"/>
                <a:gd name="connsiteX0" fmla="*/ 2577113 w 5911651"/>
                <a:gd name="connsiteY0" fmla="*/ 1806723 h 4834758"/>
                <a:gd name="connsiteX1" fmla="*/ 3047842 w 5911651"/>
                <a:gd name="connsiteY1" fmla="*/ 1538974 h 4834758"/>
                <a:gd name="connsiteX2" fmla="*/ 3646957 w 5911651"/>
                <a:gd name="connsiteY2" fmla="*/ 1208712 h 4834758"/>
                <a:gd name="connsiteX3" fmla="*/ 4277299 w 5911651"/>
                <a:gd name="connsiteY3" fmla="*/ 914077 h 4834758"/>
                <a:gd name="connsiteX4" fmla="*/ 4563494 w 5911651"/>
                <a:gd name="connsiteY4" fmla="*/ 797630 h 4834758"/>
                <a:gd name="connsiteX5" fmla="*/ 4875775 w 5911651"/>
                <a:gd name="connsiteY5" fmla="*/ 497516 h 4834758"/>
                <a:gd name="connsiteX6" fmla="*/ 5377303 w 5911651"/>
                <a:gd name="connsiteY6" fmla="*/ 122756 h 4834758"/>
                <a:gd name="connsiteX7" fmla="*/ 5911651 w 5911651"/>
                <a:gd name="connsiteY7" fmla="*/ 0 h 4834758"/>
                <a:gd name="connsiteX8" fmla="*/ 5899193 w 5911651"/>
                <a:gd name="connsiteY8" fmla="*/ 190426 h 4834758"/>
                <a:gd name="connsiteX9" fmla="*/ 5584906 w 5911651"/>
                <a:gd name="connsiteY9" fmla="*/ 430530 h 4834758"/>
                <a:gd name="connsiteX10" fmla="*/ 5814945 w 5911651"/>
                <a:gd name="connsiteY10" fmla="*/ 368316 h 4834758"/>
                <a:gd name="connsiteX11" fmla="*/ 5882980 w 5911651"/>
                <a:gd name="connsiteY11" fmla="*/ 679700 h 4834758"/>
                <a:gd name="connsiteX12" fmla="*/ 5683819 w 5911651"/>
                <a:gd name="connsiteY12" fmla="*/ 982926 h 4834758"/>
                <a:gd name="connsiteX13" fmla="*/ 5278274 w 5911651"/>
                <a:gd name="connsiteY13" fmla="*/ 1098102 h 4834758"/>
                <a:gd name="connsiteX14" fmla="*/ 4840901 w 5911651"/>
                <a:gd name="connsiteY14" fmla="*/ 1266679 h 4834758"/>
                <a:gd name="connsiteX15" fmla="*/ 3768340 w 5911651"/>
                <a:gd name="connsiteY15" fmla="*/ 1782163 h 4834758"/>
                <a:gd name="connsiteX16" fmla="*/ 2516550 w 5911651"/>
                <a:gd name="connsiteY16" fmla="*/ 2558281 h 4834758"/>
                <a:gd name="connsiteX17" fmla="*/ 1290015 w 5911651"/>
                <a:gd name="connsiteY17" fmla="*/ 3600753 h 4834758"/>
                <a:gd name="connsiteX18" fmla="*/ 951651 w 5911651"/>
                <a:gd name="connsiteY18" fmla="*/ 4087888 h 4834758"/>
                <a:gd name="connsiteX19" fmla="*/ 918731 w 5911651"/>
                <a:gd name="connsiteY19" fmla="*/ 4571010 h 4834758"/>
                <a:gd name="connsiteX20" fmla="*/ 1389821 w 5911651"/>
                <a:gd name="connsiteY20" fmla="*/ 4826894 h 4834758"/>
                <a:gd name="connsiteX21" fmla="*/ 486344 w 5911651"/>
                <a:gd name="connsiteY21" fmla="*/ 4160281 h 4834758"/>
                <a:gd name="connsiteX22" fmla="*/ 34844 w 5911651"/>
                <a:gd name="connsiteY22" fmla="*/ 4818488 h 4834758"/>
                <a:gd name="connsiteX23" fmla="*/ 63991 w 5911651"/>
                <a:gd name="connsiteY23" fmla="*/ 4293813 h 4834758"/>
                <a:gd name="connsiteX24" fmla="*/ 508911 w 5911651"/>
                <a:gd name="connsiteY24" fmla="*/ 3556565 h 4834758"/>
                <a:gd name="connsiteX25" fmla="*/ 1478866 w 5911651"/>
                <a:gd name="connsiteY25" fmla="*/ 2607041 h 4834758"/>
                <a:gd name="connsiteX26" fmla="*/ 2577113 w 5911651"/>
                <a:gd name="connsiteY26" fmla="*/ 1806723 h 4834758"/>
                <a:gd name="connsiteX0" fmla="*/ 2518846 w 5853384"/>
                <a:gd name="connsiteY0" fmla="*/ 1806723 h 5397629"/>
                <a:gd name="connsiteX1" fmla="*/ 2989575 w 5853384"/>
                <a:gd name="connsiteY1" fmla="*/ 1538974 h 5397629"/>
                <a:gd name="connsiteX2" fmla="*/ 3588690 w 5853384"/>
                <a:gd name="connsiteY2" fmla="*/ 1208712 h 5397629"/>
                <a:gd name="connsiteX3" fmla="*/ 4219032 w 5853384"/>
                <a:gd name="connsiteY3" fmla="*/ 914077 h 5397629"/>
                <a:gd name="connsiteX4" fmla="*/ 4505227 w 5853384"/>
                <a:gd name="connsiteY4" fmla="*/ 797630 h 5397629"/>
                <a:gd name="connsiteX5" fmla="*/ 4817508 w 5853384"/>
                <a:gd name="connsiteY5" fmla="*/ 497516 h 5397629"/>
                <a:gd name="connsiteX6" fmla="*/ 5319036 w 5853384"/>
                <a:gd name="connsiteY6" fmla="*/ 122756 h 5397629"/>
                <a:gd name="connsiteX7" fmla="*/ 5853384 w 5853384"/>
                <a:gd name="connsiteY7" fmla="*/ 0 h 5397629"/>
                <a:gd name="connsiteX8" fmla="*/ 5840926 w 5853384"/>
                <a:gd name="connsiteY8" fmla="*/ 190426 h 5397629"/>
                <a:gd name="connsiteX9" fmla="*/ 5526639 w 5853384"/>
                <a:gd name="connsiteY9" fmla="*/ 430530 h 5397629"/>
                <a:gd name="connsiteX10" fmla="*/ 5756678 w 5853384"/>
                <a:gd name="connsiteY10" fmla="*/ 368316 h 5397629"/>
                <a:gd name="connsiteX11" fmla="*/ 5824713 w 5853384"/>
                <a:gd name="connsiteY11" fmla="*/ 679700 h 5397629"/>
                <a:gd name="connsiteX12" fmla="*/ 5625552 w 5853384"/>
                <a:gd name="connsiteY12" fmla="*/ 982926 h 5397629"/>
                <a:gd name="connsiteX13" fmla="*/ 5220007 w 5853384"/>
                <a:gd name="connsiteY13" fmla="*/ 1098102 h 5397629"/>
                <a:gd name="connsiteX14" fmla="*/ 4782634 w 5853384"/>
                <a:gd name="connsiteY14" fmla="*/ 1266679 h 5397629"/>
                <a:gd name="connsiteX15" fmla="*/ 3710073 w 5853384"/>
                <a:gd name="connsiteY15" fmla="*/ 1782163 h 5397629"/>
                <a:gd name="connsiteX16" fmla="*/ 2458283 w 5853384"/>
                <a:gd name="connsiteY16" fmla="*/ 2558281 h 5397629"/>
                <a:gd name="connsiteX17" fmla="*/ 1231748 w 5853384"/>
                <a:gd name="connsiteY17" fmla="*/ 3600753 h 5397629"/>
                <a:gd name="connsiteX18" fmla="*/ 893384 w 5853384"/>
                <a:gd name="connsiteY18" fmla="*/ 4087888 h 5397629"/>
                <a:gd name="connsiteX19" fmla="*/ 860464 w 5853384"/>
                <a:gd name="connsiteY19" fmla="*/ 4571010 h 5397629"/>
                <a:gd name="connsiteX20" fmla="*/ 1331554 w 5853384"/>
                <a:gd name="connsiteY20" fmla="*/ 4826894 h 5397629"/>
                <a:gd name="connsiteX21" fmla="*/ 428077 w 5853384"/>
                <a:gd name="connsiteY21" fmla="*/ 4160281 h 5397629"/>
                <a:gd name="connsiteX22" fmla="*/ 742116 w 5853384"/>
                <a:gd name="connsiteY22" fmla="*/ 5390663 h 5397629"/>
                <a:gd name="connsiteX23" fmla="*/ 5724 w 5853384"/>
                <a:gd name="connsiteY23" fmla="*/ 4293813 h 5397629"/>
                <a:gd name="connsiteX24" fmla="*/ 450644 w 5853384"/>
                <a:gd name="connsiteY24" fmla="*/ 3556565 h 5397629"/>
                <a:gd name="connsiteX25" fmla="*/ 1420599 w 5853384"/>
                <a:gd name="connsiteY25" fmla="*/ 2607041 h 5397629"/>
                <a:gd name="connsiteX26" fmla="*/ 2518846 w 5853384"/>
                <a:gd name="connsiteY26" fmla="*/ 1806723 h 5397629"/>
                <a:gd name="connsiteX0" fmla="*/ 2518845 w 5853383"/>
                <a:gd name="connsiteY0" fmla="*/ 1806723 h 5411150"/>
                <a:gd name="connsiteX1" fmla="*/ 2989574 w 5853383"/>
                <a:gd name="connsiteY1" fmla="*/ 1538974 h 5411150"/>
                <a:gd name="connsiteX2" fmla="*/ 3588689 w 5853383"/>
                <a:gd name="connsiteY2" fmla="*/ 1208712 h 5411150"/>
                <a:gd name="connsiteX3" fmla="*/ 4219031 w 5853383"/>
                <a:gd name="connsiteY3" fmla="*/ 914077 h 5411150"/>
                <a:gd name="connsiteX4" fmla="*/ 4505226 w 5853383"/>
                <a:gd name="connsiteY4" fmla="*/ 797630 h 5411150"/>
                <a:gd name="connsiteX5" fmla="*/ 4817507 w 5853383"/>
                <a:gd name="connsiteY5" fmla="*/ 497516 h 5411150"/>
                <a:gd name="connsiteX6" fmla="*/ 5319035 w 5853383"/>
                <a:gd name="connsiteY6" fmla="*/ 122756 h 5411150"/>
                <a:gd name="connsiteX7" fmla="*/ 5853383 w 5853383"/>
                <a:gd name="connsiteY7" fmla="*/ 0 h 5411150"/>
                <a:gd name="connsiteX8" fmla="*/ 5840925 w 5853383"/>
                <a:gd name="connsiteY8" fmla="*/ 190426 h 5411150"/>
                <a:gd name="connsiteX9" fmla="*/ 5526638 w 5853383"/>
                <a:gd name="connsiteY9" fmla="*/ 430530 h 5411150"/>
                <a:gd name="connsiteX10" fmla="*/ 5756677 w 5853383"/>
                <a:gd name="connsiteY10" fmla="*/ 368316 h 5411150"/>
                <a:gd name="connsiteX11" fmla="*/ 5824712 w 5853383"/>
                <a:gd name="connsiteY11" fmla="*/ 679700 h 5411150"/>
                <a:gd name="connsiteX12" fmla="*/ 5625551 w 5853383"/>
                <a:gd name="connsiteY12" fmla="*/ 982926 h 5411150"/>
                <a:gd name="connsiteX13" fmla="*/ 5220006 w 5853383"/>
                <a:gd name="connsiteY13" fmla="*/ 1098102 h 5411150"/>
                <a:gd name="connsiteX14" fmla="*/ 4782633 w 5853383"/>
                <a:gd name="connsiteY14" fmla="*/ 1266679 h 5411150"/>
                <a:gd name="connsiteX15" fmla="*/ 3710072 w 5853383"/>
                <a:gd name="connsiteY15" fmla="*/ 1782163 h 5411150"/>
                <a:gd name="connsiteX16" fmla="*/ 2458282 w 5853383"/>
                <a:gd name="connsiteY16" fmla="*/ 2558281 h 5411150"/>
                <a:gd name="connsiteX17" fmla="*/ 1231747 w 5853383"/>
                <a:gd name="connsiteY17" fmla="*/ 3600753 h 5411150"/>
                <a:gd name="connsiteX18" fmla="*/ 893383 w 5853383"/>
                <a:gd name="connsiteY18" fmla="*/ 4087888 h 5411150"/>
                <a:gd name="connsiteX19" fmla="*/ 860463 w 5853383"/>
                <a:gd name="connsiteY19" fmla="*/ 4571010 h 5411150"/>
                <a:gd name="connsiteX20" fmla="*/ 1331553 w 5853383"/>
                <a:gd name="connsiteY20" fmla="*/ 4826894 h 5411150"/>
                <a:gd name="connsiteX21" fmla="*/ 1622010 w 5853383"/>
                <a:gd name="connsiteY21" fmla="*/ 5183199 h 5411150"/>
                <a:gd name="connsiteX22" fmla="*/ 742115 w 5853383"/>
                <a:gd name="connsiteY22" fmla="*/ 5390663 h 5411150"/>
                <a:gd name="connsiteX23" fmla="*/ 5723 w 5853383"/>
                <a:gd name="connsiteY23" fmla="*/ 4293813 h 5411150"/>
                <a:gd name="connsiteX24" fmla="*/ 450643 w 5853383"/>
                <a:gd name="connsiteY24" fmla="*/ 3556565 h 5411150"/>
                <a:gd name="connsiteX25" fmla="*/ 1420598 w 5853383"/>
                <a:gd name="connsiteY25" fmla="*/ 2607041 h 5411150"/>
                <a:gd name="connsiteX26" fmla="*/ 2518845 w 5853383"/>
                <a:gd name="connsiteY26" fmla="*/ 1806723 h 5411150"/>
                <a:gd name="connsiteX0" fmla="*/ 2518845 w 5853383"/>
                <a:gd name="connsiteY0" fmla="*/ 1806723 h 5411150"/>
                <a:gd name="connsiteX1" fmla="*/ 2989574 w 5853383"/>
                <a:gd name="connsiteY1" fmla="*/ 1538974 h 5411150"/>
                <a:gd name="connsiteX2" fmla="*/ 3588689 w 5853383"/>
                <a:gd name="connsiteY2" fmla="*/ 1208712 h 5411150"/>
                <a:gd name="connsiteX3" fmla="*/ 4219031 w 5853383"/>
                <a:gd name="connsiteY3" fmla="*/ 914077 h 5411150"/>
                <a:gd name="connsiteX4" fmla="*/ 4505226 w 5853383"/>
                <a:gd name="connsiteY4" fmla="*/ 797630 h 5411150"/>
                <a:gd name="connsiteX5" fmla="*/ 4817507 w 5853383"/>
                <a:gd name="connsiteY5" fmla="*/ 497516 h 5411150"/>
                <a:gd name="connsiteX6" fmla="*/ 5319035 w 5853383"/>
                <a:gd name="connsiteY6" fmla="*/ 122756 h 5411150"/>
                <a:gd name="connsiteX7" fmla="*/ 5853383 w 5853383"/>
                <a:gd name="connsiteY7" fmla="*/ 0 h 5411150"/>
                <a:gd name="connsiteX8" fmla="*/ 5840925 w 5853383"/>
                <a:gd name="connsiteY8" fmla="*/ 190426 h 5411150"/>
                <a:gd name="connsiteX9" fmla="*/ 5526638 w 5853383"/>
                <a:gd name="connsiteY9" fmla="*/ 430530 h 5411150"/>
                <a:gd name="connsiteX10" fmla="*/ 5756677 w 5853383"/>
                <a:gd name="connsiteY10" fmla="*/ 368316 h 5411150"/>
                <a:gd name="connsiteX11" fmla="*/ 5824712 w 5853383"/>
                <a:gd name="connsiteY11" fmla="*/ 679700 h 5411150"/>
                <a:gd name="connsiteX12" fmla="*/ 5625551 w 5853383"/>
                <a:gd name="connsiteY12" fmla="*/ 982926 h 5411150"/>
                <a:gd name="connsiteX13" fmla="*/ 5220006 w 5853383"/>
                <a:gd name="connsiteY13" fmla="*/ 1098102 h 5411150"/>
                <a:gd name="connsiteX14" fmla="*/ 4782633 w 5853383"/>
                <a:gd name="connsiteY14" fmla="*/ 1266679 h 5411150"/>
                <a:gd name="connsiteX15" fmla="*/ 3710072 w 5853383"/>
                <a:gd name="connsiteY15" fmla="*/ 1782163 h 5411150"/>
                <a:gd name="connsiteX16" fmla="*/ 2458282 w 5853383"/>
                <a:gd name="connsiteY16" fmla="*/ 2558281 h 5411150"/>
                <a:gd name="connsiteX17" fmla="*/ 1231747 w 5853383"/>
                <a:gd name="connsiteY17" fmla="*/ 3600753 h 5411150"/>
                <a:gd name="connsiteX18" fmla="*/ 893383 w 5853383"/>
                <a:gd name="connsiteY18" fmla="*/ 4087888 h 5411150"/>
                <a:gd name="connsiteX19" fmla="*/ 860463 w 5853383"/>
                <a:gd name="connsiteY19" fmla="*/ 4571010 h 5411150"/>
                <a:gd name="connsiteX20" fmla="*/ 1331553 w 5853383"/>
                <a:gd name="connsiteY20" fmla="*/ 4826894 h 5411150"/>
                <a:gd name="connsiteX21" fmla="*/ 1622010 w 5853383"/>
                <a:gd name="connsiteY21" fmla="*/ 5183199 h 5411150"/>
                <a:gd name="connsiteX22" fmla="*/ 742115 w 5853383"/>
                <a:gd name="connsiteY22" fmla="*/ 5390663 h 5411150"/>
                <a:gd name="connsiteX23" fmla="*/ 5723 w 5853383"/>
                <a:gd name="connsiteY23" fmla="*/ 4293813 h 5411150"/>
                <a:gd name="connsiteX24" fmla="*/ 450643 w 5853383"/>
                <a:gd name="connsiteY24" fmla="*/ 3556565 h 5411150"/>
                <a:gd name="connsiteX25" fmla="*/ 1420598 w 5853383"/>
                <a:gd name="connsiteY25" fmla="*/ 2607041 h 5411150"/>
                <a:gd name="connsiteX26" fmla="*/ 2518845 w 5853383"/>
                <a:gd name="connsiteY26" fmla="*/ 1806723 h 5411150"/>
                <a:gd name="connsiteX0" fmla="*/ 2518845 w 5853383"/>
                <a:gd name="connsiteY0" fmla="*/ 1806723 h 5429891"/>
                <a:gd name="connsiteX1" fmla="*/ 2989574 w 5853383"/>
                <a:gd name="connsiteY1" fmla="*/ 1538974 h 5429891"/>
                <a:gd name="connsiteX2" fmla="*/ 3588689 w 5853383"/>
                <a:gd name="connsiteY2" fmla="*/ 1208712 h 5429891"/>
                <a:gd name="connsiteX3" fmla="*/ 4219031 w 5853383"/>
                <a:gd name="connsiteY3" fmla="*/ 914077 h 5429891"/>
                <a:gd name="connsiteX4" fmla="*/ 4505226 w 5853383"/>
                <a:gd name="connsiteY4" fmla="*/ 797630 h 5429891"/>
                <a:gd name="connsiteX5" fmla="*/ 4817507 w 5853383"/>
                <a:gd name="connsiteY5" fmla="*/ 497516 h 5429891"/>
                <a:gd name="connsiteX6" fmla="*/ 5319035 w 5853383"/>
                <a:gd name="connsiteY6" fmla="*/ 122756 h 5429891"/>
                <a:gd name="connsiteX7" fmla="*/ 5853383 w 5853383"/>
                <a:gd name="connsiteY7" fmla="*/ 0 h 5429891"/>
                <a:gd name="connsiteX8" fmla="*/ 5840925 w 5853383"/>
                <a:gd name="connsiteY8" fmla="*/ 190426 h 5429891"/>
                <a:gd name="connsiteX9" fmla="*/ 5526638 w 5853383"/>
                <a:gd name="connsiteY9" fmla="*/ 430530 h 5429891"/>
                <a:gd name="connsiteX10" fmla="*/ 5756677 w 5853383"/>
                <a:gd name="connsiteY10" fmla="*/ 368316 h 5429891"/>
                <a:gd name="connsiteX11" fmla="*/ 5824712 w 5853383"/>
                <a:gd name="connsiteY11" fmla="*/ 679700 h 5429891"/>
                <a:gd name="connsiteX12" fmla="*/ 5625551 w 5853383"/>
                <a:gd name="connsiteY12" fmla="*/ 982926 h 5429891"/>
                <a:gd name="connsiteX13" fmla="*/ 5220006 w 5853383"/>
                <a:gd name="connsiteY13" fmla="*/ 1098102 h 5429891"/>
                <a:gd name="connsiteX14" fmla="*/ 4782633 w 5853383"/>
                <a:gd name="connsiteY14" fmla="*/ 1266679 h 5429891"/>
                <a:gd name="connsiteX15" fmla="*/ 3710072 w 5853383"/>
                <a:gd name="connsiteY15" fmla="*/ 1782163 h 5429891"/>
                <a:gd name="connsiteX16" fmla="*/ 2458282 w 5853383"/>
                <a:gd name="connsiteY16" fmla="*/ 2558281 h 5429891"/>
                <a:gd name="connsiteX17" fmla="*/ 1231747 w 5853383"/>
                <a:gd name="connsiteY17" fmla="*/ 3600753 h 5429891"/>
                <a:gd name="connsiteX18" fmla="*/ 893383 w 5853383"/>
                <a:gd name="connsiteY18" fmla="*/ 4087888 h 5429891"/>
                <a:gd name="connsiteX19" fmla="*/ 860463 w 5853383"/>
                <a:gd name="connsiteY19" fmla="*/ 4571010 h 5429891"/>
                <a:gd name="connsiteX20" fmla="*/ 1331553 w 5853383"/>
                <a:gd name="connsiteY20" fmla="*/ 4826894 h 5429891"/>
                <a:gd name="connsiteX21" fmla="*/ 1622010 w 5853383"/>
                <a:gd name="connsiteY21" fmla="*/ 5183199 h 5429891"/>
                <a:gd name="connsiteX22" fmla="*/ 742115 w 5853383"/>
                <a:gd name="connsiteY22" fmla="*/ 5390663 h 5429891"/>
                <a:gd name="connsiteX23" fmla="*/ 5723 w 5853383"/>
                <a:gd name="connsiteY23" fmla="*/ 4293813 h 5429891"/>
                <a:gd name="connsiteX24" fmla="*/ 450643 w 5853383"/>
                <a:gd name="connsiteY24" fmla="*/ 3556565 h 5429891"/>
                <a:gd name="connsiteX25" fmla="*/ 1420598 w 5853383"/>
                <a:gd name="connsiteY25" fmla="*/ 2607041 h 5429891"/>
                <a:gd name="connsiteX26" fmla="*/ 2518845 w 5853383"/>
                <a:gd name="connsiteY26" fmla="*/ 1806723 h 5429891"/>
                <a:gd name="connsiteX0" fmla="*/ 2518845 w 5853383"/>
                <a:gd name="connsiteY0" fmla="*/ 1806723 h 5429891"/>
                <a:gd name="connsiteX1" fmla="*/ 2989574 w 5853383"/>
                <a:gd name="connsiteY1" fmla="*/ 1538974 h 5429891"/>
                <a:gd name="connsiteX2" fmla="*/ 3588689 w 5853383"/>
                <a:gd name="connsiteY2" fmla="*/ 1208712 h 5429891"/>
                <a:gd name="connsiteX3" fmla="*/ 4219031 w 5853383"/>
                <a:gd name="connsiteY3" fmla="*/ 914077 h 5429891"/>
                <a:gd name="connsiteX4" fmla="*/ 4505226 w 5853383"/>
                <a:gd name="connsiteY4" fmla="*/ 797630 h 5429891"/>
                <a:gd name="connsiteX5" fmla="*/ 4817507 w 5853383"/>
                <a:gd name="connsiteY5" fmla="*/ 497516 h 5429891"/>
                <a:gd name="connsiteX6" fmla="*/ 5319035 w 5853383"/>
                <a:gd name="connsiteY6" fmla="*/ 122756 h 5429891"/>
                <a:gd name="connsiteX7" fmla="*/ 5853383 w 5853383"/>
                <a:gd name="connsiteY7" fmla="*/ 0 h 5429891"/>
                <a:gd name="connsiteX8" fmla="*/ 5840925 w 5853383"/>
                <a:gd name="connsiteY8" fmla="*/ 190426 h 5429891"/>
                <a:gd name="connsiteX9" fmla="*/ 5526638 w 5853383"/>
                <a:gd name="connsiteY9" fmla="*/ 430530 h 5429891"/>
                <a:gd name="connsiteX10" fmla="*/ 5756677 w 5853383"/>
                <a:gd name="connsiteY10" fmla="*/ 368316 h 5429891"/>
                <a:gd name="connsiteX11" fmla="*/ 5824712 w 5853383"/>
                <a:gd name="connsiteY11" fmla="*/ 679700 h 5429891"/>
                <a:gd name="connsiteX12" fmla="*/ 5625551 w 5853383"/>
                <a:gd name="connsiteY12" fmla="*/ 982926 h 5429891"/>
                <a:gd name="connsiteX13" fmla="*/ 5220006 w 5853383"/>
                <a:gd name="connsiteY13" fmla="*/ 1098102 h 5429891"/>
                <a:gd name="connsiteX14" fmla="*/ 4782633 w 5853383"/>
                <a:gd name="connsiteY14" fmla="*/ 1266679 h 5429891"/>
                <a:gd name="connsiteX15" fmla="*/ 3710072 w 5853383"/>
                <a:gd name="connsiteY15" fmla="*/ 1782163 h 5429891"/>
                <a:gd name="connsiteX16" fmla="*/ 2458282 w 5853383"/>
                <a:gd name="connsiteY16" fmla="*/ 2558281 h 5429891"/>
                <a:gd name="connsiteX17" fmla="*/ 1231747 w 5853383"/>
                <a:gd name="connsiteY17" fmla="*/ 3600753 h 5429891"/>
                <a:gd name="connsiteX18" fmla="*/ 893383 w 5853383"/>
                <a:gd name="connsiteY18" fmla="*/ 4087888 h 5429891"/>
                <a:gd name="connsiteX19" fmla="*/ 860463 w 5853383"/>
                <a:gd name="connsiteY19" fmla="*/ 4571010 h 5429891"/>
                <a:gd name="connsiteX20" fmla="*/ 1331553 w 5853383"/>
                <a:gd name="connsiteY20" fmla="*/ 4826894 h 5429891"/>
                <a:gd name="connsiteX21" fmla="*/ 1622010 w 5853383"/>
                <a:gd name="connsiteY21" fmla="*/ 5183199 h 5429891"/>
                <a:gd name="connsiteX22" fmla="*/ 742115 w 5853383"/>
                <a:gd name="connsiteY22" fmla="*/ 5390663 h 5429891"/>
                <a:gd name="connsiteX23" fmla="*/ 5723 w 5853383"/>
                <a:gd name="connsiteY23" fmla="*/ 4293813 h 5429891"/>
                <a:gd name="connsiteX24" fmla="*/ 450643 w 5853383"/>
                <a:gd name="connsiteY24" fmla="*/ 3556565 h 5429891"/>
                <a:gd name="connsiteX25" fmla="*/ 1420598 w 5853383"/>
                <a:gd name="connsiteY25" fmla="*/ 2607041 h 5429891"/>
                <a:gd name="connsiteX26" fmla="*/ 2518845 w 5853383"/>
                <a:gd name="connsiteY26" fmla="*/ 1806723 h 5429891"/>
                <a:gd name="connsiteX0" fmla="*/ 2550090 w 5884628"/>
                <a:gd name="connsiteY0" fmla="*/ 1806723 h 5429891"/>
                <a:gd name="connsiteX1" fmla="*/ 3020819 w 5884628"/>
                <a:gd name="connsiteY1" fmla="*/ 1538974 h 5429891"/>
                <a:gd name="connsiteX2" fmla="*/ 3619934 w 5884628"/>
                <a:gd name="connsiteY2" fmla="*/ 1208712 h 5429891"/>
                <a:gd name="connsiteX3" fmla="*/ 4250276 w 5884628"/>
                <a:gd name="connsiteY3" fmla="*/ 914077 h 5429891"/>
                <a:gd name="connsiteX4" fmla="*/ 4536471 w 5884628"/>
                <a:gd name="connsiteY4" fmla="*/ 797630 h 5429891"/>
                <a:gd name="connsiteX5" fmla="*/ 4848752 w 5884628"/>
                <a:gd name="connsiteY5" fmla="*/ 497516 h 5429891"/>
                <a:gd name="connsiteX6" fmla="*/ 5350280 w 5884628"/>
                <a:gd name="connsiteY6" fmla="*/ 122756 h 5429891"/>
                <a:gd name="connsiteX7" fmla="*/ 5884628 w 5884628"/>
                <a:gd name="connsiteY7" fmla="*/ 0 h 5429891"/>
                <a:gd name="connsiteX8" fmla="*/ 5872170 w 5884628"/>
                <a:gd name="connsiteY8" fmla="*/ 190426 h 5429891"/>
                <a:gd name="connsiteX9" fmla="*/ 5557883 w 5884628"/>
                <a:gd name="connsiteY9" fmla="*/ 430530 h 5429891"/>
                <a:gd name="connsiteX10" fmla="*/ 5787922 w 5884628"/>
                <a:gd name="connsiteY10" fmla="*/ 368316 h 5429891"/>
                <a:gd name="connsiteX11" fmla="*/ 5855957 w 5884628"/>
                <a:gd name="connsiteY11" fmla="*/ 679700 h 5429891"/>
                <a:gd name="connsiteX12" fmla="*/ 5656796 w 5884628"/>
                <a:gd name="connsiteY12" fmla="*/ 982926 h 5429891"/>
                <a:gd name="connsiteX13" fmla="*/ 5251251 w 5884628"/>
                <a:gd name="connsiteY13" fmla="*/ 1098102 h 5429891"/>
                <a:gd name="connsiteX14" fmla="*/ 4813878 w 5884628"/>
                <a:gd name="connsiteY14" fmla="*/ 1266679 h 5429891"/>
                <a:gd name="connsiteX15" fmla="*/ 3741317 w 5884628"/>
                <a:gd name="connsiteY15" fmla="*/ 1782163 h 5429891"/>
                <a:gd name="connsiteX16" fmla="*/ 2489527 w 5884628"/>
                <a:gd name="connsiteY16" fmla="*/ 2558281 h 5429891"/>
                <a:gd name="connsiteX17" fmla="*/ 1262992 w 5884628"/>
                <a:gd name="connsiteY17" fmla="*/ 3600753 h 5429891"/>
                <a:gd name="connsiteX18" fmla="*/ 924628 w 5884628"/>
                <a:gd name="connsiteY18" fmla="*/ 4087888 h 5429891"/>
                <a:gd name="connsiteX19" fmla="*/ 891708 w 5884628"/>
                <a:gd name="connsiteY19" fmla="*/ 4571010 h 5429891"/>
                <a:gd name="connsiteX20" fmla="*/ 1362798 w 5884628"/>
                <a:gd name="connsiteY20" fmla="*/ 4826894 h 5429891"/>
                <a:gd name="connsiteX21" fmla="*/ 1653255 w 5884628"/>
                <a:gd name="connsiteY21" fmla="*/ 5183199 h 5429891"/>
                <a:gd name="connsiteX22" fmla="*/ 773360 w 5884628"/>
                <a:gd name="connsiteY22" fmla="*/ 5390663 h 5429891"/>
                <a:gd name="connsiteX23" fmla="*/ 76346 w 5884628"/>
                <a:gd name="connsiteY23" fmla="*/ 5022182 h 5429891"/>
                <a:gd name="connsiteX24" fmla="*/ 36968 w 5884628"/>
                <a:gd name="connsiteY24" fmla="*/ 4293813 h 5429891"/>
                <a:gd name="connsiteX25" fmla="*/ 481888 w 5884628"/>
                <a:gd name="connsiteY25" fmla="*/ 3556565 h 5429891"/>
                <a:gd name="connsiteX26" fmla="*/ 1451843 w 5884628"/>
                <a:gd name="connsiteY26" fmla="*/ 2607041 h 5429891"/>
                <a:gd name="connsiteX27" fmla="*/ 2550090 w 5884628"/>
                <a:gd name="connsiteY27" fmla="*/ 1806723 h 5429891"/>
                <a:gd name="connsiteX0" fmla="*/ 2550090 w 5884628"/>
                <a:gd name="connsiteY0" fmla="*/ 1806723 h 5393755"/>
                <a:gd name="connsiteX1" fmla="*/ 3020819 w 5884628"/>
                <a:gd name="connsiteY1" fmla="*/ 1538974 h 5393755"/>
                <a:gd name="connsiteX2" fmla="*/ 3619934 w 5884628"/>
                <a:gd name="connsiteY2" fmla="*/ 1208712 h 5393755"/>
                <a:gd name="connsiteX3" fmla="*/ 4250276 w 5884628"/>
                <a:gd name="connsiteY3" fmla="*/ 914077 h 5393755"/>
                <a:gd name="connsiteX4" fmla="*/ 4536471 w 5884628"/>
                <a:gd name="connsiteY4" fmla="*/ 797630 h 5393755"/>
                <a:gd name="connsiteX5" fmla="*/ 4848752 w 5884628"/>
                <a:gd name="connsiteY5" fmla="*/ 497516 h 5393755"/>
                <a:gd name="connsiteX6" fmla="*/ 5350280 w 5884628"/>
                <a:gd name="connsiteY6" fmla="*/ 122756 h 5393755"/>
                <a:gd name="connsiteX7" fmla="*/ 5884628 w 5884628"/>
                <a:gd name="connsiteY7" fmla="*/ 0 h 5393755"/>
                <a:gd name="connsiteX8" fmla="*/ 5872170 w 5884628"/>
                <a:gd name="connsiteY8" fmla="*/ 190426 h 5393755"/>
                <a:gd name="connsiteX9" fmla="*/ 5557883 w 5884628"/>
                <a:gd name="connsiteY9" fmla="*/ 430530 h 5393755"/>
                <a:gd name="connsiteX10" fmla="*/ 5787922 w 5884628"/>
                <a:gd name="connsiteY10" fmla="*/ 368316 h 5393755"/>
                <a:gd name="connsiteX11" fmla="*/ 5855957 w 5884628"/>
                <a:gd name="connsiteY11" fmla="*/ 679700 h 5393755"/>
                <a:gd name="connsiteX12" fmla="*/ 5656796 w 5884628"/>
                <a:gd name="connsiteY12" fmla="*/ 982926 h 5393755"/>
                <a:gd name="connsiteX13" fmla="*/ 5251251 w 5884628"/>
                <a:gd name="connsiteY13" fmla="*/ 1098102 h 5393755"/>
                <a:gd name="connsiteX14" fmla="*/ 4813878 w 5884628"/>
                <a:gd name="connsiteY14" fmla="*/ 1266679 h 5393755"/>
                <a:gd name="connsiteX15" fmla="*/ 3741317 w 5884628"/>
                <a:gd name="connsiteY15" fmla="*/ 1782163 h 5393755"/>
                <a:gd name="connsiteX16" fmla="*/ 2489527 w 5884628"/>
                <a:gd name="connsiteY16" fmla="*/ 2558281 h 5393755"/>
                <a:gd name="connsiteX17" fmla="*/ 1262992 w 5884628"/>
                <a:gd name="connsiteY17" fmla="*/ 3600753 h 5393755"/>
                <a:gd name="connsiteX18" fmla="*/ 924628 w 5884628"/>
                <a:gd name="connsiteY18" fmla="*/ 4087888 h 5393755"/>
                <a:gd name="connsiteX19" fmla="*/ 891708 w 5884628"/>
                <a:gd name="connsiteY19" fmla="*/ 4571010 h 5393755"/>
                <a:gd name="connsiteX20" fmla="*/ 1362798 w 5884628"/>
                <a:gd name="connsiteY20" fmla="*/ 4826894 h 5393755"/>
                <a:gd name="connsiteX21" fmla="*/ 1653255 w 5884628"/>
                <a:gd name="connsiteY21" fmla="*/ 5183199 h 5393755"/>
                <a:gd name="connsiteX22" fmla="*/ 812875 w 5884628"/>
                <a:gd name="connsiteY22" fmla="*/ 5347992 h 5393755"/>
                <a:gd name="connsiteX23" fmla="*/ 76346 w 5884628"/>
                <a:gd name="connsiteY23" fmla="*/ 5022182 h 5393755"/>
                <a:gd name="connsiteX24" fmla="*/ 36968 w 5884628"/>
                <a:gd name="connsiteY24" fmla="*/ 4293813 h 5393755"/>
                <a:gd name="connsiteX25" fmla="*/ 481888 w 5884628"/>
                <a:gd name="connsiteY25" fmla="*/ 3556565 h 5393755"/>
                <a:gd name="connsiteX26" fmla="*/ 1451843 w 5884628"/>
                <a:gd name="connsiteY26" fmla="*/ 2607041 h 5393755"/>
                <a:gd name="connsiteX27" fmla="*/ 2550090 w 5884628"/>
                <a:gd name="connsiteY27" fmla="*/ 1806723 h 5393755"/>
                <a:gd name="connsiteX0" fmla="*/ 2550090 w 5884628"/>
                <a:gd name="connsiteY0" fmla="*/ 1806723 h 5355506"/>
                <a:gd name="connsiteX1" fmla="*/ 3020819 w 5884628"/>
                <a:gd name="connsiteY1" fmla="*/ 1538974 h 5355506"/>
                <a:gd name="connsiteX2" fmla="*/ 3619934 w 5884628"/>
                <a:gd name="connsiteY2" fmla="*/ 1208712 h 5355506"/>
                <a:gd name="connsiteX3" fmla="*/ 4250276 w 5884628"/>
                <a:gd name="connsiteY3" fmla="*/ 914077 h 5355506"/>
                <a:gd name="connsiteX4" fmla="*/ 4536471 w 5884628"/>
                <a:gd name="connsiteY4" fmla="*/ 797630 h 5355506"/>
                <a:gd name="connsiteX5" fmla="*/ 4848752 w 5884628"/>
                <a:gd name="connsiteY5" fmla="*/ 497516 h 5355506"/>
                <a:gd name="connsiteX6" fmla="*/ 5350280 w 5884628"/>
                <a:gd name="connsiteY6" fmla="*/ 122756 h 5355506"/>
                <a:gd name="connsiteX7" fmla="*/ 5884628 w 5884628"/>
                <a:gd name="connsiteY7" fmla="*/ 0 h 5355506"/>
                <a:gd name="connsiteX8" fmla="*/ 5872170 w 5884628"/>
                <a:gd name="connsiteY8" fmla="*/ 190426 h 5355506"/>
                <a:gd name="connsiteX9" fmla="*/ 5557883 w 5884628"/>
                <a:gd name="connsiteY9" fmla="*/ 430530 h 5355506"/>
                <a:gd name="connsiteX10" fmla="*/ 5787922 w 5884628"/>
                <a:gd name="connsiteY10" fmla="*/ 368316 h 5355506"/>
                <a:gd name="connsiteX11" fmla="*/ 5855957 w 5884628"/>
                <a:gd name="connsiteY11" fmla="*/ 679700 h 5355506"/>
                <a:gd name="connsiteX12" fmla="*/ 5656796 w 5884628"/>
                <a:gd name="connsiteY12" fmla="*/ 982926 h 5355506"/>
                <a:gd name="connsiteX13" fmla="*/ 5251251 w 5884628"/>
                <a:gd name="connsiteY13" fmla="*/ 1098102 h 5355506"/>
                <a:gd name="connsiteX14" fmla="*/ 4813878 w 5884628"/>
                <a:gd name="connsiteY14" fmla="*/ 1266679 h 5355506"/>
                <a:gd name="connsiteX15" fmla="*/ 3741317 w 5884628"/>
                <a:gd name="connsiteY15" fmla="*/ 1782163 h 5355506"/>
                <a:gd name="connsiteX16" fmla="*/ 2489527 w 5884628"/>
                <a:gd name="connsiteY16" fmla="*/ 2558281 h 5355506"/>
                <a:gd name="connsiteX17" fmla="*/ 1262992 w 5884628"/>
                <a:gd name="connsiteY17" fmla="*/ 3600753 h 5355506"/>
                <a:gd name="connsiteX18" fmla="*/ 924628 w 5884628"/>
                <a:gd name="connsiteY18" fmla="*/ 4087888 h 5355506"/>
                <a:gd name="connsiteX19" fmla="*/ 891708 w 5884628"/>
                <a:gd name="connsiteY19" fmla="*/ 4571010 h 5355506"/>
                <a:gd name="connsiteX20" fmla="*/ 1362798 w 5884628"/>
                <a:gd name="connsiteY20" fmla="*/ 4826894 h 5355506"/>
                <a:gd name="connsiteX21" fmla="*/ 1653255 w 5884628"/>
                <a:gd name="connsiteY21" fmla="*/ 5183199 h 5355506"/>
                <a:gd name="connsiteX22" fmla="*/ 812875 w 5884628"/>
                <a:gd name="connsiteY22" fmla="*/ 5347992 h 5355506"/>
                <a:gd name="connsiteX23" fmla="*/ 76346 w 5884628"/>
                <a:gd name="connsiteY23" fmla="*/ 5022182 h 5355506"/>
                <a:gd name="connsiteX24" fmla="*/ 36968 w 5884628"/>
                <a:gd name="connsiteY24" fmla="*/ 4293813 h 5355506"/>
                <a:gd name="connsiteX25" fmla="*/ 481888 w 5884628"/>
                <a:gd name="connsiteY25" fmla="*/ 3556565 h 5355506"/>
                <a:gd name="connsiteX26" fmla="*/ 1451843 w 5884628"/>
                <a:gd name="connsiteY26" fmla="*/ 2607041 h 5355506"/>
                <a:gd name="connsiteX27" fmla="*/ 2550090 w 5884628"/>
                <a:gd name="connsiteY27" fmla="*/ 1806723 h 535550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62798 w 5884628"/>
                <a:gd name="connsiteY20" fmla="*/ 4826894 h 5398116"/>
                <a:gd name="connsiteX21" fmla="*/ 4652443 w 5884628"/>
                <a:gd name="connsiteY21" fmla="*/ 3983927 h 5398116"/>
                <a:gd name="connsiteX22" fmla="*/ 812875 w 5884628"/>
                <a:gd name="connsiteY22" fmla="*/ 5347992 h 5398116"/>
                <a:gd name="connsiteX23" fmla="*/ 76346 w 5884628"/>
                <a:gd name="connsiteY23" fmla="*/ 5022182 h 5398116"/>
                <a:gd name="connsiteX24" fmla="*/ 36968 w 5884628"/>
                <a:gd name="connsiteY24" fmla="*/ 4293813 h 5398116"/>
                <a:gd name="connsiteX25" fmla="*/ 481888 w 5884628"/>
                <a:gd name="connsiteY25" fmla="*/ 3556565 h 5398116"/>
                <a:gd name="connsiteX26" fmla="*/ 1451843 w 5884628"/>
                <a:gd name="connsiteY26" fmla="*/ 2607041 h 5398116"/>
                <a:gd name="connsiteX27" fmla="*/ 2550090 w 5884628"/>
                <a:gd name="connsiteY27" fmla="*/ 1806723 h 539811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62798 w 5884628"/>
                <a:gd name="connsiteY20" fmla="*/ 4826894 h 5398116"/>
                <a:gd name="connsiteX21" fmla="*/ 4652443 w 5884628"/>
                <a:gd name="connsiteY21" fmla="*/ 3983927 h 5398116"/>
                <a:gd name="connsiteX22" fmla="*/ 812875 w 5884628"/>
                <a:gd name="connsiteY22" fmla="*/ 5347992 h 5398116"/>
                <a:gd name="connsiteX23" fmla="*/ 76346 w 5884628"/>
                <a:gd name="connsiteY23" fmla="*/ 5022182 h 5398116"/>
                <a:gd name="connsiteX24" fmla="*/ 36968 w 5884628"/>
                <a:gd name="connsiteY24" fmla="*/ 4293813 h 5398116"/>
                <a:gd name="connsiteX25" fmla="*/ 481888 w 5884628"/>
                <a:gd name="connsiteY25" fmla="*/ 3556565 h 5398116"/>
                <a:gd name="connsiteX26" fmla="*/ 1451843 w 5884628"/>
                <a:gd name="connsiteY26" fmla="*/ 2607041 h 5398116"/>
                <a:gd name="connsiteX27" fmla="*/ 2550090 w 5884628"/>
                <a:gd name="connsiteY27" fmla="*/ 1806723 h 539811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62798 w 5884628"/>
                <a:gd name="connsiteY20" fmla="*/ 4826894 h 5398116"/>
                <a:gd name="connsiteX21" fmla="*/ 4652443 w 5884628"/>
                <a:gd name="connsiteY21" fmla="*/ 3983927 h 5398116"/>
                <a:gd name="connsiteX22" fmla="*/ 812875 w 5884628"/>
                <a:gd name="connsiteY22" fmla="*/ 5347992 h 5398116"/>
                <a:gd name="connsiteX23" fmla="*/ 76346 w 5884628"/>
                <a:gd name="connsiteY23" fmla="*/ 5022182 h 5398116"/>
                <a:gd name="connsiteX24" fmla="*/ 36968 w 5884628"/>
                <a:gd name="connsiteY24" fmla="*/ 4293813 h 5398116"/>
                <a:gd name="connsiteX25" fmla="*/ 481888 w 5884628"/>
                <a:gd name="connsiteY25" fmla="*/ 3556565 h 5398116"/>
                <a:gd name="connsiteX26" fmla="*/ 1451843 w 5884628"/>
                <a:gd name="connsiteY26" fmla="*/ 2607041 h 5398116"/>
                <a:gd name="connsiteX27" fmla="*/ 2550090 w 5884628"/>
                <a:gd name="connsiteY27" fmla="*/ 1806723 h 539811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62798 w 5884628"/>
                <a:gd name="connsiteY20" fmla="*/ 4826894 h 5398116"/>
                <a:gd name="connsiteX21" fmla="*/ 4652443 w 5884628"/>
                <a:gd name="connsiteY21" fmla="*/ 3983927 h 5398116"/>
                <a:gd name="connsiteX22" fmla="*/ 812875 w 5884628"/>
                <a:gd name="connsiteY22" fmla="*/ 5347992 h 5398116"/>
                <a:gd name="connsiteX23" fmla="*/ 76346 w 5884628"/>
                <a:gd name="connsiteY23" fmla="*/ 5022182 h 5398116"/>
                <a:gd name="connsiteX24" fmla="*/ 36968 w 5884628"/>
                <a:gd name="connsiteY24" fmla="*/ 4293813 h 5398116"/>
                <a:gd name="connsiteX25" fmla="*/ 481888 w 5884628"/>
                <a:gd name="connsiteY25" fmla="*/ 3556565 h 5398116"/>
                <a:gd name="connsiteX26" fmla="*/ 1451843 w 5884628"/>
                <a:gd name="connsiteY26" fmla="*/ 2607041 h 5398116"/>
                <a:gd name="connsiteX27" fmla="*/ 2550090 w 5884628"/>
                <a:gd name="connsiteY27" fmla="*/ 1806723 h 539811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62798 w 5884628"/>
                <a:gd name="connsiteY20" fmla="*/ 4826894 h 5398116"/>
                <a:gd name="connsiteX21" fmla="*/ 2064302 w 5884628"/>
                <a:gd name="connsiteY21" fmla="*/ 4670681 h 5398116"/>
                <a:gd name="connsiteX22" fmla="*/ 4652443 w 5884628"/>
                <a:gd name="connsiteY22" fmla="*/ 3983927 h 5398116"/>
                <a:gd name="connsiteX23" fmla="*/ 812875 w 5884628"/>
                <a:gd name="connsiteY23" fmla="*/ 5347992 h 5398116"/>
                <a:gd name="connsiteX24" fmla="*/ 76346 w 5884628"/>
                <a:gd name="connsiteY24" fmla="*/ 5022182 h 5398116"/>
                <a:gd name="connsiteX25" fmla="*/ 36968 w 5884628"/>
                <a:gd name="connsiteY25" fmla="*/ 4293813 h 5398116"/>
                <a:gd name="connsiteX26" fmla="*/ 481888 w 5884628"/>
                <a:gd name="connsiteY26" fmla="*/ 3556565 h 5398116"/>
                <a:gd name="connsiteX27" fmla="*/ 1451843 w 5884628"/>
                <a:gd name="connsiteY27" fmla="*/ 2607041 h 5398116"/>
                <a:gd name="connsiteX28" fmla="*/ 2550090 w 5884628"/>
                <a:gd name="connsiteY28" fmla="*/ 1806723 h 539811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49106 w 5884628"/>
                <a:gd name="connsiteY20" fmla="*/ 4747681 h 5398116"/>
                <a:gd name="connsiteX21" fmla="*/ 2064302 w 5884628"/>
                <a:gd name="connsiteY21" fmla="*/ 4670681 h 5398116"/>
                <a:gd name="connsiteX22" fmla="*/ 4652443 w 5884628"/>
                <a:gd name="connsiteY22" fmla="*/ 3983927 h 5398116"/>
                <a:gd name="connsiteX23" fmla="*/ 812875 w 5884628"/>
                <a:gd name="connsiteY23" fmla="*/ 5347992 h 5398116"/>
                <a:gd name="connsiteX24" fmla="*/ 76346 w 5884628"/>
                <a:gd name="connsiteY24" fmla="*/ 5022182 h 5398116"/>
                <a:gd name="connsiteX25" fmla="*/ 36968 w 5884628"/>
                <a:gd name="connsiteY25" fmla="*/ 4293813 h 5398116"/>
                <a:gd name="connsiteX26" fmla="*/ 481888 w 5884628"/>
                <a:gd name="connsiteY26" fmla="*/ 3556565 h 5398116"/>
                <a:gd name="connsiteX27" fmla="*/ 1451843 w 5884628"/>
                <a:gd name="connsiteY27" fmla="*/ 2607041 h 5398116"/>
                <a:gd name="connsiteX28" fmla="*/ 2550090 w 5884628"/>
                <a:gd name="connsiteY28" fmla="*/ 1806723 h 539811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49106 w 5884628"/>
                <a:gd name="connsiteY20" fmla="*/ 4747681 h 5398116"/>
                <a:gd name="connsiteX21" fmla="*/ 2064302 w 5884628"/>
                <a:gd name="connsiteY21" fmla="*/ 4670681 h 5398116"/>
                <a:gd name="connsiteX22" fmla="*/ 2960285 w 5884628"/>
                <a:gd name="connsiteY22" fmla="*/ 4395065 h 5398116"/>
                <a:gd name="connsiteX23" fmla="*/ 4652443 w 5884628"/>
                <a:gd name="connsiteY23" fmla="*/ 3983927 h 5398116"/>
                <a:gd name="connsiteX24" fmla="*/ 812875 w 5884628"/>
                <a:gd name="connsiteY24" fmla="*/ 5347992 h 5398116"/>
                <a:gd name="connsiteX25" fmla="*/ 76346 w 5884628"/>
                <a:gd name="connsiteY25" fmla="*/ 5022182 h 5398116"/>
                <a:gd name="connsiteX26" fmla="*/ 36968 w 5884628"/>
                <a:gd name="connsiteY26" fmla="*/ 4293813 h 5398116"/>
                <a:gd name="connsiteX27" fmla="*/ 481888 w 5884628"/>
                <a:gd name="connsiteY27" fmla="*/ 3556565 h 5398116"/>
                <a:gd name="connsiteX28" fmla="*/ 1451843 w 5884628"/>
                <a:gd name="connsiteY28" fmla="*/ 2607041 h 5398116"/>
                <a:gd name="connsiteX29" fmla="*/ 2550090 w 5884628"/>
                <a:gd name="connsiteY29" fmla="*/ 1806723 h 539811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49106 w 5884628"/>
                <a:gd name="connsiteY20" fmla="*/ 4747681 h 5398116"/>
                <a:gd name="connsiteX21" fmla="*/ 2064302 w 5884628"/>
                <a:gd name="connsiteY21" fmla="*/ 4670681 h 5398116"/>
                <a:gd name="connsiteX22" fmla="*/ 2960285 w 5884628"/>
                <a:gd name="connsiteY22" fmla="*/ 4395065 h 5398116"/>
                <a:gd name="connsiteX23" fmla="*/ 4652443 w 5884628"/>
                <a:gd name="connsiteY23" fmla="*/ 3983927 h 5398116"/>
                <a:gd name="connsiteX24" fmla="*/ 812875 w 5884628"/>
                <a:gd name="connsiteY24" fmla="*/ 5347992 h 5398116"/>
                <a:gd name="connsiteX25" fmla="*/ 76346 w 5884628"/>
                <a:gd name="connsiteY25" fmla="*/ 5022182 h 5398116"/>
                <a:gd name="connsiteX26" fmla="*/ 36968 w 5884628"/>
                <a:gd name="connsiteY26" fmla="*/ 4293813 h 5398116"/>
                <a:gd name="connsiteX27" fmla="*/ 481888 w 5884628"/>
                <a:gd name="connsiteY27" fmla="*/ 3556565 h 5398116"/>
                <a:gd name="connsiteX28" fmla="*/ 1451843 w 5884628"/>
                <a:gd name="connsiteY28" fmla="*/ 2607041 h 5398116"/>
                <a:gd name="connsiteX29" fmla="*/ 2550090 w 5884628"/>
                <a:gd name="connsiteY29" fmla="*/ 1806723 h 539811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49106 w 5884628"/>
                <a:gd name="connsiteY20" fmla="*/ 4747681 h 5398116"/>
                <a:gd name="connsiteX21" fmla="*/ 2064302 w 5884628"/>
                <a:gd name="connsiteY21" fmla="*/ 4670681 h 5398116"/>
                <a:gd name="connsiteX22" fmla="*/ 2960285 w 5884628"/>
                <a:gd name="connsiteY22" fmla="*/ 4395065 h 5398116"/>
                <a:gd name="connsiteX23" fmla="*/ 4216708 w 5884628"/>
                <a:gd name="connsiteY23" fmla="*/ 3824715 h 5398116"/>
                <a:gd name="connsiteX24" fmla="*/ 4652443 w 5884628"/>
                <a:gd name="connsiteY24" fmla="*/ 3983927 h 5398116"/>
                <a:gd name="connsiteX25" fmla="*/ 812875 w 5884628"/>
                <a:gd name="connsiteY25" fmla="*/ 5347992 h 5398116"/>
                <a:gd name="connsiteX26" fmla="*/ 76346 w 5884628"/>
                <a:gd name="connsiteY26" fmla="*/ 5022182 h 5398116"/>
                <a:gd name="connsiteX27" fmla="*/ 36968 w 5884628"/>
                <a:gd name="connsiteY27" fmla="*/ 4293813 h 5398116"/>
                <a:gd name="connsiteX28" fmla="*/ 481888 w 5884628"/>
                <a:gd name="connsiteY28" fmla="*/ 3556565 h 5398116"/>
                <a:gd name="connsiteX29" fmla="*/ 1451843 w 5884628"/>
                <a:gd name="connsiteY29" fmla="*/ 2607041 h 5398116"/>
                <a:gd name="connsiteX30" fmla="*/ 2550090 w 5884628"/>
                <a:gd name="connsiteY30" fmla="*/ 1806723 h 539811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49106 w 5884628"/>
                <a:gd name="connsiteY20" fmla="*/ 4747681 h 5398116"/>
                <a:gd name="connsiteX21" fmla="*/ 2064302 w 5884628"/>
                <a:gd name="connsiteY21" fmla="*/ 4670681 h 5398116"/>
                <a:gd name="connsiteX22" fmla="*/ 2960285 w 5884628"/>
                <a:gd name="connsiteY22" fmla="*/ 4395065 h 5398116"/>
                <a:gd name="connsiteX23" fmla="*/ 4216708 w 5884628"/>
                <a:gd name="connsiteY23" fmla="*/ 3824715 h 5398116"/>
                <a:gd name="connsiteX24" fmla="*/ 4652443 w 5884628"/>
                <a:gd name="connsiteY24" fmla="*/ 3983927 h 5398116"/>
                <a:gd name="connsiteX25" fmla="*/ 812875 w 5884628"/>
                <a:gd name="connsiteY25" fmla="*/ 5347992 h 5398116"/>
                <a:gd name="connsiteX26" fmla="*/ 76346 w 5884628"/>
                <a:gd name="connsiteY26" fmla="*/ 5022182 h 5398116"/>
                <a:gd name="connsiteX27" fmla="*/ 36968 w 5884628"/>
                <a:gd name="connsiteY27" fmla="*/ 4293813 h 5398116"/>
                <a:gd name="connsiteX28" fmla="*/ 481888 w 5884628"/>
                <a:gd name="connsiteY28" fmla="*/ 3556565 h 5398116"/>
                <a:gd name="connsiteX29" fmla="*/ 1451843 w 5884628"/>
                <a:gd name="connsiteY29" fmla="*/ 2607041 h 5398116"/>
                <a:gd name="connsiteX30" fmla="*/ 2550090 w 5884628"/>
                <a:gd name="connsiteY30" fmla="*/ 1806723 h 539811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49106 w 5884628"/>
                <a:gd name="connsiteY20" fmla="*/ 4747681 h 5398116"/>
                <a:gd name="connsiteX21" fmla="*/ 2064302 w 5884628"/>
                <a:gd name="connsiteY21" fmla="*/ 4670681 h 5398116"/>
                <a:gd name="connsiteX22" fmla="*/ 2960285 w 5884628"/>
                <a:gd name="connsiteY22" fmla="*/ 4395065 h 5398116"/>
                <a:gd name="connsiteX23" fmla="*/ 4216708 w 5884628"/>
                <a:gd name="connsiteY23" fmla="*/ 3824715 h 5398116"/>
                <a:gd name="connsiteX24" fmla="*/ 4652443 w 5884628"/>
                <a:gd name="connsiteY24" fmla="*/ 3983927 h 5398116"/>
                <a:gd name="connsiteX25" fmla="*/ 812875 w 5884628"/>
                <a:gd name="connsiteY25" fmla="*/ 5347992 h 5398116"/>
                <a:gd name="connsiteX26" fmla="*/ 76346 w 5884628"/>
                <a:gd name="connsiteY26" fmla="*/ 5022182 h 5398116"/>
                <a:gd name="connsiteX27" fmla="*/ 36968 w 5884628"/>
                <a:gd name="connsiteY27" fmla="*/ 4293813 h 5398116"/>
                <a:gd name="connsiteX28" fmla="*/ 481888 w 5884628"/>
                <a:gd name="connsiteY28" fmla="*/ 3556565 h 5398116"/>
                <a:gd name="connsiteX29" fmla="*/ 1451843 w 5884628"/>
                <a:gd name="connsiteY29" fmla="*/ 2607041 h 5398116"/>
                <a:gd name="connsiteX30" fmla="*/ 2550090 w 5884628"/>
                <a:gd name="connsiteY30" fmla="*/ 1806723 h 539811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49106 w 5884628"/>
                <a:gd name="connsiteY20" fmla="*/ 4747681 h 5398116"/>
                <a:gd name="connsiteX21" fmla="*/ 2064302 w 5884628"/>
                <a:gd name="connsiteY21" fmla="*/ 4670681 h 5398116"/>
                <a:gd name="connsiteX22" fmla="*/ 2960285 w 5884628"/>
                <a:gd name="connsiteY22" fmla="*/ 4395065 h 5398116"/>
                <a:gd name="connsiteX23" fmla="*/ 4216708 w 5884628"/>
                <a:gd name="connsiteY23" fmla="*/ 3824715 h 5398116"/>
                <a:gd name="connsiteX24" fmla="*/ 4618480 w 5884628"/>
                <a:gd name="connsiteY24" fmla="*/ 3592913 h 5398116"/>
                <a:gd name="connsiteX25" fmla="*/ 4652443 w 5884628"/>
                <a:gd name="connsiteY25" fmla="*/ 3983927 h 5398116"/>
                <a:gd name="connsiteX26" fmla="*/ 812875 w 5884628"/>
                <a:gd name="connsiteY26" fmla="*/ 5347992 h 5398116"/>
                <a:gd name="connsiteX27" fmla="*/ 76346 w 5884628"/>
                <a:gd name="connsiteY27" fmla="*/ 5022182 h 5398116"/>
                <a:gd name="connsiteX28" fmla="*/ 36968 w 5884628"/>
                <a:gd name="connsiteY28" fmla="*/ 4293813 h 5398116"/>
                <a:gd name="connsiteX29" fmla="*/ 481888 w 5884628"/>
                <a:gd name="connsiteY29" fmla="*/ 3556565 h 5398116"/>
                <a:gd name="connsiteX30" fmla="*/ 1451843 w 5884628"/>
                <a:gd name="connsiteY30" fmla="*/ 2607041 h 5398116"/>
                <a:gd name="connsiteX31" fmla="*/ 2550090 w 5884628"/>
                <a:gd name="connsiteY31" fmla="*/ 1806723 h 539811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49106 w 5884628"/>
                <a:gd name="connsiteY20" fmla="*/ 4747681 h 5398116"/>
                <a:gd name="connsiteX21" fmla="*/ 2064302 w 5884628"/>
                <a:gd name="connsiteY21" fmla="*/ 4670681 h 5398116"/>
                <a:gd name="connsiteX22" fmla="*/ 2960285 w 5884628"/>
                <a:gd name="connsiteY22" fmla="*/ 4395065 h 5398116"/>
                <a:gd name="connsiteX23" fmla="*/ 4216708 w 5884628"/>
                <a:gd name="connsiteY23" fmla="*/ 3824715 h 5398116"/>
                <a:gd name="connsiteX24" fmla="*/ 4618480 w 5884628"/>
                <a:gd name="connsiteY24" fmla="*/ 3592913 h 5398116"/>
                <a:gd name="connsiteX25" fmla="*/ 4652443 w 5884628"/>
                <a:gd name="connsiteY25" fmla="*/ 3983927 h 5398116"/>
                <a:gd name="connsiteX26" fmla="*/ 812875 w 5884628"/>
                <a:gd name="connsiteY26" fmla="*/ 5347992 h 5398116"/>
                <a:gd name="connsiteX27" fmla="*/ 76346 w 5884628"/>
                <a:gd name="connsiteY27" fmla="*/ 5022182 h 5398116"/>
                <a:gd name="connsiteX28" fmla="*/ 36968 w 5884628"/>
                <a:gd name="connsiteY28" fmla="*/ 4293813 h 5398116"/>
                <a:gd name="connsiteX29" fmla="*/ 481888 w 5884628"/>
                <a:gd name="connsiteY29" fmla="*/ 3556565 h 5398116"/>
                <a:gd name="connsiteX30" fmla="*/ 1451843 w 5884628"/>
                <a:gd name="connsiteY30" fmla="*/ 2607041 h 5398116"/>
                <a:gd name="connsiteX31" fmla="*/ 2550090 w 5884628"/>
                <a:gd name="connsiteY31" fmla="*/ 1806723 h 539811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49106 w 5884628"/>
                <a:gd name="connsiteY20" fmla="*/ 4747681 h 5398116"/>
                <a:gd name="connsiteX21" fmla="*/ 2064302 w 5884628"/>
                <a:gd name="connsiteY21" fmla="*/ 4670681 h 5398116"/>
                <a:gd name="connsiteX22" fmla="*/ 2960285 w 5884628"/>
                <a:gd name="connsiteY22" fmla="*/ 4395065 h 5398116"/>
                <a:gd name="connsiteX23" fmla="*/ 4216708 w 5884628"/>
                <a:gd name="connsiteY23" fmla="*/ 3824715 h 5398116"/>
                <a:gd name="connsiteX24" fmla="*/ 4618480 w 5884628"/>
                <a:gd name="connsiteY24" fmla="*/ 3592913 h 5398116"/>
                <a:gd name="connsiteX25" fmla="*/ 4652443 w 5884628"/>
                <a:gd name="connsiteY25" fmla="*/ 3983927 h 5398116"/>
                <a:gd name="connsiteX26" fmla="*/ 812875 w 5884628"/>
                <a:gd name="connsiteY26" fmla="*/ 5347992 h 5398116"/>
                <a:gd name="connsiteX27" fmla="*/ 76346 w 5884628"/>
                <a:gd name="connsiteY27" fmla="*/ 5022182 h 5398116"/>
                <a:gd name="connsiteX28" fmla="*/ 36968 w 5884628"/>
                <a:gd name="connsiteY28" fmla="*/ 4293813 h 5398116"/>
                <a:gd name="connsiteX29" fmla="*/ 481888 w 5884628"/>
                <a:gd name="connsiteY29" fmla="*/ 3556565 h 5398116"/>
                <a:gd name="connsiteX30" fmla="*/ 1451843 w 5884628"/>
                <a:gd name="connsiteY30" fmla="*/ 2607041 h 5398116"/>
                <a:gd name="connsiteX31" fmla="*/ 2550090 w 5884628"/>
                <a:gd name="connsiteY31" fmla="*/ 1806723 h 539811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49106 w 5884628"/>
                <a:gd name="connsiteY20" fmla="*/ 4747681 h 5398116"/>
                <a:gd name="connsiteX21" fmla="*/ 2064302 w 5884628"/>
                <a:gd name="connsiteY21" fmla="*/ 4670681 h 5398116"/>
                <a:gd name="connsiteX22" fmla="*/ 2960285 w 5884628"/>
                <a:gd name="connsiteY22" fmla="*/ 4395065 h 5398116"/>
                <a:gd name="connsiteX23" fmla="*/ 4216708 w 5884628"/>
                <a:gd name="connsiteY23" fmla="*/ 3824715 h 5398116"/>
                <a:gd name="connsiteX24" fmla="*/ 4618480 w 5884628"/>
                <a:gd name="connsiteY24" fmla="*/ 3592913 h 5398116"/>
                <a:gd name="connsiteX25" fmla="*/ 4652443 w 5884628"/>
                <a:gd name="connsiteY25" fmla="*/ 3983927 h 5398116"/>
                <a:gd name="connsiteX26" fmla="*/ 812875 w 5884628"/>
                <a:gd name="connsiteY26" fmla="*/ 5347992 h 5398116"/>
                <a:gd name="connsiteX27" fmla="*/ 76346 w 5884628"/>
                <a:gd name="connsiteY27" fmla="*/ 5022182 h 5398116"/>
                <a:gd name="connsiteX28" fmla="*/ 36968 w 5884628"/>
                <a:gd name="connsiteY28" fmla="*/ 4293813 h 5398116"/>
                <a:gd name="connsiteX29" fmla="*/ 481888 w 5884628"/>
                <a:gd name="connsiteY29" fmla="*/ 3556565 h 5398116"/>
                <a:gd name="connsiteX30" fmla="*/ 1451843 w 5884628"/>
                <a:gd name="connsiteY30" fmla="*/ 2607041 h 5398116"/>
                <a:gd name="connsiteX31" fmla="*/ 2550090 w 5884628"/>
                <a:gd name="connsiteY31" fmla="*/ 1806723 h 539811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49106 w 5884628"/>
                <a:gd name="connsiteY20" fmla="*/ 4747681 h 5398116"/>
                <a:gd name="connsiteX21" fmla="*/ 2064302 w 5884628"/>
                <a:gd name="connsiteY21" fmla="*/ 4670681 h 5398116"/>
                <a:gd name="connsiteX22" fmla="*/ 2960285 w 5884628"/>
                <a:gd name="connsiteY22" fmla="*/ 4395065 h 5398116"/>
                <a:gd name="connsiteX23" fmla="*/ 4216708 w 5884628"/>
                <a:gd name="connsiteY23" fmla="*/ 3824715 h 5398116"/>
                <a:gd name="connsiteX24" fmla="*/ 4618480 w 5884628"/>
                <a:gd name="connsiteY24" fmla="*/ 3592913 h 5398116"/>
                <a:gd name="connsiteX25" fmla="*/ 4652443 w 5884628"/>
                <a:gd name="connsiteY25" fmla="*/ 3983927 h 5398116"/>
                <a:gd name="connsiteX26" fmla="*/ 812875 w 5884628"/>
                <a:gd name="connsiteY26" fmla="*/ 5347992 h 5398116"/>
                <a:gd name="connsiteX27" fmla="*/ 76346 w 5884628"/>
                <a:gd name="connsiteY27" fmla="*/ 5022182 h 5398116"/>
                <a:gd name="connsiteX28" fmla="*/ 36968 w 5884628"/>
                <a:gd name="connsiteY28" fmla="*/ 4293813 h 5398116"/>
                <a:gd name="connsiteX29" fmla="*/ 481888 w 5884628"/>
                <a:gd name="connsiteY29" fmla="*/ 3556565 h 5398116"/>
                <a:gd name="connsiteX30" fmla="*/ 1451843 w 5884628"/>
                <a:gd name="connsiteY30" fmla="*/ 2607041 h 5398116"/>
                <a:gd name="connsiteX31" fmla="*/ 2550090 w 5884628"/>
                <a:gd name="connsiteY31" fmla="*/ 1806723 h 5398116"/>
                <a:gd name="connsiteX0" fmla="*/ 2550090 w 5884628"/>
                <a:gd name="connsiteY0" fmla="*/ 1806723 h 5398116"/>
                <a:gd name="connsiteX1" fmla="*/ 3020819 w 5884628"/>
                <a:gd name="connsiteY1" fmla="*/ 1538974 h 5398116"/>
                <a:gd name="connsiteX2" fmla="*/ 3619934 w 5884628"/>
                <a:gd name="connsiteY2" fmla="*/ 1208712 h 5398116"/>
                <a:gd name="connsiteX3" fmla="*/ 4250276 w 5884628"/>
                <a:gd name="connsiteY3" fmla="*/ 914077 h 5398116"/>
                <a:gd name="connsiteX4" fmla="*/ 4536471 w 5884628"/>
                <a:gd name="connsiteY4" fmla="*/ 797630 h 5398116"/>
                <a:gd name="connsiteX5" fmla="*/ 4848752 w 5884628"/>
                <a:gd name="connsiteY5" fmla="*/ 497516 h 5398116"/>
                <a:gd name="connsiteX6" fmla="*/ 5350280 w 5884628"/>
                <a:gd name="connsiteY6" fmla="*/ 122756 h 5398116"/>
                <a:gd name="connsiteX7" fmla="*/ 5884628 w 5884628"/>
                <a:gd name="connsiteY7" fmla="*/ 0 h 5398116"/>
                <a:gd name="connsiteX8" fmla="*/ 5872170 w 5884628"/>
                <a:gd name="connsiteY8" fmla="*/ 190426 h 5398116"/>
                <a:gd name="connsiteX9" fmla="*/ 5557883 w 5884628"/>
                <a:gd name="connsiteY9" fmla="*/ 430530 h 5398116"/>
                <a:gd name="connsiteX10" fmla="*/ 5787922 w 5884628"/>
                <a:gd name="connsiteY10" fmla="*/ 368316 h 5398116"/>
                <a:gd name="connsiteX11" fmla="*/ 5855957 w 5884628"/>
                <a:gd name="connsiteY11" fmla="*/ 679700 h 5398116"/>
                <a:gd name="connsiteX12" fmla="*/ 5656796 w 5884628"/>
                <a:gd name="connsiteY12" fmla="*/ 982926 h 5398116"/>
                <a:gd name="connsiteX13" fmla="*/ 5251251 w 5884628"/>
                <a:gd name="connsiteY13" fmla="*/ 1098102 h 5398116"/>
                <a:gd name="connsiteX14" fmla="*/ 4813878 w 5884628"/>
                <a:gd name="connsiteY14" fmla="*/ 1266679 h 5398116"/>
                <a:gd name="connsiteX15" fmla="*/ 3741317 w 5884628"/>
                <a:gd name="connsiteY15" fmla="*/ 1782163 h 5398116"/>
                <a:gd name="connsiteX16" fmla="*/ 2489527 w 5884628"/>
                <a:gd name="connsiteY16" fmla="*/ 2558281 h 5398116"/>
                <a:gd name="connsiteX17" fmla="*/ 1262992 w 5884628"/>
                <a:gd name="connsiteY17" fmla="*/ 3600753 h 5398116"/>
                <a:gd name="connsiteX18" fmla="*/ 924628 w 5884628"/>
                <a:gd name="connsiteY18" fmla="*/ 4087888 h 5398116"/>
                <a:gd name="connsiteX19" fmla="*/ 891708 w 5884628"/>
                <a:gd name="connsiteY19" fmla="*/ 4571010 h 5398116"/>
                <a:gd name="connsiteX20" fmla="*/ 1349106 w 5884628"/>
                <a:gd name="connsiteY20" fmla="*/ 4747681 h 5398116"/>
                <a:gd name="connsiteX21" fmla="*/ 2064302 w 5884628"/>
                <a:gd name="connsiteY21" fmla="*/ 4670681 h 5398116"/>
                <a:gd name="connsiteX22" fmla="*/ 2960285 w 5884628"/>
                <a:gd name="connsiteY22" fmla="*/ 4395065 h 5398116"/>
                <a:gd name="connsiteX23" fmla="*/ 4216708 w 5884628"/>
                <a:gd name="connsiteY23" fmla="*/ 3824715 h 5398116"/>
                <a:gd name="connsiteX24" fmla="*/ 4618480 w 5884628"/>
                <a:gd name="connsiteY24" fmla="*/ 3592913 h 5398116"/>
                <a:gd name="connsiteX25" fmla="*/ 4652443 w 5884628"/>
                <a:gd name="connsiteY25" fmla="*/ 3983927 h 5398116"/>
                <a:gd name="connsiteX26" fmla="*/ 812875 w 5884628"/>
                <a:gd name="connsiteY26" fmla="*/ 5347992 h 5398116"/>
                <a:gd name="connsiteX27" fmla="*/ 76346 w 5884628"/>
                <a:gd name="connsiteY27" fmla="*/ 5022182 h 5398116"/>
                <a:gd name="connsiteX28" fmla="*/ 36968 w 5884628"/>
                <a:gd name="connsiteY28" fmla="*/ 4293813 h 5398116"/>
                <a:gd name="connsiteX29" fmla="*/ 481888 w 5884628"/>
                <a:gd name="connsiteY29" fmla="*/ 3556565 h 5398116"/>
                <a:gd name="connsiteX30" fmla="*/ 1451843 w 5884628"/>
                <a:gd name="connsiteY30" fmla="*/ 2607041 h 5398116"/>
                <a:gd name="connsiteX31" fmla="*/ 2550090 w 5884628"/>
                <a:gd name="connsiteY31" fmla="*/ 1806723 h 5398116"/>
                <a:gd name="connsiteX0" fmla="*/ 2550090 w 5884628"/>
                <a:gd name="connsiteY0" fmla="*/ 1806723 h 5407594"/>
                <a:gd name="connsiteX1" fmla="*/ 3020819 w 5884628"/>
                <a:gd name="connsiteY1" fmla="*/ 1538974 h 5407594"/>
                <a:gd name="connsiteX2" fmla="*/ 3619934 w 5884628"/>
                <a:gd name="connsiteY2" fmla="*/ 1208712 h 5407594"/>
                <a:gd name="connsiteX3" fmla="*/ 4250276 w 5884628"/>
                <a:gd name="connsiteY3" fmla="*/ 914077 h 5407594"/>
                <a:gd name="connsiteX4" fmla="*/ 4536471 w 5884628"/>
                <a:gd name="connsiteY4" fmla="*/ 797630 h 5407594"/>
                <a:gd name="connsiteX5" fmla="*/ 4848752 w 5884628"/>
                <a:gd name="connsiteY5" fmla="*/ 497516 h 5407594"/>
                <a:gd name="connsiteX6" fmla="*/ 5350280 w 5884628"/>
                <a:gd name="connsiteY6" fmla="*/ 122756 h 5407594"/>
                <a:gd name="connsiteX7" fmla="*/ 5884628 w 5884628"/>
                <a:gd name="connsiteY7" fmla="*/ 0 h 5407594"/>
                <a:gd name="connsiteX8" fmla="*/ 5872170 w 5884628"/>
                <a:gd name="connsiteY8" fmla="*/ 190426 h 5407594"/>
                <a:gd name="connsiteX9" fmla="*/ 5557883 w 5884628"/>
                <a:gd name="connsiteY9" fmla="*/ 430530 h 5407594"/>
                <a:gd name="connsiteX10" fmla="*/ 5787922 w 5884628"/>
                <a:gd name="connsiteY10" fmla="*/ 368316 h 5407594"/>
                <a:gd name="connsiteX11" fmla="*/ 5855957 w 5884628"/>
                <a:gd name="connsiteY11" fmla="*/ 679700 h 5407594"/>
                <a:gd name="connsiteX12" fmla="*/ 5656796 w 5884628"/>
                <a:gd name="connsiteY12" fmla="*/ 982926 h 5407594"/>
                <a:gd name="connsiteX13" fmla="*/ 5251251 w 5884628"/>
                <a:gd name="connsiteY13" fmla="*/ 1098102 h 5407594"/>
                <a:gd name="connsiteX14" fmla="*/ 4813878 w 5884628"/>
                <a:gd name="connsiteY14" fmla="*/ 1266679 h 5407594"/>
                <a:gd name="connsiteX15" fmla="*/ 3741317 w 5884628"/>
                <a:gd name="connsiteY15" fmla="*/ 1782163 h 5407594"/>
                <a:gd name="connsiteX16" fmla="*/ 2489527 w 5884628"/>
                <a:gd name="connsiteY16" fmla="*/ 2558281 h 5407594"/>
                <a:gd name="connsiteX17" fmla="*/ 1262992 w 5884628"/>
                <a:gd name="connsiteY17" fmla="*/ 3600753 h 5407594"/>
                <a:gd name="connsiteX18" fmla="*/ 924628 w 5884628"/>
                <a:gd name="connsiteY18" fmla="*/ 4087888 h 5407594"/>
                <a:gd name="connsiteX19" fmla="*/ 891708 w 5884628"/>
                <a:gd name="connsiteY19" fmla="*/ 4571010 h 5407594"/>
                <a:gd name="connsiteX20" fmla="*/ 1349106 w 5884628"/>
                <a:gd name="connsiteY20" fmla="*/ 4747681 h 5407594"/>
                <a:gd name="connsiteX21" fmla="*/ 2064302 w 5884628"/>
                <a:gd name="connsiteY21" fmla="*/ 4670681 h 5407594"/>
                <a:gd name="connsiteX22" fmla="*/ 2960285 w 5884628"/>
                <a:gd name="connsiteY22" fmla="*/ 4395065 h 5407594"/>
                <a:gd name="connsiteX23" fmla="*/ 4216708 w 5884628"/>
                <a:gd name="connsiteY23" fmla="*/ 3824715 h 5407594"/>
                <a:gd name="connsiteX24" fmla="*/ 4618480 w 5884628"/>
                <a:gd name="connsiteY24" fmla="*/ 3592913 h 5407594"/>
                <a:gd name="connsiteX25" fmla="*/ 4569805 w 5884628"/>
                <a:gd name="connsiteY25" fmla="*/ 3838651 h 5407594"/>
                <a:gd name="connsiteX26" fmla="*/ 812875 w 5884628"/>
                <a:gd name="connsiteY26" fmla="*/ 5347992 h 5407594"/>
                <a:gd name="connsiteX27" fmla="*/ 76346 w 5884628"/>
                <a:gd name="connsiteY27" fmla="*/ 5022182 h 5407594"/>
                <a:gd name="connsiteX28" fmla="*/ 36968 w 5884628"/>
                <a:gd name="connsiteY28" fmla="*/ 4293813 h 5407594"/>
                <a:gd name="connsiteX29" fmla="*/ 481888 w 5884628"/>
                <a:gd name="connsiteY29" fmla="*/ 3556565 h 5407594"/>
                <a:gd name="connsiteX30" fmla="*/ 1451843 w 5884628"/>
                <a:gd name="connsiteY30" fmla="*/ 2607041 h 5407594"/>
                <a:gd name="connsiteX31" fmla="*/ 2550090 w 5884628"/>
                <a:gd name="connsiteY31" fmla="*/ 1806723 h 5407594"/>
                <a:gd name="connsiteX0" fmla="*/ 2550090 w 5884628"/>
                <a:gd name="connsiteY0" fmla="*/ 1806723 h 5385037"/>
                <a:gd name="connsiteX1" fmla="*/ 3020819 w 5884628"/>
                <a:gd name="connsiteY1" fmla="*/ 1538974 h 5385037"/>
                <a:gd name="connsiteX2" fmla="*/ 3619934 w 5884628"/>
                <a:gd name="connsiteY2" fmla="*/ 1208712 h 5385037"/>
                <a:gd name="connsiteX3" fmla="*/ 4250276 w 5884628"/>
                <a:gd name="connsiteY3" fmla="*/ 914077 h 5385037"/>
                <a:gd name="connsiteX4" fmla="*/ 4536471 w 5884628"/>
                <a:gd name="connsiteY4" fmla="*/ 797630 h 5385037"/>
                <a:gd name="connsiteX5" fmla="*/ 4848752 w 5884628"/>
                <a:gd name="connsiteY5" fmla="*/ 497516 h 5385037"/>
                <a:gd name="connsiteX6" fmla="*/ 5350280 w 5884628"/>
                <a:gd name="connsiteY6" fmla="*/ 122756 h 5385037"/>
                <a:gd name="connsiteX7" fmla="*/ 5884628 w 5884628"/>
                <a:gd name="connsiteY7" fmla="*/ 0 h 5385037"/>
                <a:gd name="connsiteX8" fmla="*/ 5872170 w 5884628"/>
                <a:gd name="connsiteY8" fmla="*/ 190426 h 5385037"/>
                <a:gd name="connsiteX9" fmla="*/ 5557883 w 5884628"/>
                <a:gd name="connsiteY9" fmla="*/ 430530 h 5385037"/>
                <a:gd name="connsiteX10" fmla="*/ 5787922 w 5884628"/>
                <a:gd name="connsiteY10" fmla="*/ 368316 h 5385037"/>
                <a:gd name="connsiteX11" fmla="*/ 5855957 w 5884628"/>
                <a:gd name="connsiteY11" fmla="*/ 679700 h 5385037"/>
                <a:gd name="connsiteX12" fmla="*/ 5656796 w 5884628"/>
                <a:gd name="connsiteY12" fmla="*/ 982926 h 5385037"/>
                <a:gd name="connsiteX13" fmla="*/ 5251251 w 5884628"/>
                <a:gd name="connsiteY13" fmla="*/ 1098102 h 5385037"/>
                <a:gd name="connsiteX14" fmla="*/ 4813878 w 5884628"/>
                <a:gd name="connsiteY14" fmla="*/ 1266679 h 5385037"/>
                <a:gd name="connsiteX15" fmla="*/ 3741317 w 5884628"/>
                <a:gd name="connsiteY15" fmla="*/ 1782163 h 5385037"/>
                <a:gd name="connsiteX16" fmla="*/ 2489527 w 5884628"/>
                <a:gd name="connsiteY16" fmla="*/ 2558281 h 5385037"/>
                <a:gd name="connsiteX17" fmla="*/ 1262992 w 5884628"/>
                <a:gd name="connsiteY17" fmla="*/ 3600753 h 5385037"/>
                <a:gd name="connsiteX18" fmla="*/ 924628 w 5884628"/>
                <a:gd name="connsiteY18" fmla="*/ 4087888 h 5385037"/>
                <a:gd name="connsiteX19" fmla="*/ 891708 w 5884628"/>
                <a:gd name="connsiteY19" fmla="*/ 4571010 h 5385037"/>
                <a:gd name="connsiteX20" fmla="*/ 1349106 w 5884628"/>
                <a:gd name="connsiteY20" fmla="*/ 4747681 h 5385037"/>
                <a:gd name="connsiteX21" fmla="*/ 2064302 w 5884628"/>
                <a:gd name="connsiteY21" fmla="*/ 4670681 h 5385037"/>
                <a:gd name="connsiteX22" fmla="*/ 2960285 w 5884628"/>
                <a:gd name="connsiteY22" fmla="*/ 4395065 h 5385037"/>
                <a:gd name="connsiteX23" fmla="*/ 4216708 w 5884628"/>
                <a:gd name="connsiteY23" fmla="*/ 3824715 h 5385037"/>
                <a:gd name="connsiteX24" fmla="*/ 4618480 w 5884628"/>
                <a:gd name="connsiteY24" fmla="*/ 3592913 h 5385037"/>
                <a:gd name="connsiteX25" fmla="*/ 4569805 w 5884628"/>
                <a:gd name="connsiteY25" fmla="*/ 3838651 h 5385037"/>
                <a:gd name="connsiteX26" fmla="*/ 4755695 w 5884628"/>
                <a:gd name="connsiteY26" fmla="*/ 4190921 h 5385037"/>
                <a:gd name="connsiteX27" fmla="*/ 812875 w 5884628"/>
                <a:gd name="connsiteY27" fmla="*/ 5347992 h 5385037"/>
                <a:gd name="connsiteX28" fmla="*/ 76346 w 5884628"/>
                <a:gd name="connsiteY28" fmla="*/ 5022182 h 5385037"/>
                <a:gd name="connsiteX29" fmla="*/ 36968 w 5884628"/>
                <a:gd name="connsiteY29" fmla="*/ 4293813 h 5385037"/>
                <a:gd name="connsiteX30" fmla="*/ 481888 w 5884628"/>
                <a:gd name="connsiteY30" fmla="*/ 3556565 h 5385037"/>
                <a:gd name="connsiteX31" fmla="*/ 1451843 w 5884628"/>
                <a:gd name="connsiteY31" fmla="*/ 2607041 h 5385037"/>
                <a:gd name="connsiteX32" fmla="*/ 2550090 w 5884628"/>
                <a:gd name="connsiteY32" fmla="*/ 1806723 h 5385037"/>
                <a:gd name="connsiteX0" fmla="*/ 2550090 w 5884628"/>
                <a:gd name="connsiteY0" fmla="*/ 1806723 h 5385037"/>
                <a:gd name="connsiteX1" fmla="*/ 3020819 w 5884628"/>
                <a:gd name="connsiteY1" fmla="*/ 1538974 h 5385037"/>
                <a:gd name="connsiteX2" fmla="*/ 3619934 w 5884628"/>
                <a:gd name="connsiteY2" fmla="*/ 1208712 h 5385037"/>
                <a:gd name="connsiteX3" fmla="*/ 4250276 w 5884628"/>
                <a:gd name="connsiteY3" fmla="*/ 914077 h 5385037"/>
                <a:gd name="connsiteX4" fmla="*/ 4536471 w 5884628"/>
                <a:gd name="connsiteY4" fmla="*/ 797630 h 5385037"/>
                <a:gd name="connsiteX5" fmla="*/ 4848752 w 5884628"/>
                <a:gd name="connsiteY5" fmla="*/ 497516 h 5385037"/>
                <a:gd name="connsiteX6" fmla="*/ 5350280 w 5884628"/>
                <a:gd name="connsiteY6" fmla="*/ 122756 h 5385037"/>
                <a:gd name="connsiteX7" fmla="*/ 5884628 w 5884628"/>
                <a:gd name="connsiteY7" fmla="*/ 0 h 5385037"/>
                <a:gd name="connsiteX8" fmla="*/ 5872170 w 5884628"/>
                <a:gd name="connsiteY8" fmla="*/ 190426 h 5385037"/>
                <a:gd name="connsiteX9" fmla="*/ 5557883 w 5884628"/>
                <a:gd name="connsiteY9" fmla="*/ 430530 h 5385037"/>
                <a:gd name="connsiteX10" fmla="*/ 5787922 w 5884628"/>
                <a:gd name="connsiteY10" fmla="*/ 368316 h 5385037"/>
                <a:gd name="connsiteX11" fmla="*/ 5855957 w 5884628"/>
                <a:gd name="connsiteY11" fmla="*/ 679700 h 5385037"/>
                <a:gd name="connsiteX12" fmla="*/ 5656796 w 5884628"/>
                <a:gd name="connsiteY12" fmla="*/ 982926 h 5385037"/>
                <a:gd name="connsiteX13" fmla="*/ 5251251 w 5884628"/>
                <a:gd name="connsiteY13" fmla="*/ 1098102 h 5385037"/>
                <a:gd name="connsiteX14" fmla="*/ 4813878 w 5884628"/>
                <a:gd name="connsiteY14" fmla="*/ 1266679 h 5385037"/>
                <a:gd name="connsiteX15" fmla="*/ 3741317 w 5884628"/>
                <a:gd name="connsiteY15" fmla="*/ 1782163 h 5385037"/>
                <a:gd name="connsiteX16" fmla="*/ 2489527 w 5884628"/>
                <a:gd name="connsiteY16" fmla="*/ 2558281 h 5385037"/>
                <a:gd name="connsiteX17" fmla="*/ 1262992 w 5884628"/>
                <a:gd name="connsiteY17" fmla="*/ 3600753 h 5385037"/>
                <a:gd name="connsiteX18" fmla="*/ 924628 w 5884628"/>
                <a:gd name="connsiteY18" fmla="*/ 4087888 h 5385037"/>
                <a:gd name="connsiteX19" fmla="*/ 891708 w 5884628"/>
                <a:gd name="connsiteY19" fmla="*/ 4571010 h 5385037"/>
                <a:gd name="connsiteX20" fmla="*/ 1349106 w 5884628"/>
                <a:gd name="connsiteY20" fmla="*/ 4747681 h 5385037"/>
                <a:gd name="connsiteX21" fmla="*/ 2064302 w 5884628"/>
                <a:gd name="connsiteY21" fmla="*/ 4670681 h 5385037"/>
                <a:gd name="connsiteX22" fmla="*/ 2960285 w 5884628"/>
                <a:gd name="connsiteY22" fmla="*/ 4395065 h 5385037"/>
                <a:gd name="connsiteX23" fmla="*/ 4216708 w 5884628"/>
                <a:gd name="connsiteY23" fmla="*/ 3824715 h 5385037"/>
                <a:gd name="connsiteX24" fmla="*/ 4618480 w 5884628"/>
                <a:gd name="connsiteY24" fmla="*/ 3592913 h 5385037"/>
                <a:gd name="connsiteX25" fmla="*/ 4569805 w 5884628"/>
                <a:gd name="connsiteY25" fmla="*/ 3838651 h 5385037"/>
                <a:gd name="connsiteX26" fmla="*/ 4755695 w 5884628"/>
                <a:gd name="connsiteY26" fmla="*/ 4190921 h 5385037"/>
                <a:gd name="connsiteX27" fmla="*/ 812875 w 5884628"/>
                <a:gd name="connsiteY27" fmla="*/ 5347992 h 5385037"/>
                <a:gd name="connsiteX28" fmla="*/ 76346 w 5884628"/>
                <a:gd name="connsiteY28" fmla="*/ 5022182 h 5385037"/>
                <a:gd name="connsiteX29" fmla="*/ 36968 w 5884628"/>
                <a:gd name="connsiteY29" fmla="*/ 4293813 h 5385037"/>
                <a:gd name="connsiteX30" fmla="*/ 481888 w 5884628"/>
                <a:gd name="connsiteY30" fmla="*/ 3556565 h 5385037"/>
                <a:gd name="connsiteX31" fmla="*/ 1451843 w 5884628"/>
                <a:gd name="connsiteY31" fmla="*/ 2607041 h 5385037"/>
                <a:gd name="connsiteX32" fmla="*/ 2550090 w 5884628"/>
                <a:gd name="connsiteY32" fmla="*/ 1806723 h 5385037"/>
                <a:gd name="connsiteX0" fmla="*/ 2550090 w 5884628"/>
                <a:gd name="connsiteY0" fmla="*/ 1806723 h 5385037"/>
                <a:gd name="connsiteX1" fmla="*/ 3020819 w 5884628"/>
                <a:gd name="connsiteY1" fmla="*/ 1538974 h 5385037"/>
                <a:gd name="connsiteX2" fmla="*/ 3619934 w 5884628"/>
                <a:gd name="connsiteY2" fmla="*/ 1208712 h 5385037"/>
                <a:gd name="connsiteX3" fmla="*/ 4250276 w 5884628"/>
                <a:gd name="connsiteY3" fmla="*/ 914077 h 5385037"/>
                <a:gd name="connsiteX4" fmla="*/ 4536471 w 5884628"/>
                <a:gd name="connsiteY4" fmla="*/ 797630 h 5385037"/>
                <a:gd name="connsiteX5" fmla="*/ 4848752 w 5884628"/>
                <a:gd name="connsiteY5" fmla="*/ 497516 h 5385037"/>
                <a:gd name="connsiteX6" fmla="*/ 5350280 w 5884628"/>
                <a:gd name="connsiteY6" fmla="*/ 122756 h 5385037"/>
                <a:gd name="connsiteX7" fmla="*/ 5884628 w 5884628"/>
                <a:gd name="connsiteY7" fmla="*/ 0 h 5385037"/>
                <a:gd name="connsiteX8" fmla="*/ 5872170 w 5884628"/>
                <a:gd name="connsiteY8" fmla="*/ 190426 h 5385037"/>
                <a:gd name="connsiteX9" fmla="*/ 5557883 w 5884628"/>
                <a:gd name="connsiteY9" fmla="*/ 430530 h 5385037"/>
                <a:gd name="connsiteX10" fmla="*/ 5787922 w 5884628"/>
                <a:gd name="connsiteY10" fmla="*/ 368316 h 5385037"/>
                <a:gd name="connsiteX11" fmla="*/ 5855957 w 5884628"/>
                <a:gd name="connsiteY11" fmla="*/ 679700 h 5385037"/>
                <a:gd name="connsiteX12" fmla="*/ 5656796 w 5884628"/>
                <a:gd name="connsiteY12" fmla="*/ 982926 h 5385037"/>
                <a:gd name="connsiteX13" fmla="*/ 5251251 w 5884628"/>
                <a:gd name="connsiteY13" fmla="*/ 1098102 h 5385037"/>
                <a:gd name="connsiteX14" fmla="*/ 4813878 w 5884628"/>
                <a:gd name="connsiteY14" fmla="*/ 1266679 h 5385037"/>
                <a:gd name="connsiteX15" fmla="*/ 3741317 w 5884628"/>
                <a:gd name="connsiteY15" fmla="*/ 1782163 h 5385037"/>
                <a:gd name="connsiteX16" fmla="*/ 2489527 w 5884628"/>
                <a:gd name="connsiteY16" fmla="*/ 2558281 h 5385037"/>
                <a:gd name="connsiteX17" fmla="*/ 1262992 w 5884628"/>
                <a:gd name="connsiteY17" fmla="*/ 3600753 h 5385037"/>
                <a:gd name="connsiteX18" fmla="*/ 924628 w 5884628"/>
                <a:gd name="connsiteY18" fmla="*/ 4087888 h 5385037"/>
                <a:gd name="connsiteX19" fmla="*/ 891708 w 5884628"/>
                <a:gd name="connsiteY19" fmla="*/ 4571010 h 5385037"/>
                <a:gd name="connsiteX20" fmla="*/ 1349106 w 5884628"/>
                <a:gd name="connsiteY20" fmla="*/ 4747681 h 5385037"/>
                <a:gd name="connsiteX21" fmla="*/ 2064302 w 5884628"/>
                <a:gd name="connsiteY21" fmla="*/ 4670681 h 5385037"/>
                <a:gd name="connsiteX22" fmla="*/ 2960285 w 5884628"/>
                <a:gd name="connsiteY22" fmla="*/ 4395065 h 5385037"/>
                <a:gd name="connsiteX23" fmla="*/ 4216708 w 5884628"/>
                <a:gd name="connsiteY23" fmla="*/ 3824715 h 5385037"/>
                <a:gd name="connsiteX24" fmla="*/ 4618480 w 5884628"/>
                <a:gd name="connsiteY24" fmla="*/ 3592913 h 5385037"/>
                <a:gd name="connsiteX25" fmla="*/ 4569805 w 5884628"/>
                <a:gd name="connsiteY25" fmla="*/ 3838651 h 5385037"/>
                <a:gd name="connsiteX26" fmla="*/ 4755695 w 5884628"/>
                <a:gd name="connsiteY26" fmla="*/ 4190921 h 5385037"/>
                <a:gd name="connsiteX27" fmla="*/ 812875 w 5884628"/>
                <a:gd name="connsiteY27" fmla="*/ 5347992 h 5385037"/>
                <a:gd name="connsiteX28" fmla="*/ 76346 w 5884628"/>
                <a:gd name="connsiteY28" fmla="*/ 5022182 h 5385037"/>
                <a:gd name="connsiteX29" fmla="*/ 36968 w 5884628"/>
                <a:gd name="connsiteY29" fmla="*/ 4293813 h 5385037"/>
                <a:gd name="connsiteX30" fmla="*/ 481888 w 5884628"/>
                <a:gd name="connsiteY30" fmla="*/ 3556565 h 5385037"/>
                <a:gd name="connsiteX31" fmla="*/ 1451843 w 5884628"/>
                <a:gd name="connsiteY31" fmla="*/ 2607041 h 5385037"/>
                <a:gd name="connsiteX32" fmla="*/ 2550090 w 5884628"/>
                <a:gd name="connsiteY32" fmla="*/ 1806723 h 5385037"/>
                <a:gd name="connsiteX0" fmla="*/ 2550090 w 5884628"/>
                <a:gd name="connsiteY0" fmla="*/ 1806723 h 5348591"/>
                <a:gd name="connsiteX1" fmla="*/ 3020819 w 5884628"/>
                <a:gd name="connsiteY1" fmla="*/ 1538974 h 5348591"/>
                <a:gd name="connsiteX2" fmla="*/ 3619934 w 5884628"/>
                <a:gd name="connsiteY2" fmla="*/ 1208712 h 5348591"/>
                <a:gd name="connsiteX3" fmla="*/ 4250276 w 5884628"/>
                <a:gd name="connsiteY3" fmla="*/ 914077 h 5348591"/>
                <a:gd name="connsiteX4" fmla="*/ 4536471 w 5884628"/>
                <a:gd name="connsiteY4" fmla="*/ 797630 h 5348591"/>
                <a:gd name="connsiteX5" fmla="*/ 4848752 w 5884628"/>
                <a:gd name="connsiteY5" fmla="*/ 497516 h 5348591"/>
                <a:gd name="connsiteX6" fmla="*/ 5350280 w 5884628"/>
                <a:gd name="connsiteY6" fmla="*/ 122756 h 5348591"/>
                <a:gd name="connsiteX7" fmla="*/ 5884628 w 5884628"/>
                <a:gd name="connsiteY7" fmla="*/ 0 h 5348591"/>
                <a:gd name="connsiteX8" fmla="*/ 5872170 w 5884628"/>
                <a:gd name="connsiteY8" fmla="*/ 190426 h 5348591"/>
                <a:gd name="connsiteX9" fmla="*/ 5557883 w 5884628"/>
                <a:gd name="connsiteY9" fmla="*/ 430530 h 5348591"/>
                <a:gd name="connsiteX10" fmla="*/ 5787922 w 5884628"/>
                <a:gd name="connsiteY10" fmla="*/ 368316 h 5348591"/>
                <a:gd name="connsiteX11" fmla="*/ 5855957 w 5884628"/>
                <a:gd name="connsiteY11" fmla="*/ 679700 h 5348591"/>
                <a:gd name="connsiteX12" fmla="*/ 5656796 w 5884628"/>
                <a:gd name="connsiteY12" fmla="*/ 982926 h 5348591"/>
                <a:gd name="connsiteX13" fmla="*/ 5251251 w 5884628"/>
                <a:gd name="connsiteY13" fmla="*/ 1098102 h 5348591"/>
                <a:gd name="connsiteX14" fmla="*/ 4813878 w 5884628"/>
                <a:gd name="connsiteY14" fmla="*/ 1266679 h 5348591"/>
                <a:gd name="connsiteX15" fmla="*/ 3741317 w 5884628"/>
                <a:gd name="connsiteY15" fmla="*/ 1782163 h 5348591"/>
                <a:gd name="connsiteX16" fmla="*/ 2489527 w 5884628"/>
                <a:gd name="connsiteY16" fmla="*/ 2558281 h 5348591"/>
                <a:gd name="connsiteX17" fmla="*/ 1262992 w 5884628"/>
                <a:gd name="connsiteY17" fmla="*/ 3600753 h 5348591"/>
                <a:gd name="connsiteX18" fmla="*/ 924628 w 5884628"/>
                <a:gd name="connsiteY18" fmla="*/ 4087888 h 5348591"/>
                <a:gd name="connsiteX19" fmla="*/ 891708 w 5884628"/>
                <a:gd name="connsiteY19" fmla="*/ 4571010 h 5348591"/>
                <a:gd name="connsiteX20" fmla="*/ 1349106 w 5884628"/>
                <a:gd name="connsiteY20" fmla="*/ 4747681 h 5348591"/>
                <a:gd name="connsiteX21" fmla="*/ 2064302 w 5884628"/>
                <a:gd name="connsiteY21" fmla="*/ 4670681 h 5348591"/>
                <a:gd name="connsiteX22" fmla="*/ 2960285 w 5884628"/>
                <a:gd name="connsiteY22" fmla="*/ 4395065 h 5348591"/>
                <a:gd name="connsiteX23" fmla="*/ 4216708 w 5884628"/>
                <a:gd name="connsiteY23" fmla="*/ 3824715 h 5348591"/>
                <a:gd name="connsiteX24" fmla="*/ 4618480 w 5884628"/>
                <a:gd name="connsiteY24" fmla="*/ 3592913 h 5348591"/>
                <a:gd name="connsiteX25" fmla="*/ 4569805 w 5884628"/>
                <a:gd name="connsiteY25" fmla="*/ 3838651 h 5348591"/>
                <a:gd name="connsiteX26" fmla="*/ 4755695 w 5884628"/>
                <a:gd name="connsiteY26" fmla="*/ 4190921 h 5348591"/>
                <a:gd name="connsiteX27" fmla="*/ 3016679 w 5884628"/>
                <a:gd name="connsiteY27" fmla="*/ 4953400 h 5348591"/>
                <a:gd name="connsiteX28" fmla="*/ 812875 w 5884628"/>
                <a:gd name="connsiteY28" fmla="*/ 5347992 h 5348591"/>
                <a:gd name="connsiteX29" fmla="*/ 76346 w 5884628"/>
                <a:gd name="connsiteY29" fmla="*/ 5022182 h 5348591"/>
                <a:gd name="connsiteX30" fmla="*/ 36968 w 5884628"/>
                <a:gd name="connsiteY30" fmla="*/ 4293813 h 5348591"/>
                <a:gd name="connsiteX31" fmla="*/ 481888 w 5884628"/>
                <a:gd name="connsiteY31" fmla="*/ 3556565 h 5348591"/>
                <a:gd name="connsiteX32" fmla="*/ 1451843 w 5884628"/>
                <a:gd name="connsiteY32" fmla="*/ 2607041 h 5348591"/>
                <a:gd name="connsiteX33" fmla="*/ 2550090 w 5884628"/>
                <a:gd name="connsiteY33" fmla="*/ 1806723 h 5348591"/>
                <a:gd name="connsiteX0" fmla="*/ 2550090 w 5884628"/>
                <a:gd name="connsiteY0" fmla="*/ 1806723 h 5348591"/>
                <a:gd name="connsiteX1" fmla="*/ 3020819 w 5884628"/>
                <a:gd name="connsiteY1" fmla="*/ 1538974 h 5348591"/>
                <a:gd name="connsiteX2" fmla="*/ 3619934 w 5884628"/>
                <a:gd name="connsiteY2" fmla="*/ 1208712 h 5348591"/>
                <a:gd name="connsiteX3" fmla="*/ 4250276 w 5884628"/>
                <a:gd name="connsiteY3" fmla="*/ 914077 h 5348591"/>
                <a:gd name="connsiteX4" fmla="*/ 4536471 w 5884628"/>
                <a:gd name="connsiteY4" fmla="*/ 797630 h 5348591"/>
                <a:gd name="connsiteX5" fmla="*/ 4848752 w 5884628"/>
                <a:gd name="connsiteY5" fmla="*/ 497516 h 5348591"/>
                <a:gd name="connsiteX6" fmla="*/ 5350280 w 5884628"/>
                <a:gd name="connsiteY6" fmla="*/ 122756 h 5348591"/>
                <a:gd name="connsiteX7" fmla="*/ 5884628 w 5884628"/>
                <a:gd name="connsiteY7" fmla="*/ 0 h 5348591"/>
                <a:gd name="connsiteX8" fmla="*/ 5872170 w 5884628"/>
                <a:gd name="connsiteY8" fmla="*/ 190426 h 5348591"/>
                <a:gd name="connsiteX9" fmla="*/ 5557883 w 5884628"/>
                <a:gd name="connsiteY9" fmla="*/ 430530 h 5348591"/>
                <a:gd name="connsiteX10" fmla="*/ 5787922 w 5884628"/>
                <a:gd name="connsiteY10" fmla="*/ 368316 h 5348591"/>
                <a:gd name="connsiteX11" fmla="*/ 5855957 w 5884628"/>
                <a:gd name="connsiteY11" fmla="*/ 679700 h 5348591"/>
                <a:gd name="connsiteX12" fmla="*/ 5656796 w 5884628"/>
                <a:gd name="connsiteY12" fmla="*/ 982926 h 5348591"/>
                <a:gd name="connsiteX13" fmla="*/ 5251251 w 5884628"/>
                <a:gd name="connsiteY13" fmla="*/ 1098102 h 5348591"/>
                <a:gd name="connsiteX14" fmla="*/ 4813878 w 5884628"/>
                <a:gd name="connsiteY14" fmla="*/ 1266679 h 5348591"/>
                <a:gd name="connsiteX15" fmla="*/ 3741317 w 5884628"/>
                <a:gd name="connsiteY15" fmla="*/ 1782163 h 5348591"/>
                <a:gd name="connsiteX16" fmla="*/ 2489527 w 5884628"/>
                <a:gd name="connsiteY16" fmla="*/ 2558281 h 5348591"/>
                <a:gd name="connsiteX17" fmla="*/ 1262992 w 5884628"/>
                <a:gd name="connsiteY17" fmla="*/ 3600753 h 5348591"/>
                <a:gd name="connsiteX18" fmla="*/ 924628 w 5884628"/>
                <a:gd name="connsiteY18" fmla="*/ 4087888 h 5348591"/>
                <a:gd name="connsiteX19" fmla="*/ 891708 w 5884628"/>
                <a:gd name="connsiteY19" fmla="*/ 4571010 h 5348591"/>
                <a:gd name="connsiteX20" fmla="*/ 1349106 w 5884628"/>
                <a:gd name="connsiteY20" fmla="*/ 4747681 h 5348591"/>
                <a:gd name="connsiteX21" fmla="*/ 2064302 w 5884628"/>
                <a:gd name="connsiteY21" fmla="*/ 4670681 h 5348591"/>
                <a:gd name="connsiteX22" fmla="*/ 2960285 w 5884628"/>
                <a:gd name="connsiteY22" fmla="*/ 4395065 h 5348591"/>
                <a:gd name="connsiteX23" fmla="*/ 4216708 w 5884628"/>
                <a:gd name="connsiteY23" fmla="*/ 3824715 h 5348591"/>
                <a:gd name="connsiteX24" fmla="*/ 4618480 w 5884628"/>
                <a:gd name="connsiteY24" fmla="*/ 3592913 h 5348591"/>
                <a:gd name="connsiteX25" fmla="*/ 4569805 w 5884628"/>
                <a:gd name="connsiteY25" fmla="*/ 3838651 h 5348591"/>
                <a:gd name="connsiteX26" fmla="*/ 4755695 w 5884628"/>
                <a:gd name="connsiteY26" fmla="*/ 4190921 h 5348591"/>
                <a:gd name="connsiteX27" fmla="*/ 3016679 w 5884628"/>
                <a:gd name="connsiteY27" fmla="*/ 4953400 h 5348591"/>
                <a:gd name="connsiteX28" fmla="*/ 812875 w 5884628"/>
                <a:gd name="connsiteY28" fmla="*/ 5347992 h 5348591"/>
                <a:gd name="connsiteX29" fmla="*/ 76346 w 5884628"/>
                <a:gd name="connsiteY29" fmla="*/ 5022182 h 5348591"/>
                <a:gd name="connsiteX30" fmla="*/ 36968 w 5884628"/>
                <a:gd name="connsiteY30" fmla="*/ 4293813 h 5348591"/>
                <a:gd name="connsiteX31" fmla="*/ 481888 w 5884628"/>
                <a:gd name="connsiteY31" fmla="*/ 3556565 h 5348591"/>
                <a:gd name="connsiteX32" fmla="*/ 1451843 w 5884628"/>
                <a:gd name="connsiteY32" fmla="*/ 2607041 h 5348591"/>
                <a:gd name="connsiteX33" fmla="*/ 2550090 w 5884628"/>
                <a:gd name="connsiteY33" fmla="*/ 1806723 h 5348591"/>
                <a:gd name="connsiteX0" fmla="*/ 2550090 w 5884628"/>
                <a:gd name="connsiteY0" fmla="*/ 1806723 h 5364847"/>
                <a:gd name="connsiteX1" fmla="*/ 3020819 w 5884628"/>
                <a:gd name="connsiteY1" fmla="*/ 1538974 h 5364847"/>
                <a:gd name="connsiteX2" fmla="*/ 3619934 w 5884628"/>
                <a:gd name="connsiteY2" fmla="*/ 1208712 h 5364847"/>
                <a:gd name="connsiteX3" fmla="*/ 4250276 w 5884628"/>
                <a:gd name="connsiteY3" fmla="*/ 914077 h 5364847"/>
                <a:gd name="connsiteX4" fmla="*/ 4536471 w 5884628"/>
                <a:gd name="connsiteY4" fmla="*/ 797630 h 5364847"/>
                <a:gd name="connsiteX5" fmla="*/ 4848752 w 5884628"/>
                <a:gd name="connsiteY5" fmla="*/ 497516 h 5364847"/>
                <a:gd name="connsiteX6" fmla="*/ 5350280 w 5884628"/>
                <a:gd name="connsiteY6" fmla="*/ 122756 h 5364847"/>
                <a:gd name="connsiteX7" fmla="*/ 5884628 w 5884628"/>
                <a:gd name="connsiteY7" fmla="*/ 0 h 5364847"/>
                <a:gd name="connsiteX8" fmla="*/ 5872170 w 5884628"/>
                <a:gd name="connsiteY8" fmla="*/ 190426 h 5364847"/>
                <a:gd name="connsiteX9" fmla="*/ 5557883 w 5884628"/>
                <a:gd name="connsiteY9" fmla="*/ 430530 h 5364847"/>
                <a:gd name="connsiteX10" fmla="*/ 5787922 w 5884628"/>
                <a:gd name="connsiteY10" fmla="*/ 368316 h 5364847"/>
                <a:gd name="connsiteX11" fmla="*/ 5855957 w 5884628"/>
                <a:gd name="connsiteY11" fmla="*/ 679700 h 5364847"/>
                <a:gd name="connsiteX12" fmla="*/ 5656796 w 5884628"/>
                <a:gd name="connsiteY12" fmla="*/ 982926 h 5364847"/>
                <a:gd name="connsiteX13" fmla="*/ 5251251 w 5884628"/>
                <a:gd name="connsiteY13" fmla="*/ 1098102 h 5364847"/>
                <a:gd name="connsiteX14" fmla="*/ 4813878 w 5884628"/>
                <a:gd name="connsiteY14" fmla="*/ 1266679 h 5364847"/>
                <a:gd name="connsiteX15" fmla="*/ 3741317 w 5884628"/>
                <a:gd name="connsiteY15" fmla="*/ 1782163 h 5364847"/>
                <a:gd name="connsiteX16" fmla="*/ 2489527 w 5884628"/>
                <a:gd name="connsiteY16" fmla="*/ 2558281 h 5364847"/>
                <a:gd name="connsiteX17" fmla="*/ 1262992 w 5884628"/>
                <a:gd name="connsiteY17" fmla="*/ 3600753 h 5364847"/>
                <a:gd name="connsiteX18" fmla="*/ 924628 w 5884628"/>
                <a:gd name="connsiteY18" fmla="*/ 4087888 h 5364847"/>
                <a:gd name="connsiteX19" fmla="*/ 891708 w 5884628"/>
                <a:gd name="connsiteY19" fmla="*/ 4571010 h 5364847"/>
                <a:gd name="connsiteX20" fmla="*/ 1349106 w 5884628"/>
                <a:gd name="connsiteY20" fmla="*/ 4747681 h 5364847"/>
                <a:gd name="connsiteX21" fmla="*/ 2064302 w 5884628"/>
                <a:gd name="connsiteY21" fmla="*/ 4670681 h 5364847"/>
                <a:gd name="connsiteX22" fmla="*/ 2960285 w 5884628"/>
                <a:gd name="connsiteY22" fmla="*/ 4395065 h 5364847"/>
                <a:gd name="connsiteX23" fmla="*/ 4216708 w 5884628"/>
                <a:gd name="connsiteY23" fmla="*/ 3824715 h 5364847"/>
                <a:gd name="connsiteX24" fmla="*/ 4618480 w 5884628"/>
                <a:gd name="connsiteY24" fmla="*/ 3592913 h 5364847"/>
                <a:gd name="connsiteX25" fmla="*/ 4569805 w 5884628"/>
                <a:gd name="connsiteY25" fmla="*/ 3838651 h 5364847"/>
                <a:gd name="connsiteX26" fmla="*/ 4755695 w 5884628"/>
                <a:gd name="connsiteY26" fmla="*/ 4190921 h 5364847"/>
                <a:gd name="connsiteX27" fmla="*/ 3016679 w 5884628"/>
                <a:gd name="connsiteY27" fmla="*/ 4953400 h 5364847"/>
                <a:gd name="connsiteX28" fmla="*/ 1836558 w 5884628"/>
                <a:gd name="connsiteY28" fmla="*/ 5280005 h 5364847"/>
                <a:gd name="connsiteX29" fmla="*/ 812875 w 5884628"/>
                <a:gd name="connsiteY29" fmla="*/ 5347992 h 5364847"/>
                <a:gd name="connsiteX30" fmla="*/ 76346 w 5884628"/>
                <a:gd name="connsiteY30" fmla="*/ 5022182 h 5364847"/>
                <a:gd name="connsiteX31" fmla="*/ 36968 w 5884628"/>
                <a:gd name="connsiteY31" fmla="*/ 4293813 h 5364847"/>
                <a:gd name="connsiteX32" fmla="*/ 481888 w 5884628"/>
                <a:gd name="connsiteY32" fmla="*/ 3556565 h 5364847"/>
                <a:gd name="connsiteX33" fmla="*/ 1451843 w 5884628"/>
                <a:gd name="connsiteY33" fmla="*/ 2607041 h 5364847"/>
                <a:gd name="connsiteX34" fmla="*/ 2550090 w 5884628"/>
                <a:gd name="connsiteY34" fmla="*/ 1806723 h 5364847"/>
                <a:gd name="connsiteX0" fmla="*/ 2550090 w 5884628"/>
                <a:gd name="connsiteY0" fmla="*/ 1806723 h 5364847"/>
                <a:gd name="connsiteX1" fmla="*/ 3020819 w 5884628"/>
                <a:gd name="connsiteY1" fmla="*/ 1538974 h 5364847"/>
                <a:gd name="connsiteX2" fmla="*/ 3619934 w 5884628"/>
                <a:gd name="connsiteY2" fmla="*/ 1208712 h 5364847"/>
                <a:gd name="connsiteX3" fmla="*/ 4250276 w 5884628"/>
                <a:gd name="connsiteY3" fmla="*/ 914077 h 5364847"/>
                <a:gd name="connsiteX4" fmla="*/ 4536471 w 5884628"/>
                <a:gd name="connsiteY4" fmla="*/ 797630 h 5364847"/>
                <a:gd name="connsiteX5" fmla="*/ 4848752 w 5884628"/>
                <a:gd name="connsiteY5" fmla="*/ 497516 h 5364847"/>
                <a:gd name="connsiteX6" fmla="*/ 5350280 w 5884628"/>
                <a:gd name="connsiteY6" fmla="*/ 122756 h 5364847"/>
                <a:gd name="connsiteX7" fmla="*/ 5884628 w 5884628"/>
                <a:gd name="connsiteY7" fmla="*/ 0 h 5364847"/>
                <a:gd name="connsiteX8" fmla="*/ 5872170 w 5884628"/>
                <a:gd name="connsiteY8" fmla="*/ 190426 h 5364847"/>
                <a:gd name="connsiteX9" fmla="*/ 5557883 w 5884628"/>
                <a:gd name="connsiteY9" fmla="*/ 430530 h 5364847"/>
                <a:gd name="connsiteX10" fmla="*/ 5787922 w 5884628"/>
                <a:gd name="connsiteY10" fmla="*/ 368316 h 5364847"/>
                <a:gd name="connsiteX11" fmla="*/ 5855957 w 5884628"/>
                <a:gd name="connsiteY11" fmla="*/ 679700 h 5364847"/>
                <a:gd name="connsiteX12" fmla="*/ 5656796 w 5884628"/>
                <a:gd name="connsiteY12" fmla="*/ 982926 h 5364847"/>
                <a:gd name="connsiteX13" fmla="*/ 5251251 w 5884628"/>
                <a:gd name="connsiteY13" fmla="*/ 1098102 h 5364847"/>
                <a:gd name="connsiteX14" fmla="*/ 4813878 w 5884628"/>
                <a:gd name="connsiteY14" fmla="*/ 1266679 h 5364847"/>
                <a:gd name="connsiteX15" fmla="*/ 3741317 w 5884628"/>
                <a:gd name="connsiteY15" fmla="*/ 1782163 h 5364847"/>
                <a:gd name="connsiteX16" fmla="*/ 2489527 w 5884628"/>
                <a:gd name="connsiteY16" fmla="*/ 2558281 h 5364847"/>
                <a:gd name="connsiteX17" fmla="*/ 1262992 w 5884628"/>
                <a:gd name="connsiteY17" fmla="*/ 3600753 h 5364847"/>
                <a:gd name="connsiteX18" fmla="*/ 924628 w 5884628"/>
                <a:gd name="connsiteY18" fmla="*/ 4087888 h 5364847"/>
                <a:gd name="connsiteX19" fmla="*/ 891708 w 5884628"/>
                <a:gd name="connsiteY19" fmla="*/ 4571010 h 5364847"/>
                <a:gd name="connsiteX20" fmla="*/ 1349106 w 5884628"/>
                <a:gd name="connsiteY20" fmla="*/ 4747681 h 5364847"/>
                <a:gd name="connsiteX21" fmla="*/ 2064302 w 5884628"/>
                <a:gd name="connsiteY21" fmla="*/ 4670681 h 5364847"/>
                <a:gd name="connsiteX22" fmla="*/ 2960285 w 5884628"/>
                <a:gd name="connsiteY22" fmla="*/ 4395065 h 5364847"/>
                <a:gd name="connsiteX23" fmla="*/ 4216708 w 5884628"/>
                <a:gd name="connsiteY23" fmla="*/ 3824715 h 5364847"/>
                <a:gd name="connsiteX24" fmla="*/ 4618480 w 5884628"/>
                <a:gd name="connsiteY24" fmla="*/ 3592913 h 5364847"/>
                <a:gd name="connsiteX25" fmla="*/ 4569805 w 5884628"/>
                <a:gd name="connsiteY25" fmla="*/ 3838651 h 5364847"/>
                <a:gd name="connsiteX26" fmla="*/ 4755695 w 5884628"/>
                <a:gd name="connsiteY26" fmla="*/ 4190921 h 5364847"/>
                <a:gd name="connsiteX27" fmla="*/ 3016679 w 5884628"/>
                <a:gd name="connsiteY27" fmla="*/ 4953400 h 5364847"/>
                <a:gd name="connsiteX28" fmla="*/ 1836558 w 5884628"/>
                <a:gd name="connsiteY28" fmla="*/ 5280005 h 5364847"/>
                <a:gd name="connsiteX29" fmla="*/ 812875 w 5884628"/>
                <a:gd name="connsiteY29" fmla="*/ 5347992 h 5364847"/>
                <a:gd name="connsiteX30" fmla="*/ 76346 w 5884628"/>
                <a:gd name="connsiteY30" fmla="*/ 5022182 h 5364847"/>
                <a:gd name="connsiteX31" fmla="*/ 36968 w 5884628"/>
                <a:gd name="connsiteY31" fmla="*/ 4293813 h 5364847"/>
                <a:gd name="connsiteX32" fmla="*/ 481888 w 5884628"/>
                <a:gd name="connsiteY32" fmla="*/ 3556565 h 5364847"/>
                <a:gd name="connsiteX33" fmla="*/ 1451843 w 5884628"/>
                <a:gd name="connsiteY33" fmla="*/ 2607041 h 5364847"/>
                <a:gd name="connsiteX34" fmla="*/ 2550090 w 5884628"/>
                <a:gd name="connsiteY34" fmla="*/ 1806723 h 5364847"/>
                <a:gd name="connsiteX0" fmla="*/ 2550090 w 5884628"/>
                <a:gd name="connsiteY0" fmla="*/ 1806723 h 5364847"/>
                <a:gd name="connsiteX1" fmla="*/ 3020819 w 5884628"/>
                <a:gd name="connsiteY1" fmla="*/ 1538974 h 5364847"/>
                <a:gd name="connsiteX2" fmla="*/ 3619934 w 5884628"/>
                <a:gd name="connsiteY2" fmla="*/ 1208712 h 5364847"/>
                <a:gd name="connsiteX3" fmla="*/ 4250276 w 5884628"/>
                <a:gd name="connsiteY3" fmla="*/ 914077 h 5364847"/>
                <a:gd name="connsiteX4" fmla="*/ 4536471 w 5884628"/>
                <a:gd name="connsiteY4" fmla="*/ 797630 h 5364847"/>
                <a:gd name="connsiteX5" fmla="*/ 4848752 w 5884628"/>
                <a:gd name="connsiteY5" fmla="*/ 497516 h 5364847"/>
                <a:gd name="connsiteX6" fmla="*/ 5350280 w 5884628"/>
                <a:gd name="connsiteY6" fmla="*/ 122756 h 5364847"/>
                <a:gd name="connsiteX7" fmla="*/ 5884628 w 5884628"/>
                <a:gd name="connsiteY7" fmla="*/ 0 h 5364847"/>
                <a:gd name="connsiteX8" fmla="*/ 5872170 w 5884628"/>
                <a:gd name="connsiteY8" fmla="*/ 190426 h 5364847"/>
                <a:gd name="connsiteX9" fmla="*/ 5557883 w 5884628"/>
                <a:gd name="connsiteY9" fmla="*/ 430530 h 5364847"/>
                <a:gd name="connsiteX10" fmla="*/ 5787922 w 5884628"/>
                <a:gd name="connsiteY10" fmla="*/ 368316 h 5364847"/>
                <a:gd name="connsiteX11" fmla="*/ 5855957 w 5884628"/>
                <a:gd name="connsiteY11" fmla="*/ 679700 h 5364847"/>
                <a:gd name="connsiteX12" fmla="*/ 5656796 w 5884628"/>
                <a:gd name="connsiteY12" fmla="*/ 982926 h 5364847"/>
                <a:gd name="connsiteX13" fmla="*/ 5251251 w 5884628"/>
                <a:gd name="connsiteY13" fmla="*/ 1098102 h 5364847"/>
                <a:gd name="connsiteX14" fmla="*/ 4813878 w 5884628"/>
                <a:gd name="connsiteY14" fmla="*/ 1266679 h 5364847"/>
                <a:gd name="connsiteX15" fmla="*/ 3741317 w 5884628"/>
                <a:gd name="connsiteY15" fmla="*/ 1782163 h 5364847"/>
                <a:gd name="connsiteX16" fmla="*/ 2489527 w 5884628"/>
                <a:gd name="connsiteY16" fmla="*/ 2558281 h 5364847"/>
                <a:gd name="connsiteX17" fmla="*/ 1262992 w 5884628"/>
                <a:gd name="connsiteY17" fmla="*/ 3600753 h 5364847"/>
                <a:gd name="connsiteX18" fmla="*/ 924628 w 5884628"/>
                <a:gd name="connsiteY18" fmla="*/ 4087888 h 5364847"/>
                <a:gd name="connsiteX19" fmla="*/ 891708 w 5884628"/>
                <a:gd name="connsiteY19" fmla="*/ 4571010 h 5364847"/>
                <a:gd name="connsiteX20" fmla="*/ 1349106 w 5884628"/>
                <a:gd name="connsiteY20" fmla="*/ 4747681 h 5364847"/>
                <a:gd name="connsiteX21" fmla="*/ 2064302 w 5884628"/>
                <a:gd name="connsiteY21" fmla="*/ 4670681 h 5364847"/>
                <a:gd name="connsiteX22" fmla="*/ 2960285 w 5884628"/>
                <a:gd name="connsiteY22" fmla="*/ 4395065 h 5364847"/>
                <a:gd name="connsiteX23" fmla="*/ 4216708 w 5884628"/>
                <a:gd name="connsiteY23" fmla="*/ 3824715 h 5364847"/>
                <a:gd name="connsiteX24" fmla="*/ 4618480 w 5884628"/>
                <a:gd name="connsiteY24" fmla="*/ 3592913 h 5364847"/>
                <a:gd name="connsiteX25" fmla="*/ 4569805 w 5884628"/>
                <a:gd name="connsiteY25" fmla="*/ 3838651 h 5364847"/>
                <a:gd name="connsiteX26" fmla="*/ 4755695 w 5884628"/>
                <a:gd name="connsiteY26" fmla="*/ 4190921 h 5364847"/>
                <a:gd name="connsiteX27" fmla="*/ 3016679 w 5884628"/>
                <a:gd name="connsiteY27" fmla="*/ 4953400 h 5364847"/>
                <a:gd name="connsiteX28" fmla="*/ 1836558 w 5884628"/>
                <a:gd name="connsiteY28" fmla="*/ 5280005 h 5364847"/>
                <a:gd name="connsiteX29" fmla="*/ 812875 w 5884628"/>
                <a:gd name="connsiteY29" fmla="*/ 5347992 h 5364847"/>
                <a:gd name="connsiteX30" fmla="*/ 76346 w 5884628"/>
                <a:gd name="connsiteY30" fmla="*/ 5022182 h 5364847"/>
                <a:gd name="connsiteX31" fmla="*/ 36968 w 5884628"/>
                <a:gd name="connsiteY31" fmla="*/ 4293813 h 5364847"/>
                <a:gd name="connsiteX32" fmla="*/ 481888 w 5884628"/>
                <a:gd name="connsiteY32" fmla="*/ 3556565 h 5364847"/>
                <a:gd name="connsiteX33" fmla="*/ 1451843 w 5884628"/>
                <a:gd name="connsiteY33" fmla="*/ 2607041 h 5364847"/>
                <a:gd name="connsiteX34" fmla="*/ 2550090 w 5884628"/>
                <a:gd name="connsiteY34" fmla="*/ 1806723 h 5364847"/>
                <a:gd name="connsiteX0" fmla="*/ 2550090 w 5884628"/>
                <a:gd name="connsiteY0" fmla="*/ 1806723 h 5364847"/>
                <a:gd name="connsiteX1" fmla="*/ 3020819 w 5884628"/>
                <a:gd name="connsiteY1" fmla="*/ 1538974 h 5364847"/>
                <a:gd name="connsiteX2" fmla="*/ 3619934 w 5884628"/>
                <a:gd name="connsiteY2" fmla="*/ 1208712 h 5364847"/>
                <a:gd name="connsiteX3" fmla="*/ 4250276 w 5884628"/>
                <a:gd name="connsiteY3" fmla="*/ 914077 h 5364847"/>
                <a:gd name="connsiteX4" fmla="*/ 4536471 w 5884628"/>
                <a:gd name="connsiteY4" fmla="*/ 797630 h 5364847"/>
                <a:gd name="connsiteX5" fmla="*/ 4848752 w 5884628"/>
                <a:gd name="connsiteY5" fmla="*/ 497516 h 5364847"/>
                <a:gd name="connsiteX6" fmla="*/ 5350280 w 5884628"/>
                <a:gd name="connsiteY6" fmla="*/ 122756 h 5364847"/>
                <a:gd name="connsiteX7" fmla="*/ 5884628 w 5884628"/>
                <a:gd name="connsiteY7" fmla="*/ 0 h 5364847"/>
                <a:gd name="connsiteX8" fmla="*/ 5872170 w 5884628"/>
                <a:gd name="connsiteY8" fmla="*/ 190426 h 5364847"/>
                <a:gd name="connsiteX9" fmla="*/ 5557883 w 5884628"/>
                <a:gd name="connsiteY9" fmla="*/ 430530 h 5364847"/>
                <a:gd name="connsiteX10" fmla="*/ 5787922 w 5884628"/>
                <a:gd name="connsiteY10" fmla="*/ 368316 h 5364847"/>
                <a:gd name="connsiteX11" fmla="*/ 5855957 w 5884628"/>
                <a:gd name="connsiteY11" fmla="*/ 679700 h 5364847"/>
                <a:gd name="connsiteX12" fmla="*/ 5656796 w 5884628"/>
                <a:gd name="connsiteY12" fmla="*/ 982926 h 5364847"/>
                <a:gd name="connsiteX13" fmla="*/ 5251251 w 5884628"/>
                <a:gd name="connsiteY13" fmla="*/ 1098102 h 5364847"/>
                <a:gd name="connsiteX14" fmla="*/ 4813878 w 5884628"/>
                <a:gd name="connsiteY14" fmla="*/ 1266679 h 5364847"/>
                <a:gd name="connsiteX15" fmla="*/ 3741317 w 5884628"/>
                <a:gd name="connsiteY15" fmla="*/ 1782163 h 5364847"/>
                <a:gd name="connsiteX16" fmla="*/ 2489527 w 5884628"/>
                <a:gd name="connsiteY16" fmla="*/ 2558281 h 5364847"/>
                <a:gd name="connsiteX17" fmla="*/ 1262992 w 5884628"/>
                <a:gd name="connsiteY17" fmla="*/ 3600753 h 5364847"/>
                <a:gd name="connsiteX18" fmla="*/ 924628 w 5884628"/>
                <a:gd name="connsiteY18" fmla="*/ 4087888 h 5364847"/>
                <a:gd name="connsiteX19" fmla="*/ 891708 w 5884628"/>
                <a:gd name="connsiteY19" fmla="*/ 4571010 h 5364847"/>
                <a:gd name="connsiteX20" fmla="*/ 1349106 w 5884628"/>
                <a:gd name="connsiteY20" fmla="*/ 4747681 h 5364847"/>
                <a:gd name="connsiteX21" fmla="*/ 2064302 w 5884628"/>
                <a:gd name="connsiteY21" fmla="*/ 4670681 h 5364847"/>
                <a:gd name="connsiteX22" fmla="*/ 2960285 w 5884628"/>
                <a:gd name="connsiteY22" fmla="*/ 4395065 h 5364847"/>
                <a:gd name="connsiteX23" fmla="*/ 4216708 w 5884628"/>
                <a:gd name="connsiteY23" fmla="*/ 3824715 h 5364847"/>
                <a:gd name="connsiteX24" fmla="*/ 4618480 w 5884628"/>
                <a:gd name="connsiteY24" fmla="*/ 3592913 h 5364847"/>
                <a:gd name="connsiteX25" fmla="*/ 4569805 w 5884628"/>
                <a:gd name="connsiteY25" fmla="*/ 3838651 h 5364847"/>
                <a:gd name="connsiteX26" fmla="*/ 4755695 w 5884628"/>
                <a:gd name="connsiteY26" fmla="*/ 4190921 h 5364847"/>
                <a:gd name="connsiteX27" fmla="*/ 3016679 w 5884628"/>
                <a:gd name="connsiteY27" fmla="*/ 4953400 h 5364847"/>
                <a:gd name="connsiteX28" fmla="*/ 1836558 w 5884628"/>
                <a:gd name="connsiteY28" fmla="*/ 5280005 h 5364847"/>
                <a:gd name="connsiteX29" fmla="*/ 812875 w 5884628"/>
                <a:gd name="connsiteY29" fmla="*/ 5347992 h 5364847"/>
                <a:gd name="connsiteX30" fmla="*/ 76346 w 5884628"/>
                <a:gd name="connsiteY30" fmla="*/ 5022182 h 5364847"/>
                <a:gd name="connsiteX31" fmla="*/ 36968 w 5884628"/>
                <a:gd name="connsiteY31" fmla="*/ 4293813 h 5364847"/>
                <a:gd name="connsiteX32" fmla="*/ 481888 w 5884628"/>
                <a:gd name="connsiteY32" fmla="*/ 3556565 h 5364847"/>
                <a:gd name="connsiteX33" fmla="*/ 1451843 w 5884628"/>
                <a:gd name="connsiteY33" fmla="*/ 2607041 h 5364847"/>
                <a:gd name="connsiteX34" fmla="*/ 2550090 w 5884628"/>
                <a:gd name="connsiteY34" fmla="*/ 1806723 h 5364847"/>
                <a:gd name="connsiteX0" fmla="*/ 2558938 w 5893476"/>
                <a:gd name="connsiteY0" fmla="*/ 1806723 h 5364847"/>
                <a:gd name="connsiteX1" fmla="*/ 3029667 w 5893476"/>
                <a:gd name="connsiteY1" fmla="*/ 1538974 h 5364847"/>
                <a:gd name="connsiteX2" fmla="*/ 3628782 w 5893476"/>
                <a:gd name="connsiteY2" fmla="*/ 1208712 h 5364847"/>
                <a:gd name="connsiteX3" fmla="*/ 4259124 w 5893476"/>
                <a:gd name="connsiteY3" fmla="*/ 914077 h 5364847"/>
                <a:gd name="connsiteX4" fmla="*/ 4545319 w 5893476"/>
                <a:gd name="connsiteY4" fmla="*/ 797630 h 5364847"/>
                <a:gd name="connsiteX5" fmla="*/ 4857600 w 5893476"/>
                <a:gd name="connsiteY5" fmla="*/ 497516 h 5364847"/>
                <a:gd name="connsiteX6" fmla="*/ 5359128 w 5893476"/>
                <a:gd name="connsiteY6" fmla="*/ 122756 h 5364847"/>
                <a:gd name="connsiteX7" fmla="*/ 5893476 w 5893476"/>
                <a:gd name="connsiteY7" fmla="*/ 0 h 5364847"/>
                <a:gd name="connsiteX8" fmla="*/ 5881018 w 5893476"/>
                <a:gd name="connsiteY8" fmla="*/ 190426 h 5364847"/>
                <a:gd name="connsiteX9" fmla="*/ 5566731 w 5893476"/>
                <a:gd name="connsiteY9" fmla="*/ 430530 h 5364847"/>
                <a:gd name="connsiteX10" fmla="*/ 5796770 w 5893476"/>
                <a:gd name="connsiteY10" fmla="*/ 368316 h 5364847"/>
                <a:gd name="connsiteX11" fmla="*/ 5864805 w 5893476"/>
                <a:gd name="connsiteY11" fmla="*/ 679700 h 5364847"/>
                <a:gd name="connsiteX12" fmla="*/ 5665644 w 5893476"/>
                <a:gd name="connsiteY12" fmla="*/ 982926 h 5364847"/>
                <a:gd name="connsiteX13" fmla="*/ 5260099 w 5893476"/>
                <a:gd name="connsiteY13" fmla="*/ 1098102 h 5364847"/>
                <a:gd name="connsiteX14" fmla="*/ 4822726 w 5893476"/>
                <a:gd name="connsiteY14" fmla="*/ 1266679 h 5364847"/>
                <a:gd name="connsiteX15" fmla="*/ 3750165 w 5893476"/>
                <a:gd name="connsiteY15" fmla="*/ 1782163 h 5364847"/>
                <a:gd name="connsiteX16" fmla="*/ 2498375 w 5893476"/>
                <a:gd name="connsiteY16" fmla="*/ 2558281 h 5364847"/>
                <a:gd name="connsiteX17" fmla="*/ 1271840 w 5893476"/>
                <a:gd name="connsiteY17" fmla="*/ 3600753 h 5364847"/>
                <a:gd name="connsiteX18" fmla="*/ 933476 w 5893476"/>
                <a:gd name="connsiteY18" fmla="*/ 4087888 h 5364847"/>
                <a:gd name="connsiteX19" fmla="*/ 900556 w 5893476"/>
                <a:gd name="connsiteY19" fmla="*/ 4571010 h 5364847"/>
                <a:gd name="connsiteX20" fmla="*/ 1357954 w 5893476"/>
                <a:gd name="connsiteY20" fmla="*/ 4747681 h 5364847"/>
                <a:gd name="connsiteX21" fmla="*/ 2073150 w 5893476"/>
                <a:gd name="connsiteY21" fmla="*/ 4670681 h 5364847"/>
                <a:gd name="connsiteX22" fmla="*/ 2969133 w 5893476"/>
                <a:gd name="connsiteY22" fmla="*/ 4395065 h 5364847"/>
                <a:gd name="connsiteX23" fmla="*/ 4225556 w 5893476"/>
                <a:gd name="connsiteY23" fmla="*/ 3824715 h 5364847"/>
                <a:gd name="connsiteX24" fmla="*/ 4627328 w 5893476"/>
                <a:gd name="connsiteY24" fmla="*/ 3592913 h 5364847"/>
                <a:gd name="connsiteX25" fmla="*/ 4578653 w 5893476"/>
                <a:gd name="connsiteY25" fmla="*/ 3838651 h 5364847"/>
                <a:gd name="connsiteX26" fmla="*/ 4764543 w 5893476"/>
                <a:gd name="connsiteY26" fmla="*/ 4190921 h 5364847"/>
                <a:gd name="connsiteX27" fmla="*/ 3025527 w 5893476"/>
                <a:gd name="connsiteY27" fmla="*/ 4953400 h 5364847"/>
                <a:gd name="connsiteX28" fmla="*/ 1845406 w 5893476"/>
                <a:gd name="connsiteY28" fmla="*/ 5280005 h 5364847"/>
                <a:gd name="connsiteX29" fmla="*/ 821723 w 5893476"/>
                <a:gd name="connsiteY29" fmla="*/ 5347992 h 5364847"/>
                <a:gd name="connsiteX30" fmla="*/ 85194 w 5893476"/>
                <a:gd name="connsiteY30" fmla="*/ 5022182 h 5364847"/>
                <a:gd name="connsiteX31" fmla="*/ 45816 w 5893476"/>
                <a:gd name="connsiteY31" fmla="*/ 4293813 h 5364847"/>
                <a:gd name="connsiteX32" fmla="*/ 490736 w 5893476"/>
                <a:gd name="connsiteY32" fmla="*/ 3556565 h 5364847"/>
                <a:gd name="connsiteX33" fmla="*/ 1460691 w 5893476"/>
                <a:gd name="connsiteY33" fmla="*/ 2607041 h 5364847"/>
                <a:gd name="connsiteX34" fmla="*/ 2558938 w 5893476"/>
                <a:gd name="connsiteY34" fmla="*/ 1806723 h 5364847"/>
                <a:gd name="connsiteX0" fmla="*/ 2570621 w 5905159"/>
                <a:gd name="connsiteY0" fmla="*/ 1806723 h 5364847"/>
                <a:gd name="connsiteX1" fmla="*/ 3041350 w 5905159"/>
                <a:gd name="connsiteY1" fmla="*/ 1538974 h 5364847"/>
                <a:gd name="connsiteX2" fmla="*/ 3640465 w 5905159"/>
                <a:gd name="connsiteY2" fmla="*/ 1208712 h 5364847"/>
                <a:gd name="connsiteX3" fmla="*/ 4270807 w 5905159"/>
                <a:gd name="connsiteY3" fmla="*/ 914077 h 5364847"/>
                <a:gd name="connsiteX4" fmla="*/ 4557002 w 5905159"/>
                <a:gd name="connsiteY4" fmla="*/ 797630 h 5364847"/>
                <a:gd name="connsiteX5" fmla="*/ 4869283 w 5905159"/>
                <a:gd name="connsiteY5" fmla="*/ 497516 h 5364847"/>
                <a:gd name="connsiteX6" fmla="*/ 5370811 w 5905159"/>
                <a:gd name="connsiteY6" fmla="*/ 122756 h 5364847"/>
                <a:gd name="connsiteX7" fmla="*/ 5905159 w 5905159"/>
                <a:gd name="connsiteY7" fmla="*/ 0 h 5364847"/>
                <a:gd name="connsiteX8" fmla="*/ 5892701 w 5905159"/>
                <a:gd name="connsiteY8" fmla="*/ 190426 h 5364847"/>
                <a:gd name="connsiteX9" fmla="*/ 5578414 w 5905159"/>
                <a:gd name="connsiteY9" fmla="*/ 430530 h 5364847"/>
                <a:gd name="connsiteX10" fmla="*/ 5808453 w 5905159"/>
                <a:gd name="connsiteY10" fmla="*/ 368316 h 5364847"/>
                <a:gd name="connsiteX11" fmla="*/ 5876488 w 5905159"/>
                <a:gd name="connsiteY11" fmla="*/ 679700 h 5364847"/>
                <a:gd name="connsiteX12" fmla="*/ 5677327 w 5905159"/>
                <a:gd name="connsiteY12" fmla="*/ 982926 h 5364847"/>
                <a:gd name="connsiteX13" fmla="*/ 5271782 w 5905159"/>
                <a:gd name="connsiteY13" fmla="*/ 1098102 h 5364847"/>
                <a:gd name="connsiteX14" fmla="*/ 4834409 w 5905159"/>
                <a:gd name="connsiteY14" fmla="*/ 1266679 h 5364847"/>
                <a:gd name="connsiteX15" fmla="*/ 3761848 w 5905159"/>
                <a:gd name="connsiteY15" fmla="*/ 1782163 h 5364847"/>
                <a:gd name="connsiteX16" fmla="*/ 2510058 w 5905159"/>
                <a:gd name="connsiteY16" fmla="*/ 2558281 h 5364847"/>
                <a:gd name="connsiteX17" fmla="*/ 1283523 w 5905159"/>
                <a:gd name="connsiteY17" fmla="*/ 3600753 h 5364847"/>
                <a:gd name="connsiteX18" fmla="*/ 945159 w 5905159"/>
                <a:gd name="connsiteY18" fmla="*/ 4087888 h 5364847"/>
                <a:gd name="connsiteX19" fmla="*/ 912239 w 5905159"/>
                <a:gd name="connsiteY19" fmla="*/ 4571010 h 5364847"/>
                <a:gd name="connsiteX20" fmla="*/ 1369637 w 5905159"/>
                <a:gd name="connsiteY20" fmla="*/ 4747681 h 5364847"/>
                <a:gd name="connsiteX21" fmla="*/ 2084833 w 5905159"/>
                <a:gd name="connsiteY21" fmla="*/ 4670681 h 5364847"/>
                <a:gd name="connsiteX22" fmla="*/ 2980816 w 5905159"/>
                <a:gd name="connsiteY22" fmla="*/ 4395065 h 5364847"/>
                <a:gd name="connsiteX23" fmla="*/ 4237239 w 5905159"/>
                <a:gd name="connsiteY23" fmla="*/ 3824715 h 5364847"/>
                <a:gd name="connsiteX24" fmla="*/ 4639011 w 5905159"/>
                <a:gd name="connsiteY24" fmla="*/ 3592913 h 5364847"/>
                <a:gd name="connsiteX25" fmla="*/ 4590336 w 5905159"/>
                <a:gd name="connsiteY25" fmla="*/ 3838651 h 5364847"/>
                <a:gd name="connsiteX26" fmla="*/ 4776226 w 5905159"/>
                <a:gd name="connsiteY26" fmla="*/ 4190921 h 5364847"/>
                <a:gd name="connsiteX27" fmla="*/ 3037210 w 5905159"/>
                <a:gd name="connsiteY27" fmla="*/ 4953400 h 5364847"/>
                <a:gd name="connsiteX28" fmla="*/ 1857089 w 5905159"/>
                <a:gd name="connsiteY28" fmla="*/ 5280005 h 5364847"/>
                <a:gd name="connsiteX29" fmla="*/ 833406 w 5905159"/>
                <a:gd name="connsiteY29" fmla="*/ 5347992 h 5364847"/>
                <a:gd name="connsiteX30" fmla="*/ 96877 w 5905159"/>
                <a:gd name="connsiteY30" fmla="*/ 5022182 h 5364847"/>
                <a:gd name="connsiteX31" fmla="*/ 57499 w 5905159"/>
                <a:gd name="connsiteY31" fmla="*/ 4293813 h 5364847"/>
                <a:gd name="connsiteX32" fmla="*/ 502419 w 5905159"/>
                <a:gd name="connsiteY32" fmla="*/ 3556565 h 5364847"/>
                <a:gd name="connsiteX33" fmla="*/ 1472374 w 5905159"/>
                <a:gd name="connsiteY33" fmla="*/ 2607041 h 5364847"/>
                <a:gd name="connsiteX34" fmla="*/ 2570621 w 5905159"/>
                <a:gd name="connsiteY34" fmla="*/ 1806723 h 5364847"/>
                <a:gd name="connsiteX0" fmla="*/ 2569550 w 5904088"/>
                <a:gd name="connsiteY0" fmla="*/ 1806723 h 5364847"/>
                <a:gd name="connsiteX1" fmla="*/ 3040279 w 5904088"/>
                <a:gd name="connsiteY1" fmla="*/ 1538974 h 5364847"/>
                <a:gd name="connsiteX2" fmla="*/ 3639394 w 5904088"/>
                <a:gd name="connsiteY2" fmla="*/ 1208712 h 5364847"/>
                <a:gd name="connsiteX3" fmla="*/ 4269736 w 5904088"/>
                <a:gd name="connsiteY3" fmla="*/ 914077 h 5364847"/>
                <a:gd name="connsiteX4" fmla="*/ 4555931 w 5904088"/>
                <a:gd name="connsiteY4" fmla="*/ 797630 h 5364847"/>
                <a:gd name="connsiteX5" fmla="*/ 4868212 w 5904088"/>
                <a:gd name="connsiteY5" fmla="*/ 497516 h 5364847"/>
                <a:gd name="connsiteX6" fmla="*/ 5369740 w 5904088"/>
                <a:gd name="connsiteY6" fmla="*/ 122756 h 5364847"/>
                <a:gd name="connsiteX7" fmla="*/ 5904088 w 5904088"/>
                <a:gd name="connsiteY7" fmla="*/ 0 h 5364847"/>
                <a:gd name="connsiteX8" fmla="*/ 5891630 w 5904088"/>
                <a:gd name="connsiteY8" fmla="*/ 190426 h 5364847"/>
                <a:gd name="connsiteX9" fmla="*/ 5577343 w 5904088"/>
                <a:gd name="connsiteY9" fmla="*/ 430530 h 5364847"/>
                <a:gd name="connsiteX10" fmla="*/ 5807382 w 5904088"/>
                <a:gd name="connsiteY10" fmla="*/ 368316 h 5364847"/>
                <a:gd name="connsiteX11" fmla="*/ 5875417 w 5904088"/>
                <a:gd name="connsiteY11" fmla="*/ 679700 h 5364847"/>
                <a:gd name="connsiteX12" fmla="*/ 5676256 w 5904088"/>
                <a:gd name="connsiteY12" fmla="*/ 982926 h 5364847"/>
                <a:gd name="connsiteX13" fmla="*/ 5270711 w 5904088"/>
                <a:gd name="connsiteY13" fmla="*/ 1098102 h 5364847"/>
                <a:gd name="connsiteX14" fmla="*/ 4833338 w 5904088"/>
                <a:gd name="connsiteY14" fmla="*/ 1266679 h 5364847"/>
                <a:gd name="connsiteX15" fmla="*/ 3760777 w 5904088"/>
                <a:gd name="connsiteY15" fmla="*/ 1782163 h 5364847"/>
                <a:gd name="connsiteX16" fmla="*/ 2508987 w 5904088"/>
                <a:gd name="connsiteY16" fmla="*/ 2558281 h 5364847"/>
                <a:gd name="connsiteX17" fmla="*/ 1282452 w 5904088"/>
                <a:gd name="connsiteY17" fmla="*/ 3600753 h 5364847"/>
                <a:gd name="connsiteX18" fmla="*/ 944088 w 5904088"/>
                <a:gd name="connsiteY18" fmla="*/ 4087888 h 5364847"/>
                <a:gd name="connsiteX19" fmla="*/ 911168 w 5904088"/>
                <a:gd name="connsiteY19" fmla="*/ 4571010 h 5364847"/>
                <a:gd name="connsiteX20" fmla="*/ 1368566 w 5904088"/>
                <a:gd name="connsiteY20" fmla="*/ 4747681 h 5364847"/>
                <a:gd name="connsiteX21" fmla="*/ 2083762 w 5904088"/>
                <a:gd name="connsiteY21" fmla="*/ 4670681 h 5364847"/>
                <a:gd name="connsiteX22" fmla="*/ 2979745 w 5904088"/>
                <a:gd name="connsiteY22" fmla="*/ 4395065 h 5364847"/>
                <a:gd name="connsiteX23" fmla="*/ 4236168 w 5904088"/>
                <a:gd name="connsiteY23" fmla="*/ 3824715 h 5364847"/>
                <a:gd name="connsiteX24" fmla="*/ 4637940 w 5904088"/>
                <a:gd name="connsiteY24" fmla="*/ 3592913 h 5364847"/>
                <a:gd name="connsiteX25" fmla="*/ 4589265 w 5904088"/>
                <a:gd name="connsiteY25" fmla="*/ 3838651 h 5364847"/>
                <a:gd name="connsiteX26" fmla="*/ 4775155 w 5904088"/>
                <a:gd name="connsiteY26" fmla="*/ 4190921 h 5364847"/>
                <a:gd name="connsiteX27" fmla="*/ 3036139 w 5904088"/>
                <a:gd name="connsiteY27" fmla="*/ 4953400 h 5364847"/>
                <a:gd name="connsiteX28" fmla="*/ 1856018 w 5904088"/>
                <a:gd name="connsiteY28" fmla="*/ 5280005 h 5364847"/>
                <a:gd name="connsiteX29" fmla="*/ 832335 w 5904088"/>
                <a:gd name="connsiteY29" fmla="*/ 5347992 h 5364847"/>
                <a:gd name="connsiteX30" fmla="*/ 95806 w 5904088"/>
                <a:gd name="connsiteY30" fmla="*/ 5022182 h 5364847"/>
                <a:gd name="connsiteX31" fmla="*/ 56428 w 5904088"/>
                <a:gd name="connsiteY31" fmla="*/ 4293813 h 5364847"/>
                <a:gd name="connsiteX32" fmla="*/ 501348 w 5904088"/>
                <a:gd name="connsiteY32" fmla="*/ 3556565 h 5364847"/>
                <a:gd name="connsiteX33" fmla="*/ 1471303 w 5904088"/>
                <a:gd name="connsiteY33" fmla="*/ 2607041 h 5364847"/>
                <a:gd name="connsiteX34" fmla="*/ 2569550 w 5904088"/>
                <a:gd name="connsiteY34" fmla="*/ 1806723 h 5364847"/>
                <a:gd name="connsiteX0" fmla="*/ 2574705 w 5909243"/>
                <a:gd name="connsiteY0" fmla="*/ 1806723 h 5364847"/>
                <a:gd name="connsiteX1" fmla="*/ 3045434 w 5909243"/>
                <a:gd name="connsiteY1" fmla="*/ 1538974 h 5364847"/>
                <a:gd name="connsiteX2" fmla="*/ 3644549 w 5909243"/>
                <a:gd name="connsiteY2" fmla="*/ 1208712 h 5364847"/>
                <a:gd name="connsiteX3" fmla="*/ 4274891 w 5909243"/>
                <a:gd name="connsiteY3" fmla="*/ 914077 h 5364847"/>
                <a:gd name="connsiteX4" fmla="*/ 4561086 w 5909243"/>
                <a:gd name="connsiteY4" fmla="*/ 797630 h 5364847"/>
                <a:gd name="connsiteX5" fmla="*/ 4873367 w 5909243"/>
                <a:gd name="connsiteY5" fmla="*/ 497516 h 5364847"/>
                <a:gd name="connsiteX6" fmla="*/ 5374895 w 5909243"/>
                <a:gd name="connsiteY6" fmla="*/ 122756 h 5364847"/>
                <a:gd name="connsiteX7" fmla="*/ 5909243 w 5909243"/>
                <a:gd name="connsiteY7" fmla="*/ 0 h 5364847"/>
                <a:gd name="connsiteX8" fmla="*/ 5896785 w 5909243"/>
                <a:gd name="connsiteY8" fmla="*/ 190426 h 5364847"/>
                <a:gd name="connsiteX9" fmla="*/ 5582498 w 5909243"/>
                <a:gd name="connsiteY9" fmla="*/ 430530 h 5364847"/>
                <a:gd name="connsiteX10" fmla="*/ 5812537 w 5909243"/>
                <a:gd name="connsiteY10" fmla="*/ 368316 h 5364847"/>
                <a:gd name="connsiteX11" fmla="*/ 5880572 w 5909243"/>
                <a:gd name="connsiteY11" fmla="*/ 679700 h 5364847"/>
                <a:gd name="connsiteX12" fmla="*/ 5681411 w 5909243"/>
                <a:gd name="connsiteY12" fmla="*/ 982926 h 5364847"/>
                <a:gd name="connsiteX13" fmla="*/ 5275866 w 5909243"/>
                <a:gd name="connsiteY13" fmla="*/ 1098102 h 5364847"/>
                <a:gd name="connsiteX14" fmla="*/ 4838493 w 5909243"/>
                <a:gd name="connsiteY14" fmla="*/ 1266679 h 5364847"/>
                <a:gd name="connsiteX15" fmla="*/ 3765932 w 5909243"/>
                <a:gd name="connsiteY15" fmla="*/ 1782163 h 5364847"/>
                <a:gd name="connsiteX16" fmla="*/ 2514142 w 5909243"/>
                <a:gd name="connsiteY16" fmla="*/ 2558281 h 5364847"/>
                <a:gd name="connsiteX17" fmla="*/ 1287607 w 5909243"/>
                <a:gd name="connsiteY17" fmla="*/ 3600753 h 5364847"/>
                <a:gd name="connsiteX18" fmla="*/ 949243 w 5909243"/>
                <a:gd name="connsiteY18" fmla="*/ 4087888 h 5364847"/>
                <a:gd name="connsiteX19" fmla="*/ 916323 w 5909243"/>
                <a:gd name="connsiteY19" fmla="*/ 4571010 h 5364847"/>
                <a:gd name="connsiteX20" fmla="*/ 1373721 w 5909243"/>
                <a:gd name="connsiteY20" fmla="*/ 4747681 h 5364847"/>
                <a:gd name="connsiteX21" fmla="*/ 2088917 w 5909243"/>
                <a:gd name="connsiteY21" fmla="*/ 4670681 h 5364847"/>
                <a:gd name="connsiteX22" fmla="*/ 2984900 w 5909243"/>
                <a:gd name="connsiteY22" fmla="*/ 4395065 h 5364847"/>
                <a:gd name="connsiteX23" fmla="*/ 4241323 w 5909243"/>
                <a:gd name="connsiteY23" fmla="*/ 3824715 h 5364847"/>
                <a:gd name="connsiteX24" fmla="*/ 4643095 w 5909243"/>
                <a:gd name="connsiteY24" fmla="*/ 3592913 h 5364847"/>
                <a:gd name="connsiteX25" fmla="*/ 4594420 w 5909243"/>
                <a:gd name="connsiteY25" fmla="*/ 3838651 h 5364847"/>
                <a:gd name="connsiteX26" fmla="*/ 4780310 w 5909243"/>
                <a:gd name="connsiteY26" fmla="*/ 4190921 h 5364847"/>
                <a:gd name="connsiteX27" fmla="*/ 3041294 w 5909243"/>
                <a:gd name="connsiteY27" fmla="*/ 4953400 h 5364847"/>
                <a:gd name="connsiteX28" fmla="*/ 1861173 w 5909243"/>
                <a:gd name="connsiteY28" fmla="*/ 5280005 h 5364847"/>
                <a:gd name="connsiteX29" fmla="*/ 837490 w 5909243"/>
                <a:gd name="connsiteY29" fmla="*/ 5347992 h 5364847"/>
                <a:gd name="connsiteX30" fmla="*/ 100961 w 5909243"/>
                <a:gd name="connsiteY30" fmla="*/ 5022182 h 5364847"/>
                <a:gd name="connsiteX31" fmla="*/ 61583 w 5909243"/>
                <a:gd name="connsiteY31" fmla="*/ 4293813 h 5364847"/>
                <a:gd name="connsiteX32" fmla="*/ 506503 w 5909243"/>
                <a:gd name="connsiteY32" fmla="*/ 3556565 h 5364847"/>
                <a:gd name="connsiteX33" fmla="*/ 1476458 w 5909243"/>
                <a:gd name="connsiteY33" fmla="*/ 2607041 h 5364847"/>
                <a:gd name="connsiteX34" fmla="*/ 2574705 w 5909243"/>
                <a:gd name="connsiteY34" fmla="*/ 1806723 h 5364847"/>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84900 w 5909243"/>
                <a:gd name="connsiteY22" fmla="*/ 4395065 h 5361310"/>
                <a:gd name="connsiteX23" fmla="*/ 4241323 w 5909243"/>
                <a:gd name="connsiteY23" fmla="*/ 3824715 h 5361310"/>
                <a:gd name="connsiteX24" fmla="*/ 4643095 w 5909243"/>
                <a:gd name="connsiteY24" fmla="*/ 3592913 h 5361310"/>
                <a:gd name="connsiteX25" fmla="*/ 4594420 w 5909243"/>
                <a:gd name="connsiteY25" fmla="*/ 3838651 h 5361310"/>
                <a:gd name="connsiteX26" fmla="*/ 4780310 w 5909243"/>
                <a:gd name="connsiteY26" fmla="*/ 4190921 h 5361310"/>
                <a:gd name="connsiteX27" fmla="*/ 3041294 w 5909243"/>
                <a:gd name="connsiteY27" fmla="*/ 4953400 h 5361310"/>
                <a:gd name="connsiteX28" fmla="*/ 1861173 w 5909243"/>
                <a:gd name="connsiteY28" fmla="*/ 5280005 h 5361310"/>
                <a:gd name="connsiteX29" fmla="*/ 837490 w 5909243"/>
                <a:gd name="connsiteY29" fmla="*/ 5347992 h 5361310"/>
                <a:gd name="connsiteX30" fmla="*/ 100961 w 5909243"/>
                <a:gd name="connsiteY30" fmla="*/ 5022182 h 5361310"/>
                <a:gd name="connsiteX31" fmla="*/ 61583 w 5909243"/>
                <a:gd name="connsiteY31" fmla="*/ 4293813 h 5361310"/>
                <a:gd name="connsiteX32" fmla="*/ 506503 w 5909243"/>
                <a:gd name="connsiteY32" fmla="*/ 3556565 h 5361310"/>
                <a:gd name="connsiteX33" fmla="*/ 1476458 w 5909243"/>
                <a:gd name="connsiteY33" fmla="*/ 2607041 h 5361310"/>
                <a:gd name="connsiteX34" fmla="*/ 2574705 w 5909243"/>
                <a:gd name="connsiteY34"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84900 w 5909243"/>
                <a:gd name="connsiteY22" fmla="*/ 4395065 h 5361310"/>
                <a:gd name="connsiteX23" fmla="*/ 4241323 w 5909243"/>
                <a:gd name="connsiteY23" fmla="*/ 3824715 h 5361310"/>
                <a:gd name="connsiteX24" fmla="*/ 4643095 w 5909243"/>
                <a:gd name="connsiteY24" fmla="*/ 3592913 h 5361310"/>
                <a:gd name="connsiteX25" fmla="*/ 4594420 w 5909243"/>
                <a:gd name="connsiteY25" fmla="*/ 3838651 h 5361310"/>
                <a:gd name="connsiteX26" fmla="*/ 4981694 w 5909243"/>
                <a:gd name="connsiteY26" fmla="*/ 4072302 h 5361310"/>
                <a:gd name="connsiteX27" fmla="*/ 3041294 w 5909243"/>
                <a:gd name="connsiteY27" fmla="*/ 4953400 h 5361310"/>
                <a:gd name="connsiteX28" fmla="*/ 1861173 w 5909243"/>
                <a:gd name="connsiteY28" fmla="*/ 5280005 h 5361310"/>
                <a:gd name="connsiteX29" fmla="*/ 837490 w 5909243"/>
                <a:gd name="connsiteY29" fmla="*/ 5347992 h 5361310"/>
                <a:gd name="connsiteX30" fmla="*/ 100961 w 5909243"/>
                <a:gd name="connsiteY30" fmla="*/ 5022182 h 5361310"/>
                <a:gd name="connsiteX31" fmla="*/ 61583 w 5909243"/>
                <a:gd name="connsiteY31" fmla="*/ 4293813 h 5361310"/>
                <a:gd name="connsiteX32" fmla="*/ 506503 w 5909243"/>
                <a:gd name="connsiteY32" fmla="*/ 3556565 h 5361310"/>
                <a:gd name="connsiteX33" fmla="*/ 1476458 w 5909243"/>
                <a:gd name="connsiteY33" fmla="*/ 2607041 h 5361310"/>
                <a:gd name="connsiteX34" fmla="*/ 2574705 w 5909243"/>
                <a:gd name="connsiteY34"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84900 w 5909243"/>
                <a:gd name="connsiteY22" fmla="*/ 4395065 h 5361310"/>
                <a:gd name="connsiteX23" fmla="*/ 4241323 w 5909243"/>
                <a:gd name="connsiteY23" fmla="*/ 3824715 h 5361310"/>
                <a:gd name="connsiteX24" fmla="*/ 4643095 w 5909243"/>
                <a:gd name="connsiteY24" fmla="*/ 3592913 h 5361310"/>
                <a:gd name="connsiteX25" fmla="*/ 4594420 w 5909243"/>
                <a:gd name="connsiteY25" fmla="*/ 3838651 h 5361310"/>
                <a:gd name="connsiteX26" fmla="*/ 4981694 w 5909243"/>
                <a:gd name="connsiteY26" fmla="*/ 4072302 h 5361310"/>
                <a:gd name="connsiteX27" fmla="*/ 3041294 w 5909243"/>
                <a:gd name="connsiteY27" fmla="*/ 4953400 h 5361310"/>
                <a:gd name="connsiteX28" fmla="*/ 1861173 w 5909243"/>
                <a:gd name="connsiteY28" fmla="*/ 5280005 h 5361310"/>
                <a:gd name="connsiteX29" fmla="*/ 837490 w 5909243"/>
                <a:gd name="connsiteY29" fmla="*/ 5347992 h 5361310"/>
                <a:gd name="connsiteX30" fmla="*/ 100961 w 5909243"/>
                <a:gd name="connsiteY30" fmla="*/ 5022182 h 5361310"/>
                <a:gd name="connsiteX31" fmla="*/ 61583 w 5909243"/>
                <a:gd name="connsiteY31" fmla="*/ 4293813 h 5361310"/>
                <a:gd name="connsiteX32" fmla="*/ 506503 w 5909243"/>
                <a:gd name="connsiteY32" fmla="*/ 3556565 h 5361310"/>
                <a:gd name="connsiteX33" fmla="*/ 1476458 w 5909243"/>
                <a:gd name="connsiteY33" fmla="*/ 2607041 h 5361310"/>
                <a:gd name="connsiteX34" fmla="*/ 2574705 w 5909243"/>
                <a:gd name="connsiteY34"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84900 w 5909243"/>
                <a:gd name="connsiteY22" fmla="*/ 4395065 h 5361310"/>
                <a:gd name="connsiteX23" fmla="*/ 4241323 w 5909243"/>
                <a:gd name="connsiteY23" fmla="*/ 3824715 h 5361310"/>
                <a:gd name="connsiteX24" fmla="*/ 4643095 w 5909243"/>
                <a:gd name="connsiteY24" fmla="*/ 3592913 h 5361310"/>
                <a:gd name="connsiteX25" fmla="*/ 4594420 w 5909243"/>
                <a:gd name="connsiteY25" fmla="*/ 3838651 h 5361310"/>
                <a:gd name="connsiteX26" fmla="*/ 4981694 w 5909243"/>
                <a:gd name="connsiteY26" fmla="*/ 4072302 h 5361310"/>
                <a:gd name="connsiteX27" fmla="*/ 3041294 w 5909243"/>
                <a:gd name="connsiteY27" fmla="*/ 4953400 h 5361310"/>
                <a:gd name="connsiteX28" fmla="*/ 1861173 w 5909243"/>
                <a:gd name="connsiteY28" fmla="*/ 5280005 h 5361310"/>
                <a:gd name="connsiteX29" fmla="*/ 837490 w 5909243"/>
                <a:gd name="connsiteY29" fmla="*/ 5347992 h 5361310"/>
                <a:gd name="connsiteX30" fmla="*/ 100961 w 5909243"/>
                <a:gd name="connsiteY30" fmla="*/ 5022182 h 5361310"/>
                <a:gd name="connsiteX31" fmla="*/ 61583 w 5909243"/>
                <a:gd name="connsiteY31" fmla="*/ 4293813 h 5361310"/>
                <a:gd name="connsiteX32" fmla="*/ 506503 w 5909243"/>
                <a:gd name="connsiteY32" fmla="*/ 3556565 h 5361310"/>
                <a:gd name="connsiteX33" fmla="*/ 1476458 w 5909243"/>
                <a:gd name="connsiteY33" fmla="*/ 2607041 h 5361310"/>
                <a:gd name="connsiteX34" fmla="*/ 2574705 w 5909243"/>
                <a:gd name="connsiteY34"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84900 w 5909243"/>
                <a:gd name="connsiteY22" fmla="*/ 4395065 h 5361310"/>
                <a:gd name="connsiteX23" fmla="*/ 4241323 w 5909243"/>
                <a:gd name="connsiteY23" fmla="*/ 3824715 h 5361310"/>
                <a:gd name="connsiteX24" fmla="*/ 4643095 w 5909243"/>
                <a:gd name="connsiteY24" fmla="*/ 3592913 h 5361310"/>
                <a:gd name="connsiteX25" fmla="*/ 4594420 w 5909243"/>
                <a:gd name="connsiteY25" fmla="*/ 3838651 h 5361310"/>
                <a:gd name="connsiteX26" fmla="*/ 4981694 w 5909243"/>
                <a:gd name="connsiteY26" fmla="*/ 4072302 h 5361310"/>
                <a:gd name="connsiteX27" fmla="*/ 3041294 w 5909243"/>
                <a:gd name="connsiteY27" fmla="*/ 4953400 h 5361310"/>
                <a:gd name="connsiteX28" fmla="*/ 1861173 w 5909243"/>
                <a:gd name="connsiteY28" fmla="*/ 5280005 h 5361310"/>
                <a:gd name="connsiteX29" fmla="*/ 837490 w 5909243"/>
                <a:gd name="connsiteY29" fmla="*/ 5347992 h 5361310"/>
                <a:gd name="connsiteX30" fmla="*/ 100961 w 5909243"/>
                <a:gd name="connsiteY30" fmla="*/ 5022182 h 5361310"/>
                <a:gd name="connsiteX31" fmla="*/ 61583 w 5909243"/>
                <a:gd name="connsiteY31" fmla="*/ 4293813 h 5361310"/>
                <a:gd name="connsiteX32" fmla="*/ 506503 w 5909243"/>
                <a:gd name="connsiteY32" fmla="*/ 3556565 h 5361310"/>
                <a:gd name="connsiteX33" fmla="*/ 1476458 w 5909243"/>
                <a:gd name="connsiteY33" fmla="*/ 2607041 h 5361310"/>
                <a:gd name="connsiteX34" fmla="*/ 2574705 w 5909243"/>
                <a:gd name="connsiteY34"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84900 w 5909243"/>
                <a:gd name="connsiteY22" fmla="*/ 4395065 h 5361310"/>
                <a:gd name="connsiteX23" fmla="*/ 4241323 w 5909243"/>
                <a:gd name="connsiteY23" fmla="*/ 3824715 h 5361310"/>
                <a:gd name="connsiteX24" fmla="*/ 4643095 w 5909243"/>
                <a:gd name="connsiteY24" fmla="*/ 3592913 h 5361310"/>
                <a:gd name="connsiteX25" fmla="*/ 4594420 w 5909243"/>
                <a:gd name="connsiteY25" fmla="*/ 3838651 h 5361310"/>
                <a:gd name="connsiteX26" fmla="*/ 4981694 w 5909243"/>
                <a:gd name="connsiteY26" fmla="*/ 4072302 h 5361310"/>
                <a:gd name="connsiteX27" fmla="*/ 3041294 w 5909243"/>
                <a:gd name="connsiteY27" fmla="*/ 4953400 h 5361310"/>
                <a:gd name="connsiteX28" fmla="*/ 1861173 w 5909243"/>
                <a:gd name="connsiteY28" fmla="*/ 5280005 h 5361310"/>
                <a:gd name="connsiteX29" fmla="*/ 837490 w 5909243"/>
                <a:gd name="connsiteY29" fmla="*/ 5347992 h 5361310"/>
                <a:gd name="connsiteX30" fmla="*/ 100961 w 5909243"/>
                <a:gd name="connsiteY30" fmla="*/ 5022182 h 5361310"/>
                <a:gd name="connsiteX31" fmla="*/ 61583 w 5909243"/>
                <a:gd name="connsiteY31" fmla="*/ 4293813 h 5361310"/>
                <a:gd name="connsiteX32" fmla="*/ 506503 w 5909243"/>
                <a:gd name="connsiteY32" fmla="*/ 3556565 h 5361310"/>
                <a:gd name="connsiteX33" fmla="*/ 1476458 w 5909243"/>
                <a:gd name="connsiteY33" fmla="*/ 2607041 h 5361310"/>
                <a:gd name="connsiteX34" fmla="*/ 2574705 w 5909243"/>
                <a:gd name="connsiteY34"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84900 w 5909243"/>
                <a:gd name="connsiteY22" fmla="*/ 4395065 h 5361310"/>
                <a:gd name="connsiteX23" fmla="*/ 4241323 w 5909243"/>
                <a:gd name="connsiteY23" fmla="*/ 3824715 h 5361310"/>
                <a:gd name="connsiteX24" fmla="*/ 4643095 w 5909243"/>
                <a:gd name="connsiteY24" fmla="*/ 3592913 h 5361310"/>
                <a:gd name="connsiteX25" fmla="*/ 4594420 w 5909243"/>
                <a:gd name="connsiteY25" fmla="*/ 3838651 h 5361310"/>
                <a:gd name="connsiteX26" fmla="*/ 4981694 w 5909243"/>
                <a:gd name="connsiteY26" fmla="*/ 4072302 h 5361310"/>
                <a:gd name="connsiteX27" fmla="*/ 3041294 w 5909243"/>
                <a:gd name="connsiteY27" fmla="*/ 4953400 h 5361310"/>
                <a:gd name="connsiteX28" fmla="*/ 1861173 w 5909243"/>
                <a:gd name="connsiteY28" fmla="*/ 5280005 h 5361310"/>
                <a:gd name="connsiteX29" fmla="*/ 837490 w 5909243"/>
                <a:gd name="connsiteY29" fmla="*/ 5347992 h 5361310"/>
                <a:gd name="connsiteX30" fmla="*/ 100961 w 5909243"/>
                <a:gd name="connsiteY30" fmla="*/ 5022182 h 5361310"/>
                <a:gd name="connsiteX31" fmla="*/ 61583 w 5909243"/>
                <a:gd name="connsiteY31" fmla="*/ 4293813 h 5361310"/>
                <a:gd name="connsiteX32" fmla="*/ 506503 w 5909243"/>
                <a:gd name="connsiteY32" fmla="*/ 3556565 h 5361310"/>
                <a:gd name="connsiteX33" fmla="*/ 1476458 w 5909243"/>
                <a:gd name="connsiteY33" fmla="*/ 2607041 h 5361310"/>
                <a:gd name="connsiteX34" fmla="*/ 2574705 w 5909243"/>
                <a:gd name="connsiteY34"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84900 w 5909243"/>
                <a:gd name="connsiteY22" fmla="*/ 4395065 h 5361310"/>
                <a:gd name="connsiteX23" fmla="*/ 4241323 w 5909243"/>
                <a:gd name="connsiteY23" fmla="*/ 3824715 h 5361310"/>
                <a:gd name="connsiteX24" fmla="*/ 4643095 w 5909243"/>
                <a:gd name="connsiteY24" fmla="*/ 3592913 h 5361310"/>
                <a:gd name="connsiteX25" fmla="*/ 4594420 w 5909243"/>
                <a:gd name="connsiteY25" fmla="*/ 3838651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84900 w 5909243"/>
                <a:gd name="connsiteY22" fmla="*/ 4395065 h 5361310"/>
                <a:gd name="connsiteX23" fmla="*/ 4241323 w 5909243"/>
                <a:gd name="connsiteY23" fmla="*/ 3824715 h 5361310"/>
                <a:gd name="connsiteX24" fmla="*/ 4643095 w 5909243"/>
                <a:gd name="connsiteY24" fmla="*/ 3592913 h 5361310"/>
                <a:gd name="connsiteX25" fmla="*/ 4594420 w 5909243"/>
                <a:gd name="connsiteY25" fmla="*/ 3838651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84900 w 5909243"/>
                <a:gd name="connsiteY22" fmla="*/ 4395065 h 5361310"/>
                <a:gd name="connsiteX23" fmla="*/ 4241323 w 5909243"/>
                <a:gd name="connsiteY23" fmla="*/ 3824715 h 5361310"/>
                <a:gd name="connsiteX24" fmla="*/ 4643095 w 5909243"/>
                <a:gd name="connsiteY24" fmla="*/ 3592913 h 5361310"/>
                <a:gd name="connsiteX25" fmla="*/ 4594420 w 5909243"/>
                <a:gd name="connsiteY25" fmla="*/ 3838651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84900 w 5909243"/>
                <a:gd name="connsiteY22" fmla="*/ 4395065 h 5361310"/>
                <a:gd name="connsiteX23" fmla="*/ 4241323 w 5909243"/>
                <a:gd name="connsiteY23" fmla="*/ 3824715 h 5361310"/>
                <a:gd name="connsiteX24" fmla="*/ 4643095 w 5909243"/>
                <a:gd name="connsiteY24" fmla="*/ 3592913 h 5361310"/>
                <a:gd name="connsiteX25" fmla="*/ 4594420 w 5909243"/>
                <a:gd name="connsiteY25" fmla="*/ 3838651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84900 w 5909243"/>
                <a:gd name="connsiteY22" fmla="*/ 4395065 h 5361310"/>
                <a:gd name="connsiteX23" fmla="*/ 4241323 w 5909243"/>
                <a:gd name="connsiteY23" fmla="*/ 3824715 h 5361310"/>
                <a:gd name="connsiteX24" fmla="*/ 4643095 w 5909243"/>
                <a:gd name="connsiteY24" fmla="*/ 3592913 h 5361310"/>
                <a:gd name="connsiteX25" fmla="*/ 4594420 w 5909243"/>
                <a:gd name="connsiteY25" fmla="*/ 3838651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84900 w 5909243"/>
                <a:gd name="connsiteY22" fmla="*/ 4395065 h 5361310"/>
                <a:gd name="connsiteX23" fmla="*/ 4241323 w 5909243"/>
                <a:gd name="connsiteY23" fmla="*/ 3824715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84900 w 5909243"/>
                <a:gd name="connsiteY22" fmla="*/ 4395065 h 5361310"/>
                <a:gd name="connsiteX23" fmla="*/ 4241323 w 5909243"/>
                <a:gd name="connsiteY23" fmla="*/ 3824715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84900 w 5909243"/>
                <a:gd name="connsiteY22" fmla="*/ 4395065 h 5361310"/>
                <a:gd name="connsiteX23" fmla="*/ 4235415 w 5909243"/>
                <a:gd name="connsiteY23" fmla="*/ 3818498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42459 w 5909243"/>
                <a:gd name="connsiteY22" fmla="*/ 4415215 h 5361310"/>
                <a:gd name="connsiteX23" fmla="*/ 4235415 w 5909243"/>
                <a:gd name="connsiteY23" fmla="*/ 3818498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42459 w 5909243"/>
                <a:gd name="connsiteY22" fmla="*/ 4415215 h 5361310"/>
                <a:gd name="connsiteX23" fmla="*/ 4235415 w 5909243"/>
                <a:gd name="connsiteY23" fmla="*/ 3818498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42459 w 5909243"/>
                <a:gd name="connsiteY22" fmla="*/ 4415215 h 5361310"/>
                <a:gd name="connsiteX23" fmla="*/ 4235415 w 5909243"/>
                <a:gd name="connsiteY23" fmla="*/ 3818498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42459 w 5909243"/>
                <a:gd name="connsiteY22" fmla="*/ 4415215 h 5361310"/>
                <a:gd name="connsiteX23" fmla="*/ 4235415 w 5909243"/>
                <a:gd name="connsiteY23" fmla="*/ 3818498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40499 w 5909243"/>
                <a:gd name="connsiteY22" fmla="*/ 4406672 h 5361310"/>
                <a:gd name="connsiteX23" fmla="*/ 4235415 w 5909243"/>
                <a:gd name="connsiteY23" fmla="*/ 3818498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40499 w 5909243"/>
                <a:gd name="connsiteY22" fmla="*/ 4406672 h 5361310"/>
                <a:gd name="connsiteX23" fmla="*/ 3771517 w 5909243"/>
                <a:gd name="connsiteY23" fmla="*/ 4043255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73721 w 5909243"/>
                <a:gd name="connsiteY20" fmla="*/ 4747681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916323 w 5909243"/>
                <a:gd name="connsiteY19" fmla="*/ 4571010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287607 w 5909243"/>
                <a:gd name="connsiteY17" fmla="*/ 3600753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557253 w 5909243"/>
                <a:gd name="connsiteY17" fmla="*/ 3340102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557253 w 5909243"/>
                <a:gd name="connsiteY17" fmla="*/ 3340102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557253 w 5909243"/>
                <a:gd name="connsiteY17" fmla="*/ 3340102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557253 w 5909243"/>
                <a:gd name="connsiteY17" fmla="*/ 3340102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838493 w 5909243"/>
                <a:gd name="connsiteY14" fmla="*/ 1266679 h 5361310"/>
                <a:gd name="connsiteX15" fmla="*/ 3765932 w 5909243"/>
                <a:gd name="connsiteY15" fmla="*/ 1782163 h 5361310"/>
                <a:gd name="connsiteX16" fmla="*/ 2514142 w 5909243"/>
                <a:gd name="connsiteY16" fmla="*/ 2558281 h 5361310"/>
                <a:gd name="connsiteX17" fmla="*/ 1551344 w 5909243"/>
                <a:gd name="connsiteY17" fmla="*/ 3333885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477259 w 5909243"/>
                <a:gd name="connsiteY14" fmla="*/ 1430965 h 5361310"/>
                <a:gd name="connsiteX15" fmla="*/ 3765932 w 5909243"/>
                <a:gd name="connsiteY15" fmla="*/ 1782163 h 5361310"/>
                <a:gd name="connsiteX16" fmla="*/ 2514142 w 5909243"/>
                <a:gd name="connsiteY16" fmla="*/ 2558281 h 5361310"/>
                <a:gd name="connsiteX17" fmla="*/ 1551344 w 5909243"/>
                <a:gd name="connsiteY17" fmla="*/ 3333885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477259 w 5909243"/>
                <a:gd name="connsiteY14" fmla="*/ 1430965 h 5361310"/>
                <a:gd name="connsiteX15" fmla="*/ 3765932 w 5909243"/>
                <a:gd name="connsiteY15" fmla="*/ 1782163 h 5361310"/>
                <a:gd name="connsiteX16" fmla="*/ 2514142 w 5909243"/>
                <a:gd name="connsiteY16" fmla="*/ 2558281 h 5361310"/>
                <a:gd name="connsiteX17" fmla="*/ 1551344 w 5909243"/>
                <a:gd name="connsiteY17" fmla="*/ 3333885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477259 w 5909243"/>
                <a:gd name="connsiteY14" fmla="*/ 1430965 h 5361310"/>
                <a:gd name="connsiteX15" fmla="*/ 3787636 w 5909243"/>
                <a:gd name="connsiteY15" fmla="*/ 1779076 h 5361310"/>
                <a:gd name="connsiteX16" fmla="*/ 2514142 w 5909243"/>
                <a:gd name="connsiteY16" fmla="*/ 2558281 h 5361310"/>
                <a:gd name="connsiteX17" fmla="*/ 1551344 w 5909243"/>
                <a:gd name="connsiteY17" fmla="*/ 3333885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4705 w 5909243"/>
                <a:gd name="connsiteY0" fmla="*/ 1806723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477259 w 5909243"/>
                <a:gd name="connsiteY14" fmla="*/ 1430965 h 5361310"/>
                <a:gd name="connsiteX15" fmla="*/ 3787636 w 5909243"/>
                <a:gd name="connsiteY15" fmla="*/ 1779076 h 5361310"/>
                <a:gd name="connsiteX16" fmla="*/ 2514142 w 5909243"/>
                <a:gd name="connsiteY16" fmla="*/ 2558281 h 5361310"/>
                <a:gd name="connsiteX17" fmla="*/ 1551344 w 5909243"/>
                <a:gd name="connsiteY17" fmla="*/ 3333885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4705 w 5909243"/>
                <a:gd name="connsiteY35" fmla="*/ 1806723 h 5361310"/>
                <a:gd name="connsiteX0" fmla="*/ 2571751 w 5909243"/>
                <a:gd name="connsiteY0" fmla="*/ 1803614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477259 w 5909243"/>
                <a:gd name="connsiteY14" fmla="*/ 1430965 h 5361310"/>
                <a:gd name="connsiteX15" fmla="*/ 3787636 w 5909243"/>
                <a:gd name="connsiteY15" fmla="*/ 1779076 h 5361310"/>
                <a:gd name="connsiteX16" fmla="*/ 2514142 w 5909243"/>
                <a:gd name="connsiteY16" fmla="*/ 2558281 h 5361310"/>
                <a:gd name="connsiteX17" fmla="*/ 1551344 w 5909243"/>
                <a:gd name="connsiteY17" fmla="*/ 3333885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1751 w 5909243"/>
                <a:gd name="connsiteY35" fmla="*/ 1803614 h 5361310"/>
                <a:gd name="connsiteX0" fmla="*/ 2571751 w 5909243"/>
                <a:gd name="connsiteY0" fmla="*/ 1803614 h 5361310"/>
                <a:gd name="connsiteX1" fmla="*/ 3045434 w 5909243"/>
                <a:gd name="connsiteY1" fmla="*/ 1538974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477259 w 5909243"/>
                <a:gd name="connsiteY14" fmla="*/ 1430965 h 5361310"/>
                <a:gd name="connsiteX15" fmla="*/ 3787636 w 5909243"/>
                <a:gd name="connsiteY15" fmla="*/ 1779076 h 5361310"/>
                <a:gd name="connsiteX16" fmla="*/ 2514142 w 5909243"/>
                <a:gd name="connsiteY16" fmla="*/ 2558281 h 5361310"/>
                <a:gd name="connsiteX17" fmla="*/ 1551344 w 5909243"/>
                <a:gd name="connsiteY17" fmla="*/ 3333885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1751 w 5909243"/>
                <a:gd name="connsiteY35" fmla="*/ 1803614 h 5361310"/>
                <a:gd name="connsiteX0" fmla="*/ 2571751 w 5909243"/>
                <a:gd name="connsiteY0" fmla="*/ 1803614 h 5361310"/>
                <a:gd name="connsiteX1" fmla="*/ 3192530 w 5909243"/>
                <a:gd name="connsiteY1" fmla="*/ 1447483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477259 w 5909243"/>
                <a:gd name="connsiteY14" fmla="*/ 1430965 h 5361310"/>
                <a:gd name="connsiteX15" fmla="*/ 3787636 w 5909243"/>
                <a:gd name="connsiteY15" fmla="*/ 1779076 h 5361310"/>
                <a:gd name="connsiteX16" fmla="*/ 2514142 w 5909243"/>
                <a:gd name="connsiteY16" fmla="*/ 2558281 h 5361310"/>
                <a:gd name="connsiteX17" fmla="*/ 1551344 w 5909243"/>
                <a:gd name="connsiteY17" fmla="*/ 3333885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571751 w 5909243"/>
                <a:gd name="connsiteY35" fmla="*/ 1803614 h 5361310"/>
                <a:gd name="connsiteX0" fmla="*/ 2255828 w 5909243"/>
                <a:gd name="connsiteY0" fmla="*/ 2009094 h 5361310"/>
                <a:gd name="connsiteX1" fmla="*/ 3192530 w 5909243"/>
                <a:gd name="connsiteY1" fmla="*/ 1447483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477259 w 5909243"/>
                <a:gd name="connsiteY14" fmla="*/ 1430965 h 5361310"/>
                <a:gd name="connsiteX15" fmla="*/ 3787636 w 5909243"/>
                <a:gd name="connsiteY15" fmla="*/ 1779076 h 5361310"/>
                <a:gd name="connsiteX16" fmla="*/ 2514142 w 5909243"/>
                <a:gd name="connsiteY16" fmla="*/ 2558281 h 5361310"/>
                <a:gd name="connsiteX17" fmla="*/ 1551344 w 5909243"/>
                <a:gd name="connsiteY17" fmla="*/ 3333885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255828 w 5909243"/>
                <a:gd name="connsiteY35" fmla="*/ 2009094 h 5361310"/>
                <a:gd name="connsiteX0" fmla="*/ 2255828 w 5909243"/>
                <a:gd name="connsiteY0" fmla="*/ 2009094 h 5361310"/>
                <a:gd name="connsiteX1" fmla="*/ 3192530 w 5909243"/>
                <a:gd name="connsiteY1" fmla="*/ 1447483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477259 w 5909243"/>
                <a:gd name="connsiteY14" fmla="*/ 1430965 h 5361310"/>
                <a:gd name="connsiteX15" fmla="*/ 3787636 w 5909243"/>
                <a:gd name="connsiteY15" fmla="*/ 1779076 h 5361310"/>
                <a:gd name="connsiteX16" fmla="*/ 2514142 w 5909243"/>
                <a:gd name="connsiteY16" fmla="*/ 2558281 h 5361310"/>
                <a:gd name="connsiteX17" fmla="*/ 1551344 w 5909243"/>
                <a:gd name="connsiteY17" fmla="*/ 3333885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255828 w 5909243"/>
                <a:gd name="connsiteY35" fmla="*/ 2009094 h 5361310"/>
                <a:gd name="connsiteX0" fmla="*/ 2249919 w 5909243"/>
                <a:gd name="connsiteY0" fmla="*/ 2002877 h 5361310"/>
                <a:gd name="connsiteX1" fmla="*/ 3192530 w 5909243"/>
                <a:gd name="connsiteY1" fmla="*/ 1447483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477259 w 5909243"/>
                <a:gd name="connsiteY14" fmla="*/ 1430965 h 5361310"/>
                <a:gd name="connsiteX15" fmla="*/ 3787636 w 5909243"/>
                <a:gd name="connsiteY15" fmla="*/ 1779076 h 5361310"/>
                <a:gd name="connsiteX16" fmla="*/ 2514142 w 5909243"/>
                <a:gd name="connsiteY16" fmla="*/ 2558281 h 5361310"/>
                <a:gd name="connsiteX17" fmla="*/ 1551344 w 5909243"/>
                <a:gd name="connsiteY17" fmla="*/ 3333885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249919 w 5909243"/>
                <a:gd name="connsiteY35" fmla="*/ 2002877 h 5361310"/>
                <a:gd name="connsiteX0" fmla="*/ 2251879 w 5909243"/>
                <a:gd name="connsiteY0" fmla="*/ 2011420 h 5361310"/>
                <a:gd name="connsiteX1" fmla="*/ 3192530 w 5909243"/>
                <a:gd name="connsiteY1" fmla="*/ 1447483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477259 w 5909243"/>
                <a:gd name="connsiteY14" fmla="*/ 1430965 h 5361310"/>
                <a:gd name="connsiteX15" fmla="*/ 3787636 w 5909243"/>
                <a:gd name="connsiteY15" fmla="*/ 1779076 h 5361310"/>
                <a:gd name="connsiteX16" fmla="*/ 2514142 w 5909243"/>
                <a:gd name="connsiteY16" fmla="*/ 2558281 h 5361310"/>
                <a:gd name="connsiteX17" fmla="*/ 1551344 w 5909243"/>
                <a:gd name="connsiteY17" fmla="*/ 3333885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786318 w 5909243"/>
                <a:gd name="connsiteY23" fmla="*/ 4039387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251879 w 5909243"/>
                <a:gd name="connsiteY35" fmla="*/ 2011420 h 5361310"/>
                <a:gd name="connsiteX0" fmla="*/ 2251879 w 5909243"/>
                <a:gd name="connsiteY0" fmla="*/ 2011420 h 5361310"/>
                <a:gd name="connsiteX1" fmla="*/ 3192530 w 5909243"/>
                <a:gd name="connsiteY1" fmla="*/ 1447483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477259 w 5909243"/>
                <a:gd name="connsiteY14" fmla="*/ 1430965 h 5361310"/>
                <a:gd name="connsiteX15" fmla="*/ 3787636 w 5909243"/>
                <a:gd name="connsiteY15" fmla="*/ 1779076 h 5361310"/>
                <a:gd name="connsiteX16" fmla="*/ 2514142 w 5909243"/>
                <a:gd name="connsiteY16" fmla="*/ 2558281 h 5361310"/>
                <a:gd name="connsiteX17" fmla="*/ 1551344 w 5909243"/>
                <a:gd name="connsiteY17" fmla="*/ 3333885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838617 w 5909243"/>
                <a:gd name="connsiteY23" fmla="*/ 4023129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894950 w 5909243"/>
                <a:gd name="connsiteY27" fmla="*/ 4620287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251879 w 5909243"/>
                <a:gd name="connsiteY35" fmla="*/ 2011420 h 5361310"/>
                <a:gd name="connsiteX0" fmla="*/ 2251879 w 5909243"/>
                <a:gd name="connsiteY0" fmla="*/ 2011420 h 5361310"/>
                <a:gd name="connsiteX1" fmla="*/ 3192530 w 5909243"/>
                <a:gd name="connsiteY1" fmla="*/ 1447483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477259 w 5909243"/>
                <a:gd name="connsiteY14" fmla="*/ 1430965 h 5361310"/>
                <a:gd name="connsiteX15" fmla="*/ 3787636 w 5909243"/>
                <a:gd name="connsiteY15" fmla="*/ 1779076 h 5361310"/>
                <a:gd name="connsiteX16" fmla="*/ 2514142 w 5909243"/>
                <a:gd name="connsiteY16" fmla="*/ 2558281 h 5361310"/>
                <a:gd name="connsiteX17" fmla="*/ 1551344 w 5909243"/>
                <a:gd name="connsiteY17" fmla="*/ 3333885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838617 w 5909243"/>
                <a:gd name="connsiteY23" fmla="*/ 4023129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715328 w 5909243"/>
                <a:gd name="connsiteY27" fmla="*/ 4696995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251879 w 5909243"/>
                <a:gd name="connsiteY35" fmla="*/ 2011420 h 5361310"/>
                <a:gd name="connsiteX0" fmla="*/ 2251879 w 5909243"/>
                <a:gd name="connsiteY0" fmla="*/ 2011420 h 5361310"/>
                <a:gd name="connsiteX1" fmla="*/ 3192530 w 5909243"/>
                <a:gd name="connsiteY1" fmla="*/ 1447483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477259 w 5909243"/>
                <a:gd name="connsiteY14" fmla="*/ 1430965 h 5361310"/>
                <a:gd name="connsiteX15" fmla="*/ 3787636 w 5909243"/>
                <a:gd name="connsiteY15" fmla="*/ 1779076 h 5361310"/>
                <a:gd name="connsiteX16" fmla="*/ 2514142 w 5909243"/>
                <a:gd name="connsiteY16" fmla="*/ 2558281 h 5361310"/>
                <a:gd name="connsiteX17" fmla="*/ 1551344 w 5909243"/>
                <a:gd name="connsiteY17" fmla="*/ 3333885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838617 w 5909243"/>
                <a:gd name="connsiteY23" fmla="*/ 4023129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715328 w 5909243"/>
                <a:gd name="connsiteY27" fmla="*/ 4696995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251879 w 5909243"/>
                <a:gd name="connsiteY35" fmla="*/ 2011420 h 5361310"/>
                <a:gd name="connsiteX0" fmla="*/ 2251879 w 5909243"/>
                <a:gd name="connsiteY0" fmla="*/ 2011420 h 5361310"/>
                <a:gd name="connsiteX1" fmla="*/ 3192530 w 5909243"/>
                <a:gd name="connsiteY1" fmla="*/ 1447483 h 5361310"/>
                <a:gd name="connsiteX2" fmla="*/ 3644549 w 5909243"/>
                <a:gd name="connsiteY2" fmla="*/ 1208712 h 5361310"/>
                <a:gd name="connsiteX3" fmla="*/ 4274891 w 5909243"/>
                <a:gd name="connsiteY3" fmla="*/ 914077 h 5361310"/>
                <a:gd name="connsiteX4" fmla="*/ 4561086 w 5909243"/>
                <a:gd name="connsiteY4" fmla="*/ 797630 h 5361310"/>
                <a:gd name="connsiteX5" fmla="*/ 4873367 w 5909243"/>
                <a:gd name="connsiteY5" fmla="*/ 497516 h 5361310"/>
                <a:gd name="connsiteX6" fmla="*/ 5374895 w 5909243"/>
                <a:gd name="connsiteY6" fmla="*/ 122756 h 5361310"/>
                <a:gd name="connsiteX7" fmla="*/ 5909243 w 5909243"/>
                <a:gd name="connsiteY7" fmla="*/ 0 h 5361310"/>
                <a:gd name="connsiteX8" fmla="*/ 5896785 w 5909243"/>
                <a:gd name="connsiteY8" fmla="*/ 190426 h 5361310"/>
                <a:gd name="connsiteX9" fmla="*/ 5582498 w 5909243"/>
                <a:gd name="connsiteY9" fmla="*/ 430530 h 5361310"/>
                <a:gd name="connsiteX10" fmla="*/ 5812537 w 5909243"/>
                <a:gd name="connsiteY10" fmla="*/ 368316 h 5361310"/>
                <a:gd name="connsiteX11" fmla="*/ 5880572 w 5909243"/>
                <a:gd name="connsiteY11" fmla="*/ 679700 h 5361310"/>
                <a:gd name="connsiteX12" fmla="*/ 5681411 w 5909243"/>
                <a:gd name="connsiteY12" fmla="*/ 982926 h 5361310"/>
                <a:gd name="connsiteX13" fmla="*/ 5275866 w 5909243"/>
                <a:gd name="connsiteY13" fmla="*/ 1098102 h 5361310"/>
                <a:gd name="connsiteX14" fmla="*/ 4477259 w 5909243"/>
                <a:gd name="connsiteY14" fmla="*/ 1430965 h 5361310"/>
                <a:gd name="connsiteX15" fmla="*/ 3787636 w 5909243"/>
                <a:gd name="connsiteY15" fmla="*/ 1779076 h 5361310"/>
                <a:gd name="connsiteX16" fmla="*/ 2514142 w 5909243"/>
                <a:gd name="connsiteY16" fmla="*/ 2558281 h 5361310"/>
                <a:gd name="connsiteX17" fmla="*/ 1551344 w 5909243"/>
                <a:gd name="connsiteY17" fmla="*/ 3333885 h 5361310"/>
                <a:gd name="connsiteX18" fmla="*/ 949243 w 5909243"/>
                <a:gd name="connsiteY18" fmla="*/ 4087888 h 5361310"/>
                <a:gd name="connsiteX19" fmla="*/ 890726 w 5909243"/>
                <a:gd name="connsiteY19" fmla="*/ 4537597 h 5361310"/>
                <a:gd name="connsiteX20" fmla="*/ 1316509 w 5909243"/>
                <a:gd name="connsiteY20" fmla="*/ 4752289 h 5361310"/>
                <a:gd name="connsiteX21" fmla="*/ 2088917 w 5909243"/>
                <a:gd name="connsiteY21" fmla="*/ 4670681 h 5361310"/>
                <a:gd name="connsiteX22" fmla="*/ 2940499 w 5909243"/>
                <a:gd name="connsiteY22" fmla="*/ 4406672 h 5361310"/>
                <a:gd name="connsiteX23" fmla="*/ 3838617 w 5909243"/>
                <a:gd name="connsiteY23" fmla="*/ 4023129 h 5361310"/>
                <a:gd name="connsiteX24" fmla="*/ 4643095 w 5909243"/>
                <a:gd name="connsiteY24" fmla="*/ 3592913 h 5361310"/>
                <a:gd name="connsiteX25" fmla="*/ 4683112 w 5909243"/>
                <a:gd name="connsiteY25" fmla="*/ 3893084 h 5361310"/>
                <a:gd name="connsiteX26" fmla="*/ 4981694 w 5909243"/>
                <a:gd name="connsiteY26" fmla="*/ 4072302 h 5361310"/>
                <a:gd name="connsiteX27" fmla="*/ 3715328 w 5909243"/>
                <a:gd name="connsiteY27" fmla="*/ 4696995 h 5361310"/>
                <a:gd name="connsiteX28" fmla="*/ 3041294 w 5909243"/>
                <a:gd name="connsiteY28" fmla="*/ 4953400 h 5361310"/>
                <a:gd name="connsiteX29" fmla="*/ 1861173 w 5909243"/>
                <a:gd name="connsiteY29" fmla="*/ 5280005 h 5361310"/>
                <a:gd name="connsiteX30" fmla="*/ 837490 w 5909243"/>
                <a:gd name="connsiteY30" fmla="*/ 5347992 h 5361310"/>
                <a:gd name="connsiteX31" fmla="*/ 100961 w 5909243"/>
                <a:gd name="connsiteY31" fmla="*/ 5022182 h 5361310"/>
                <a:gd name="connsiteX32" fmla="*/ 61583 w 5909243"/>
                <a:gd name="connsiteY32" fmla="*/ 4293813 h 5361310"/>
                <a:gd name="connsiteX33" fmla="*/ 506503 w 5909243"/>
                <a:gd name="connsiteY33" fmla="*/ 3556565 h 5361310"/>
                <a:gd name="connsiteX34" fmla="*/ 1476458 w 5909243"/>
                <a:gd name="connsiteY34" fmla="*/ 2607041 h 5361310"/>
                <a:gd name="connsiteX35" fmla="*/ 2251879 w 5909243"/>
                <a:gd name="connsiteY35" fmla="*/ 2011420 h 5361310"/>
                <a:gd name="connsiteX0" fmla="*/ 2251879 w 5909243"/>
                <a:gd name="connsiteY0" fmla="*/ 2011420 h 5360356"/>
                <a:gd name="connsiteX1" fmla="*/ 3192530 w 5909243"/>
                <a:gd name="connsiteY1" fmla="*/ 1447483 h 5360356"/>
                <a:gd name="connsiteX2" fmla="*/ 3644549 w 5909243"/>
                <a:gd name="connsiteY2" fmla="*/ 1208712 h 5360356"/>
                <a:gd name="connsiteX3" fmla="*/ 4274891 w 5909243"/>
                <a:gd name="connsiteY3" fmla="*/ 914077 h 5360356"/>
                <a:gd name="connsiteX4" fmla="*/ 4561086 w 5909243"/>
                <a:gd name="connsiteY4" fmla="*/ 797630 h 5360356"/>
                <a:gd name="connsiteX5" fmla="*/ 4873367 w 5909243"/>
                <a:gd name="connsiteY5" fmla="*/ 497516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681411 w 5909243"/>
                <a:gd name="connsiteY12" fmla="*/ 982926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251879 w 5909243"/>
                <a:gd name="connsiteY35" fmla="*/ 2011420 h 5360356"/>
                <a:gd name="connsiteX0" fmla="*/ 2251879 w 5909243"/>
                <a:gd name="connsiteY0" fmla="*/ 2011420 h 5360356"/>
                <a:gd name="connsiteX1" fmla="*/ 3192530 w 5909243"/>
                <a:gd name="connsiteY1" fmla="*/ 1447483 h 5360356"/>
                <a:gd name="connsiteX2" fmla="*/ 3644549 w 5909243"/>
                <a:gd name="connsiteY2" fmla="*/ 1208712 h 5360356"/>
                <a:gd name="connsiteX3" fmla="*/ 4274891 w 5909243"/>
                <a:gd name="connsiteY3" fmla="*/ 914077 h 5360356"/>
                <a:gd name="connsiteX4" fmla="*/ 4561086 w 5909243"/>
                <a:gd name="connsiteY4" fmla="*/ 797630 h 5360356"/>
                <a:gd name="connsiteX5" fmla="*/ 4873367 w 5909243"/>
                <a:gd name="connsiteY5" fmla="*/ 497516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681411 w 5909243"/>
                <a:gd name="connsiteY12" fmla="*/ 982926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251879 w 5909243"/>
                <a:gd name="connsiteY35" fmla="*/ 2011420 h 5360356"/>
                <a:gd name="connsiteX0" fmla="*/ 2192619 w 5909243"/>
                <a:gd name="connsiteY0" fmla="*/ 2065721 h 5360356"/>
                <a:gd name="connsiteX1" fmla="*/ 3192530 w 5909243"/>
                <a:gd name="connsiteY1" fmla="*/ 1447483 h 5360356"/>
                <a:gd name="connsiteX2" fmla="*/ 3644549 w 5909243"/>
                <a:gd name="connsiteY2" fmla="*/ 1208712 h 5360356"/>
                <a:gd name="connsiteX3" fmla="*/ 4274891 w 5909243"/>
                <a:gd name="connsiteY3" fmla="*/ 914077 h 5360356"/>
                <a:gd name="connsiteX4" fmla="*/ 4561086 w 5909243"/>
                <a:gd name="connsiteY4" fmla="*/ 797630 h 5360356"/>
                <a:gd name="connsiteX5" fmla="*/ 4873367 w 5909243"/>
                <a:gd name="connsiteY5" fmla="*/ 497516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681411 w 5909243"/>
                <a:gd name="connsiteY12" fmla="*/ 982926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644549 w 5909243"/>
                <a:gd name="connsiteY2" fmla="*/ 1208712 h 5360356"/>
                <a:gd name="connsiteX3" fmla="*/ 4274891 w 5909243"/>
                <a:gd name="connsiteY3" fmla="*/ 914077 h 5360356"/>
                <a:gd name="connsiteX4" fmla="*/ 4561086 w 5909243"/>
                <a:gd name="connsiteY4" fmla="*/ 797630 h 5360356"/>
                <a:gd name="connsiteX5" fmla="*/ 4873367 w 5909243"/>
                <a:gd name="connsiteY5" fmla="*/ 497516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681411 w 5909243"/>
                <a:gd name="connsiteY12" fmla="*/ 982926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74891 w 5909243"/>
                <a:gd name="connsiteY3" fmla="*/ 914077 h 5360356"/>
                <a:gd name="connsiteX4" fmla="*/ 4561086 w 5909243"/>
                <a:gd name="connsiteY4" fmla="*/ 797630 h 5360356"/>
                <a:gd name="connsiteX5" fmla="*/ 4873367 w 5909243"/>
                <a:gd name="connsiteY5" fmla="*/ 497516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681411 w 5909243"/>
                <a:gd name="connsiteY12" fmla="*/ 982926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80828 w 5909243"/>
                <a:gd name="connsiteY3" fmla="*/ 900883 h 5360356"/>
                <a:gd name="connsiteX4" fmla="*/ 4561086 w 5909243"/>
                <a:gd name="connsiteY4" fmla="*/ 797630 h 5360356"/>
                <a:gd name="connsiteX5" fmla="*/ 4873367 w 5909243"/>
                <a:gd name="connsiteY5" fmla="*/ 497516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681411 w 5909243"/>
                <a:gd name="connsiteY12" fmla="*/ 982926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80828 w 5909243"/>
                <a:gd name="connsiteY3" fmla="*/ 900883 h 5360356"/>
                <a:gd name="connsiteX4" fmla="*/ 4561086 w 5909243"/>
                <a:gd name="connsiteY4" fmla="*/ 797630 h 5360356"/>
                <a:gd name="connsiteX5" fmla="*/ 4873367 w 5909243"/>
                <a:gd name="connsiteY5" fmla="*/ 497516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681411 w 5909243"/>
                <a:gd name="connsiteY12" fmla="*/ 982926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80828 w 5909243"/>
                <a:gd name="connsiteY3" fmla="*/ 900883 h 5360356"/>
                <a:gd name="connsiteX4" fmla="*/ 4561086 w 5909243"/>
                <a:gd name="connsiteY4" fmla="*/ 79763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681411 w 5909243"/>
                <a:gd name="connsiteY12" fmla="*/ 982926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61086 w 5909243"/>
                <a:gd name="connsiteY4" fmla="*/ 79763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681411 w 5909243"/>
                <a:gd name="connsiteY12" fmla="*/ 982926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681411 w 5909243"/>
                <a:gd name="connsiteY12" fmla="*/ 982926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681411 w 5909243"/>
                <a:gd name="connsiteY12" fmla="*/ 982926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681411 w 5909243"/>
                <a:gd name="connsiteY12" fmla="*/ 982926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681411 w 5909243"/>
                <a:gd name="connsiteY12" fmla="*/ 982926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681411 w 5909243"/>
                <a:gd name="connsiteY12" fmla="*/ 982926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95 w 5909243"/>
                <a:gd name="connsiteY24" fmla="*/ 3592913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38617 w 5909243"/>
                <a:gd name="connsiteY23" fmla="*/ 4023129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40499 w 5909243"/>
                <a:gd name="connsiteY22" fmla="*/ 440667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33522 w 5909243"/>
                <a:gd name="connsiteY22" fmla="*/ 4414587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38940 w 5909243"/>
                <a:gd name="connsiteY22" fmla="*/ 441520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15328 w 5909243"/>
                <a:gd name="connsiteY27" fmla="*/ 4696995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88917 w 5909243"/>
                <a:gd name="connsiteY21" fmla="*/ 4670681 h 5360356"/>
                <a:gd name="connsiteX22" fmla="*/ 2938940 w 5909243"/>
                <a:gd name="connsiteY22" fmla="*/ 441520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23063 w 5909243"/>
                <a:gd name="connsiteY27" fmla="*/ 4700048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41679 w 5909243"/>
                <a:gd name="connsiteY21" fmla="*/ 4687090 h 5360356"/>
                <a:gd name="connsiteX22" fmla="*/ 2938940 w 5909243"/>
                <a:gd name="connsiteY22" fmla="*/ 441520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23063 w 5909243"/>
                <a:gd name="connsiteY27" fmla="*/ 4700048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41679 w 5909243"/>
                <a:gd name="connsiteY21" fmla="*/ 4687090 h 5360356"/>
                <a:gd name="connsiteX22" fmla="*/ 2938940 w 5909243"/>
                <a:gd name="connsiteY22" fmla="*/ 441520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23063 w 5909243"/>
                <a:gd name="connsiteY27" fmla="*/ 4700048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890726 w 5909243"/>
                <a:gd name="connsiteY19" fmla="*/ 4537597 h 5360356"/>
                <a:gd name="connsiteX20" fmla="*/ 1316509 w 5909243"/>
                <a:gd name="connsiteY20" fmla="*/ 4752289 h 5360356"/>
                <a:gd name="connsiteX21" fmla="*/ 2041679 w 5909243"/>
                <a:gd name="connsiteY21" fmla="*/ 4687090 h 5360356"/>
                <a:gd name="connsiteX22" fmla="*/ 2938940 w 5909243"/>
                <a:gd name="connsiteY22" fmla="*/ 441520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23063 w 5909243"/>
                <a:gd name="connsiteY27" fmla="*/ 4700048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900802 w 5909243"/>
                <a:gd name="connsiteY19" fmla="*/ 4527857 h 5360356"/>
                <a:gd name="connsiteX20" fmla="*/ 1316509 w 5909243"/>
                <a:gd name="connsiteY20" fmla="*/ 4752289 h 5360356"/>
                <a:gd name="connsiteX21" fmla="*/ 2041679 w 5909243"/>
                <a:gd name="connsiteY21" fmla="*/ 4687090 h 5360356"/>
                <a:gd name="connsiteX22" fmla="*/ 2938940 w 5909243"/>
                <a:gd name="connsiteY22" fmla="*/ 441520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23063 w 5909243"/>
                <a:gd name="connsiteY27" fmla="*/ 4700048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900802 w 5909243"/>
                <a:gd name="connsiteY19" fmla="*/ 4527857 h 5360356"/>
                <a:gd name="connsiteX20" fmla="*/ 1316509 w 5909243"/>
                <a:gd name="connsiteY20" fmla="*/ 4752289 h 5360356"/>
                <a:gd name="connsiteX21" fmla="*/ 2041679 w 5909243"/>
                <a:gd name="connsiteY21" fmla="*/ 4687090 h 5360356"/>
                <a:gd name="connsiteX22" fmla="*/ 2938940 w 5909243"/>
                <a:gd name="connsiteY22" fmla="*/ 441520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23063 w 5909243"/>
                <a:gd name="connsiteY27" fmla="*/ 4700048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49243 w 5909243"/>
                <a:gd name="connsiteY18" fmla="*/ 4087888 h 5360356"/>
                <a:gd name="connsiteX19" fmla="*/ 900802 w 5909243"/>
                <a:gd name="connsiteY19" fmla="*/ 4527857 h 5360356"/>
                <a:gd name="connsiteX20" fmla="*/ 1316509 w 5909243"/>
                <a:gd name="connsiteY20" fmla="*/ 4752289 h 5360356"/>
                <a:gd name="connsiteX21" fmla="*/ 2041679 w 5909243"/>
                <a:gd name="connsiteY21" fmla="*/ 4687090 h 5360356"/>
                <a:gd name="connsiteX22" fmla="*/ 2938940 w 5909243"/>
                <a:gd name="connsiteY22" fmla="*/ 441520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23063 w 5909243"/>
                <a:gd name="connsiteY27" fmla="*/ 4700048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51344 w 5909243"/>
                <a:gd name="connsiteY17" fmla="*/ 3333885 h 5360356"/>
                <a:gd name="connsiteX18" fmla="*/ 965495 w 5909243"/>
                <a:gd name="connsiteY18" fmla="*/ 4089730 h 5360356"/>
                <a:gd name="connsiteX19" fmla="*/ 900802 w 5909243"/>
                <a:gd name="connsiteY19" fmla="*/ 4527857 h 5360356"/>
                <a:gd name="connsiteX20" fmla="*/ 1316509 w 5909243"/>
                <a:gd name="connsiteY20" fmla="*/ 4752289 h 5360356"/>
                <a:gd name="connsiteX21" fmla="*/ 2041679 w 5909243"/>
                <a:gd name="connsiteY21" fmla="*/ 4687090 h 5360356"/>
                <a:gd name="connsiteX22" fmla="*/ 2938940 w 5909243"/>
                <a:gd name="connsiteY22" fmla="*/ 441520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23063 w 5909243"/>
                <a:gd name="connsiteY27" fmla="*/ 4700048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66035 w 5909243"/>
                <a:gd name="connsiteY17" fmla="*/ 3344257 h 5360356"/>
                <a:gd name="connsiteX18" fmla="*/ 965495 w 5909243"/>
                <a:gd name="connsiteY18" fmla="*/ 4089730 h 5360356"/>
                <a:gd name="connsiteX19" fmla="*/ 900802 w 5909243"/>
                <a:gd name="connsiteY19" fmla="*/ 4527857 h 5360356"/>
                <a:gd name="connsiteX20" fmla="*/ 1316509 w 5909243"/>
                <a:gd name="connsiteY20" fmla="*/ 4752289 h 5360356"/>
                <a:gd name="connsiteX21" fmla="*/ 2041679 w 5909243"/>
                <a:gd name="connsiteY21" fmla="*/ 4687090 h 5360356"/>
                <a:gd name="connsiteX22" fmla="*/ 2938940 w 5909243"/>
                <a:gd name="connsiteY22" fmla="*/ 441520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23063 w 5909243"/>
                <a:gd name="connsiteY27" fmla="*/ 4700048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66035 w 5909243"/>
                <a:gd name="connsiteY17" fmla="*/ 3344257 h 5360356"/>
                <a:gd name="connsiteX18" fmla="*/ 965495 w 5909243"/>
                <a:gd name="connsiteY18" fmla="*/ 4089730 h 5360356"/>
                <a:gd name="connsiteX19" fmla="*/ 900802 w 5909243"/>
                <a:gd name="connsiteY19" fmla="*/ 4527857 h 5360356"/>
                <a:gd name="connsiteX20" fmla="*/ 1316509 w 5909243"/>
                <a:gd name="connsiteY20" fmla="*/ 4752289 h 5360356"/>
                <a:gd name="connsiteX21" fmla="*/ 2041679 w 5909243"/>
                <a:gd name="connsiteY21" fmla="*/ 4687090 h 5360356"/>
                <a:gd name="connsiteX22" fmla="*/ 2938940 w 5909243"/>
                <a:gd name="connsiteY22" fmla="*/ 441520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23063 w 5909243"/>
                <a:gd name="connsiteY27" fmla="*/ 4700048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66035 w 5909243"/>
                <a:gd name="connsiteY17" fmla="*/ 3344257 h 5360356"/>
                <a:gd name="connsiteX18" fmla="*/ 965495 w 5909243"/>
                <a:gd name="connsiteY18" fmla="*/ 4089730 h 5360356"/>
                <a:gd name="connsiteX19" fmla="*/ 900802 w 5909243"/>
                <a:gd name="connsiteY19" fmla="*/ 4527857 h 5360356"/>
                <a:gd name="connsiteX20" fmla="*/ 1316509 w 5909243"/>
                <a:gd name="connsiteY20" fmla="*/ 4752289 h 5360356"/>
                <a:gd name="connsiteX21" fmla="*/ 2041679 w 5909243"/>
                <a:gd name="connsiteY21" fmla="*/ 4687090 h 5360356"/>
                <a:gd name="connsiteX22" fmla="*/ 2938940 w 5909243"/>
                <a:gd name="connsiteY22" fmla="*/ 441520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23063 w 5909243"/>
                <a:gd name="connsiteY27" fmla="*/ 4700048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66035 w 5909243"/>
                <a:gd name="connsiteY17" fmla="*/ 3344257 h 5360356"/>
                <a:gd name="connsiteX18" fmla="*/ 965495 w 5909243"/>
                <a:gd name="connsiteY18" fmla="*/ 4089730 h 5360356"/>
                <a:gd name="connsiteX19" fmla="*/ 900802 w 5909243"/>
                <a:gd name="connsiteY19" fmla="*/ 4527857 h 5360356"/>
                <a:gd name="connsiteX20" fmla="*/ 1316509 w 5909243"/>
                <a:gd name="connsiteY20" fmla="*/ 4752289 h 5360356"/>
                <a:gd name="connsiteX21" fmla="*/ 2041679 w 5909243"/>
                <a:gd name="connsiteY21" fmla="*/ 4687090 h 5360356"/>
                <a:gd name="connsiteX22" fmla="*/ 2938940 w 5909243"/>
                <a:gd name="connsiteY22" fmla="*/ 441520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23063 w 5909243"/>
                <a:gd name="connsiteY27" fmla="*/ 4700048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66035 w 5909243"/>
                <a:gd name="connsiteY17" fmla="*/ 3344257 h 5360356"/>
                <a:gd name="connsiteX18" fmla="*/ 965495 w 5909243"/>
                <a:gd name="connsiteY18" fmla="*/ 4089730 h 5360356"/>
                <a:gd name="connsiteX19" fmla="*/ 900802 w 5909243"/>
                <a:gd name="connsiteY19" fmla="*/ 4527857 h 5360356"/>
                <a:gd name="connsiteX20" fmla="*/ 1316509 w 5909243"/>
                <a:gd name="connsiteY20" fmla="*/ 4752289 h 5360356"/>
                <a:gd name="connsiteX21" fmla="*/ 2041679 w 5909243"/>
                <a:gd name="connsiteY21" fmla="*/ 4687090 h 5360356"/>
                <a:gd name="connsiteX22" fmla="*/ 2938940 w 5909243"/>
                <a:gd name="connsiteY22" fmla="*/ 441520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23063 w 5909243"/>
                <a:gd name="connsiteY27" fmla="*/ 4700048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66035 w 5909243"/>
                <a:gd name="connsiteY17" fmla="*/ 3344257 h 5360356"/>
                <a:gd name="connsiteX18" fmla="*/ 965495 w 5909243"/>
                <a:gd name="connsiteY18" fmla="*/ 4089730 h 5360356"/>
                <a:gd name="connsiteX19" fmla="*/ 900802 w 5909243"/>
                <a:gd name="connsiteY19" fmla="*/ 4527857 h 5360356"/>
                <a:gd name="connsiteX20" fmla="*/ 1316509 w 5909243"/>
                <a:gd name="connsiteY20" fmla="*/ 4752289 h 5360356"/>
                <a:gd name="connsiteX21" fmla="*/ 2041679 w 5909243"/>
                <a:gd name="connsiteY21" fmla="*/ 4687090 h 5360356"/>
                <a:gd name="connsiteX22" fmla="*/ 2938940 w 5909243"/>
                <a:gd name="connsiteY22" fmla="*/ 441520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23063 w 5909243"/>
                <a:gd name="connsiteY27" fmla="*/ 4700048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92619 w 5909243"/>
                <a:gd name="connsiteY0" fmla="*/ 2065721 h 5360356"/>
                <a:gd name="connsiteX1" fmla="*/ 3192530 w 5909243"/>
                <a:gd name="connsiteY1" fmla="*/ 1447483 h 5360356"/>
                <a:gd name="connsiteX2" fmla="*/ 3818263 w 5909243"/>
                <a:gd name="connsiteY2" fmla="*/ 1125787 h 5360356"/>
                <a:gd name="connsiteX3" fmla="*/ 4294636 w 5909243"/>
                <a:gd name="connsiteY3" fmla="*/ 902449 h 5360356"/>
                <a:gd name="connsiteX4" fmla="*/ 4551229 w 5909243"/>
                <a:gd name="connsiteY4" fmla="*/ 793740 h 5360356"/>
                <a:gd name="connsiteX5" fmla="*/ 4889133 w 5909243"/>
                <a:gd name="connsiteY5" fmla="*/ 507624 h 5360356"/>
                <a:gd name="connsiteX6" fmla="*/ 5374895 w 5909243"/>
                <a:gd name="connsiteY6" fmla="*/ 122756 h 5360356"/>
                <a:gd name="connsiteX7" fmla="*/ 5909243 w 5909243"/>
                <a:gd name="connsiteY7" fmla="*/ 0 h 5360356"/>
                <a:gd name="connsiteX8" fmla="*/ 5896785 w 5909243"/>
                <a:gd name="connsiteY8" fmla="*/ 190426 h 5360356"/>
                <a:gd name="connsiteX9" fmla="*/ 5582498 w 5909243"/>
                <a:gd name="connsiteY9" fmla="*/ 430530 h 5360356"/>
                <a:gd name="connsiteX10" fmla="*/ 5812537 w 5909243"/>
                <a:gd name="connsiteY10" fmla="*/ 368316 h 5360356"/>
                <a:gd name="connsiteX11" fmla="*/ 5880572 w 5909243"/>
                <a:gd name="connsiteY11" fmla="*/ 679700 h 5360356"/>
                <a:gd name="connsiteX12" fmla="*/ 5715736 w 5909243"/>
                <a:gd name="connsiteY12" fmla="*/ 962709 h 5360356"/>
                <a:gd name="connsiteX13" fmla="*/ 5275866 w 5909243"/>
                <a:gd name="connsiteY13" fmla="*/ 1098102 h 5360356"/>
                <a:gd name="connsiteX14" fmla="*/ 4477259 w 5909243"/>
                <a:gd name="connsiteY14" fmla="*/ 1430965 h 5360356"/>
                <a:gd name="connsiteX15" fmla="*/ 3787636 w 5909243"/>
                <a:gd name="connsiteY15" fmla="*/ 1779076 h 5360356"/>
                <a:gd name="connsiteX16" fmla="*/ 2514142 w 5909243"/>
                <a:gd name="connsiteY16" fmla="*/ 2558281 h 5360356"/>
                <a:gd name="connsiteX17" fmla="*/ 1566035 w 5909243"/>
                <a:gd name="connsiteY17" fmla="*/ 3344257 h 5360356"/>
                <a:gd name="connsiteX18" fmla="*/ 965495 w 5909243"/>
                <a:gd name="connsiteY18" fmla="*/ 4089730 h 5360356"/>
                <a:gd name="connsiteX19" fmla="*/ 900802 w 5909243"/>
                <a:gd name="connsiteY19" fmla="*/ 4527857 h 5360356"/>
                <a:gd name="connsiteX20" fmla="*/ 1316509 w 5909243"/>
                <a:gd name="connsiteY20" fmla="*/ 4752289 h 5360356"/>
                <a:gd name="connsiteX21" fmla="*/ 2041679 w 5909243"/>
                <a:gd name="connsiteY21" fmla="*/ 4687090 h 5360356"/>
                <a:gd name="connsiteX22" fmla="*/ 2938940 w 5909243"/>
                <a:gd name="connsiteY22" fmla="*/ 4415202 h 5360356"/>
                <a:gd name="connsiteX23" fmla="*/ 3840154 w 5909243"/>
                <a:gd name="connsiteY23" fmla="*/ 4029832 h 5360356"/>
                <a:gd name="connsiteX24" fmla="*/ 4643074 w 5909243"/>
                <a:gd name="connsiteY24" fmla="*/ 3608146 h 5360356"/>
                <a:gd name="connsiteX25" fmla="*/ 4683112 w 5909243"/>
                <a:gd name="connsiteY25" fmla="*/ 3893084 h 5360356"/>
                <a:gd name="connsiteX26" fmla="*/ 4981694 w 5909243"/>
                <a:gd name="connsiteY26" fmla="*/ 4072302 h 5360356"/>
                <a:gd name="connsiteX27" fmla="*/ 3723063 w 5909243"/>
                <a:gd name="connsiteY27" fmla="*/ 4700048 h 5360356"/>
                <a:gd name="connsiteX28" fmla="*/ 2949510 w 5909243"/>
                <a:gd name="connsiteY28" fmla="*/ 4992916 h 5360356"/>
                <a:gd name="connsiteX29" fmla="*/ 1861173 w 5909243"/>
                <a:gd name="connsiteY29" fmla="*/ 5280005 h 5360356"/>
                <a:gd name="connsiteX30" fmla="*/ 837490 w 5909243"/>
                <a:gd name="connsiteY30" fmla="*/ 5347992 h 5360356"/>
                <a:gd name="connsiteX31" fmla="*/ 100961 w 5909243"/>
                <a:gd name="connsiteY31" fmla="*/ 5022182 h 5360356"/>
                <a:gd name="connsiteX32" fmla="*/ 61583 w 5909243"/>
                <a:gd name="connsiteY32" fmla="*/ 4293813 h 5360356"/>
                <a:gd name="connsiteX33" fmla="*/ 506503 w 5909243"/>
                <a:gd name="connsiteY33" fmla="*/ 3556565 h 5360356"/>
                <a:gd name="connsiteX34" fmla="*/ 1476458 w 5909243"/>
                <a:gd name="connsiteY34" fmla="*/ 2607041 h 5360356"/>
                <a:gd name="connsiteX35" fmla="*/ 2192619 w 5909243"/>
                <a:gd name="connsiteY35" fmla="*/ 2065721 h 5360356"/>
                <a:gd name="connsiteX0" fmla="*/ 2185105 w 5901729"/>
                <a:gd name="connsiteY0" fmla="*/ 2065721 h 5360356"/>
                <a:gd name="connsiteX1" fmla="*/ 3185016 w 5901729"/>
                <a:gd name="connsiteY1" fmla="*/ 1447483 h 5360356"/>
                <a:gd name="connsiteX2" fmla="*/ 3810749 w 5901729"/>
                <a:gd name="connsiteY2" fmla="*/ 1125787 h 5360356"/>
                <a:gd name="connsiteX3" fmla="*/ 4287122 w 5901729"/>
                <a:gd name="connsiteY3" fmla="*/ 902449 h 5360356"/>
                <a:gd name="connsiteX4" fmla="*/ 4543715 w 5901729"/>
                <a:gd name="connsiteY4" fmla="*/ 793740 h 5360356"/>
                <a:gd name="connsiteX5" fmla="*/ 4881619 w 5901729"/>
                <a:gd name="connsiteY5" fmla="*/ 507624 h 5360356"/>
                <a:gd name="connsiteX6" fmla="*/ 5367381 w 5901729"/>
                <a:gd name="connsiteY6" fmla="*/ 122756 h 5360356"/>
                <a:gd name="connsiteX7" fmla="*/ 5901729 w 5901729"/>
                <a:gd name="connsiteY7" fmla="*/ 0 h 5360356"/>
                <a:gd name="connsiteX8" fmla="*/ 5889271 w 5901729"/>
                <a:gd name="connsiteY8" fmla="*/ 190426 h 5360356"/>
                <a:gd name="connsiteX9" fmla="*/ 5574984 w 5901729"/>
                <a:gd name="connsiteY9" fmla="*/ 430530 h 5360356"/>
                <a:gd name="connsiteX10" fmla="*/ 5805023 w 5901729"/>
                <a:gd name="connsiteY10" fmla="*/ 368316 h 5360356"/>
                <a:gd name="connsiteX11" fmla="*/ 5873058 w 5901729"/>
                <a:gd name="connsiteY11" fmla="*/ 679700 h 5360356"/>
                <a:gd name="connsiteX12" fmla="*/ 5708222 w 5901729"/>
                <a:gd name="connsiteY12" fmla="*/ 962709 h 5360356"/>
                <a:gd name="connsiteX13" fmla="*/ 5268352 w 5901729"/>
                <a:gd name="connsiteY13" fmla="*/ 1098102 h 5360356"/>
                <a:gd name="connsiteX14" fmla="*/ 4469745 w 5901729"/>
                <a:gd name="connsiteY14" fmla="*/ 1430965 h 5360356"/>
                <a:gd name="connsiteX15" fmla="*/ 3780122 w 5901729"/>
                <a:gd name="connsiteY15" fmla="*/ 1779076 h 5360356"/>
                <a:gd name="connsiteX16" fmla="*/ 2506628 w 5901729"/>
                <a:gd name="connsiteY16" fmla="*/ 2558281 h 5360356"/>
                <a:gd name="connsiteX17" fmla="*/ 1558521 w 5901729"/>
                <a:gd name="connsiteY17" fmla="*/ 3344257 h 5360356"/>
                <a:gd name="connsiteX18" fmla="*/ 957981 w 5901729"/>
                <a:gd name="connsiteY18" fmla="*/ 4089730 h 5360356"/>
                <a:gd name="connsiteX19" fmla="*/ 893288 w 5901729"/>
                <a:gd name="connsiteY19" fmla="*/ 4527857 h 5360356"/>
                <a:gd name="connsiteX20" fmla="*/ 1308995 w 5901729"/>
                <a:gd name="connsiteY20" fmla="*/ 4752289 h 5360356"/>
                <a:gd name="connsiteX21" fmla="*/ 2034165 w 5901729"/>
                <a:gd name="connsiteY21" fmla="*/ 4687090 h 5360356"/>
                <a:gd name="connsiteX22" fmla="*/ 2931426 w 5901729"/>
                <a:gd name="connsiteY22" fmla="*/ 4415202 h 5360356"/>
                <a:gd name="connsiteX23" fmla="*/ 3832640 w 5901729"/>
                <a:gd name="connsiteY23" fmla="*/ 4029832 h 5360356"/>
                <a:gd name="connsiteX24" fmla="*/ 4635560 w 5901729"/>
                <a:gd name="connsiteY24" fmla="*/ 3608146 h 5360356"/>
                <a:gd name="connsiteX25" fmla="*/ 4675598 w 5901729"/>
                <a:gd name="connsiteY25" fmla="*/ 3893084 h 5360356"/>
                <a:gd name="connsiteX26" fmla="*/ 4974180 w 5901729"/>
                <a:gd name="connsiteY26" fmla="*/ 4072302 h 5360356"/>
                <a:gd name="connsiteX27" fmla="*/ 3715549 w 5901729"/>
                <a:gd name="connsiteY27" fmla="*/ 4700048 h 5360356"/>
                <a:gd name="connsiteX28" fmla="*/ 2941996 w 5901729"/>
                <a:gd name="connsiteY28" fmla="*/ 4992916 h 5360356"/>
                <a:gd name="connsiteX29" fmla="*/ 1853659 w 5901729"/>
                <a:gd name="connsiteY29" fmla="*/ 5280005 h 5360356"/>
                <a:gd name="connsiteX30" fmla="*/ 829976 w 5901729"/>
                <a:gd name="connsiteY30" fmla="*/ 5347992 h 5360356"/>
                <a:gd name="connsiteX31" fmla="*/ 93447 w 5901729"/>
                <a:gd name="connsiteY31" fmla="*/ 5022182 h 5360356"/>
                <a:gd name="connsiteX32" fmla="*/ 61804 w 5901729"/>
                <a:gd name="connsiteY32" fmla="*/ 4296867 h 5360356"/>
                <a:gd name="connsiteX33" fmla="*/ 498989 w 5901729"/>
                <a:gd name="connsiteY33" fmla="*/ 3556565 h 5360356"/>
                <a:gd name="connsiteX34" fmla="*/ 1468944 w 5901729"/>
                <a:gd name="connsiteY34" fmla="*/ 2607041 h 5360356"/>
                <a:gd name="connsiteX35" fmla="*/ 2185105 w 5901729"/>
                <a:gd name="connsiteY35" fmla="*/ 2065721 h 5360356"/>
                <a:gd name="connsiteX0" fmla="*/ 2174983 w 5891607"/>
                <a:gd name="connsiteY0" fmla="*/ 2065721 h 5364826"/>
                <a:gd name="connsiteX1" fmla="*/ 3174894 w 5891607"/>
                <a:gd name="connsiteY1" fmla="*/ 1447483 h 5364826"/>
                <a:gd name="connsiteX2" fmla="*/ 3800627 w 5891607"/>
                <a:gd name="connsiteY2" fmla="*/ 1125787 h 5364826"/>
                <a:gd name="connsiteX3" fmla="*/ 4277000 w 5891607"/>
                <a:gd name="connsiteY3" fmla="*/ 902449 h 5364826"/>
                <a:gd name="connsiteX4" fmla="*/ 4533593 w 5891607"/>
                <a:gd name="connsiteY4" fmla="*/ 793740 h 5364826"/>
                <a:gd name="connsiteX5" fmla="*/ 4871497 w 5891607"/>
                <a:gd name="connsiteY5" fmla="*/ 507624 h 5364826"/>
                <a:gd name="connsiteX6" fmla="*/ 5357259 w 5891607"/>
                <a:gd name="connsiteY6" fmla="*/ 122756 h 5364826"/>
                <a:gd name="connsiteX7" fmla="*/ 5891607 w 5891607"/>
                <a:gd name="connsiteY7" fmla="*/ 0 h 5364826"/>
                <a:gd name="connsiteX8" fmla="*/ 5879149 w 5891607"/>
                <a:gd name="connsiteY8" fmla="*/ 190426 h 5364826"/>
                <a:gd name="connsiteX9" fmla="*/ 5564862 w 5891607"/>
                <a:gd name="connsiteY9" fmla="*/ 430530 h 5364826"/>
                <a:gd name="connsiteX10" fmla="*/ 5794901 w 5891607"/>
                <a:gd name="connsiteY10" fmla="*/ 368316 h 5364826"/>
                <a:gd name="connsiteX11" fmla="*/ 5862936 w 5891607"/>
                <a:gd name="connsiteY11" fmla="*/ 679700 h 5364826"/>
                <a:gd name="connsiteX12" fmla="*/ 5698100 w 5891607"/>
                <a:gd name="connsiteY12" fmla="*/ 962709 h 5364826"/>
                <a:gd name="connsiteX13" fmla="*/ 5258230 w 5891607"/>
                <a:gd name="connsiteY13" fmla="*/ 1098102 h 5364826"/>
                <a:gd name="connsiteX14" fmla="*/ 4459623 w 5891607"/>
                <a:gd name="connsiteY14" fmla="*/ 1430965 h 5364826"/>
                <a:gd name="connsiteX15" fmla="*/ 3770000 w 5891607"/>
                <a:gd name="connsiteY15" fmla="*/ 1779076 h 5364826"/>
                <a:gd name="connsiteX16" fmla="*/ 2496506 w 5891607"/>
                <a:gd name="connsiteY16" fmla="*/ 2558281 h 5364826"/>
                <a:gd name="connsiteX17" fmla="*/ 1548399 w 5891607"/>
                <a:gd name="connsiteY17" fmla="*/ 3344257 h 5364826"/>
                <a:gd name="connsiteX18" fmla="*/ 947859 w 5891607"/>
                <a:gd name="connsiteY18" fmla="*/ 4089730 h 5364826"/>
                <a:gd name="connsiteX19" fmla="*/ 883166 w 5891607"/>
                <a:gd name="connsiteY19" fmla="*/ 4527857 h 5364826"/>
                <a:gd name="connsiteX20" fmla="*/ 1298873 w 5891607"/>
                <a:gd name="connsiteY20" fmla="*/ 4752289 h 5364826"/>
                <a:gd name="connsiteX21" fmla="*/ 2024043 w 5891607"/>
                <a:gd name="connsiteY21" fmla="*/ 4687090 h 5364826"/>
                <a:gd name="connsiteX22" fmla="*/ 2921304 w 5891607"/>
                <a:gd name="connsiteY22" fmla="*/ 4415202 h 5364826"/>
                <a:gd name="connsiteX23" fmla="*/ 3822518 w 5891607"/>
                <a:gd name="connsiteY23" fmla="*/ 4029832 h 5364826"/>
                <a:gd name="connsiteX24" fmla="*/ 4625438 w 5891607"/>
                <a:gd name="connsiteY24" fmla="*/ 3608146 h 5364826"/>
                <a:gd name="connsiteX25" fmla="*/ 4665476 w 5891607"/>
                <a:gd name="connsiteY25" fmla="*/ 3893084 h 5364826"/>
                <a:gd name="connsiteX26" fmla="*/ 4964058 w 5891607"/>
                <a:gd name="connsiteY26" fmla="*/ 4072302 h 5364826"/>
                <a:gd name="connsiteX27" fmla="*/ 3705427 w 5891607"/>
                <a:gd name="connsiteY27" fmla="*/ 4700048 h 5364826"/>
                <a:gd name="connsiteX28" fmla="*/ 2931874 w 5891607"/>
                <a:gd name="connsiteY28" fmla="*/ 4992916 h 5364826"/>
                <a:gd name="connsiteX29" fmla="*/ 1843537 w 5891607"/>
                <a:gd name="connsiteY29" fmla="*/ 5280005 h 5364826"/>
                <a:gd name="connsiteX30" fmla="*/ 819854 w 5891607"/>
                <a:gd name="connsiteY30" fmla="*/ 5347992 h 5364826"/>
                <a:gd name="connsiteX31" fmla="*/ 94182 w 5891607"/>
                <a:gd name="connsiteY31" fmla="*/ 5008177 h 5364826"/>
                <a:gd name="connsiteX32" fmla="*/ 51682 w 5891607"/>
                <a:gd name="connsiteY32" fmla="*/ 4296867 h 5364826"/>
                <a:gd name="connsiteX33" fmla="*/ 488867 w 5891607"/>
                <a:gd name="connsiteY33" fmla="*/ 3556565 h 5364826"/>
                <a:gd name="connsiteX34" fmla="*/ 1458822 w 5891607"/>
                <a:gd name="connsiteY34" fmla="*/ 2607041 h 5364826"/>
                <a:gd name="connsiteX35" fmla="*/ 2174983 w 5891607"/>
                <a:gd name="connsiteY35" fmla="*/ 2065721 h 5364826"/>
                <a:gd name="connsiteX0" fmla="*/ 2176058 w 5892682"/>
                <a:gd name="connsiteY0" fmla="*/ 2065721 h 5364826"/>
                <a:gd name="connsiteX1" fmla="*/ 3175969 w 5892682"/>
                <a:gd name="connsiteY1" fmla="*/ 1447483 h 5364826"/>
                <a:gd name="connsiteX2" fmla="*/ 3801702 w 5892682"/>
                <a:gd name="connsiteY2" fmla="*/ 1125787 h 5364826"/>
                <a:gd name="connsiteX3" fmla="*/ 4278075 w 5892682"/>
                <a:gd name="connsiteY3" fmla="*/ 902449 h 5364826"/>
                <a:gd name="connsiteX4" fmla="*/ 4534668 w 5892682"/>
                <a:gd name="connsiteY4" fmla="*/ 793740 h 5364826"/>
                <a:gd name="connsiteX5" fmla="*/ 4872572 w 5892682"/>
                <a:gd name="connsiteY5" fmla="*/ 507624 h 5364826"/>
                <a:gd name="connsiteX6" fmla="*/ 5358334 w 5892682"/>
                <a:gd name="connsiteY6" fmla="*/ 122756 h 5364826"/>
                <a:gd name="connsiteX7" fmla="*/ 5892682 w 5892682"/>
                <a:gd name="connsiteY7" fmla="*/ 0 h 5364826"/>
                <a:gd name="connsiteX8" fmla="*/ 5880224 w 5892682"/>
                <a:gd name="connsiteY8" fmla="*/ 190426 h 5364826"/>
                <a:gd name="connsiteX9" fmla="*/ 5565937 w 5892682"/>
                <a:gd name="connsiteY9" fmla="*/ 430530 h 5364826"/>
                <a:gd name="connsiteX10" fmla="*/ 5795976 w 5892682"/>
                <a:gd name="connsiteY10" fmla="*/ 368316 h 5364826"/>
                <a:gd name="connsiteX11" fmla="*/ 5864011 w 5892682"/>
                <a:gd name="connsiteY11" fmla="*/ 679700 h 5364826"/>
                <a:gd name="connsiteX12" fmla="*/ 5699175 w 5892682"/>
                <a:gd name="connsiteY12" fmla="*/ 962709 h 5364826"/>
                <a:gd name="connsiteX13" fmla="*/ 5259305 w 5892682"/>
                <a:gd name="connsiteY13" fmla="*/ 1098102 h 5364826"/>
                <a:gd name="connsiteX14" fmla="*/ 4460698 w 5892682"/>
                <a:gd name="connsiteY14" fmla="*/ 1430965 h 5364826"/>
                <a:gd name="connsiteX15" fmla="*/ 3771075 w 5892682"/>
                <a:gd name="connsiteY15" fmla="*/ 1779076 h 5364826"/>
                <a:gd name="connsiteX16" fmla="*/ 2497581 w 5892682"/>
                <a:gd name="connsiteY16" fmla="*/ 2558281 h 5364826"/>
                <a:gd name="connsiteX17" fmla="*/ 1549474 w 5892682"/>
                <a:gd name="connsiteY17" fmla="*/ 3344257 h 5364826"/>
                <a:gd name="connsiteX18" fmla="*/ 948934 w 5892682"/>
                <a:gd name="connsiteY18" fmla="*/ 4089730 h 5364826"/>
                <a:gd name="connsiteX19" fmla="*/ 884241 w 5892682"/>
                <a:gd name="connsiteY19" fmla="*/ 4527857 h 5364826"/>
                <a:gd name="connsiteX20" fmla="*/ 1299948 w 5892682"/>
                <a:gd name="connsiteY20" fmla="*/ 4752289 h 5364826"/>
                <a:gd name="connsiteX21" fmla="*/ 2025118 w 5892682"/>
                <a:gd name="connsiteY21" fmla="*/ 4687090 h 5364826"/>
                <a:gd name="connsiteX22" fmla="*/ 2922379 w 5892682"/>
                <a:gd name="connsiteY22" fmla="*/ 4415202 h 5364826"/>
                <a:gd name="connsiteX23" fmla="*/ 3823593 w 5892682"/>
                <a:gd name="connsiteY23" fmla="*/ 4029832 h 5364826"/>
                <a:gd name="connsiteX24" fmla="*/ 4626513 w 5892682"/>
                <a:gd name="connsiteY24" fmla="*/ 3608146 h 5364826"/>
                <a:gd name="connsiteX25" fmla="*/ 4666551 w 5892682"/>
                <a:gd name="connsiteY25" fmla="*/ 3893084 h 5364826"/>
                <a:gd name="connsiteX26" fmla="*/ 4965133 w 5892682"/>
                <a:gd name="connsiteY26" fmla="*/ 4072302 h 5364826"/>
                <a:gd name="connsiteX27" fmla="*/ 3706502 w 5892682"/>
                <a:gd name="connsiteY27" fmla="*/ 4700048 h 5364826"/>
                <a:gd name="connsiteX28" fmla="*/ 2932949 w 5892682"/>
                <a:gd name="connsiteY28" fmla="*/ 4992916 h 5364826"/>
                <a:gd name="connsiteX29" fmla="*/ 1844612 w 5892682"/>
                <a:gd name="connsiteY29" fmla="*/ 5280005 h 5364826"/>
                <a:gd name="connsiteX30" fmla="*/ 820929 w 5892682"/>
                <a:gd name="connsiteY30" fmla="*/ 5347992 h 5364826"/>
                <a:gd name="connsiteX31" fmla="*/ 95257 w 5892682"/>
                <a:gd name="connsiteY31" fmla="*/ 5008177 h 5364826"/>
                <a:gd name="connsiteX32" fmla="*/ 52757 w 5892682"/>
                <a:gd name="connsiteY32" fmla="*/ 4296867 h 5364826"/>
                <a:gd name="connsiteX33" fmla="*/ 506194 w 5892682"/>
                <a:gd name="connsiteY33" fmla="*/ 3558409 h 5364826"/>
                <a:gd name="connsiteX34" fmla="*/ 1459897 w 5892682"/>
                <a:gd name="connsiteY34" fmla="*/ 2607041 h 5364826"/>
                <a:gd name="connsiteX35" fmla="*/ 2176058 w 5892682"/>
                <a:gd name="connsiteY35" fmla="*/ 2065721 h 5364826"/>
                <a:gd name="connsiteX0" fmla="*/ 2173277 w 5889901"/>
                <a:gd name="connsiteY0" fmla="*/ 2065721 h 5364826"/>
                <a:gd name="connsiteX1" fmla="*/ 3173188 w 5889901"/>
                <a:gd name="connsiteY1" fmla="*/ 1447483 h 5364826"/>
                <a:gd name="connsiteX2" fmla="*/ 3798921 w 5889901"/>
                <a:gd name="connsiteY2" fmla="*/ 1125787 h 5364826"/>
                <a:gd name="connsiteX3" fmla="*/ 4275294 w 5889901"/>
                <a:gd name="connsiteY3" fmla="*/ 902449 h 5364826"/>
                <a:gd name="connsiteX4" fmla="*/ 4531887 w 5889901"/>
                <a:gd name="connsiteY4" fmla="*/ 793740 h 5364826"/>
                <a:gd name="connsiteX5" fmla="*/ 4869791 w 5889901"/>
                <a:gd name="connsiteY5" fmla="*/ 507624 h 5364826"/>
                <a:gd name="connsiteX6" fmla="*/ 5355553 w 5889901"/>
                <a:gd name="connsiteY6" fmla="*/ 122756 h 5364826"/>
                <a:gd name="connsiteX7" fmla="*/ 5889901 w 5889901"/>
                <a:gd name="connsiteY7" fmla="*/ 0 h 5364826"/>
                <a:gd name="connsiteX8" fmla="*/ 5877443 w 5889901"/>
                <a:gd name="connsiteY8" fmla="*/ 190426 h 5364826"/>
                <a:gd name="connsiteX9" fmla="*/ 5563156 w 5889901"/>
                <a:gd name="connsiteY9" fmla="*/ 430530 h 5364826"/>
                <a:gd name="connsiteX10" fmla="*/ 5793195 w 5889901"/>
                <a:gd name="connsiteY10" fmla="*/ 368316 h 5364826"/>
                <a:gd name="connsiteX11" fmla="*/ 5861230 w 5889901"/>
                <a:gd name="connsiteY11" fmla="*/ 679700 h 5364826"/>
                <a:gd name="connsiteX12" fmla="*/ 5696394 w 5889901"/>
                <a:gd name="connsiteY12" fmla="*/ 962709 h 5364826"/>
                <a:gd name="connsiteX13" fmla="*/ 5256524 w 5889901"/>
                <a:gd name="connsiteY13" fmla="*/ 1098102 h 5364826"/>
                <a:gd name="connsiteX14" fmla="*/ 4457917 w 5889901"/>
                <a:gd name="connsiteY14" fmla="*/ 1430965 h 5364826"/>
                <a:gd name="connsiteX15" fmla="*/ 3768294 w 5889901"/>
                <a:gd name="connsiteY15" fmla="*/ 1779076 h 5364826"/>
                <a:gd name="connsiteX16" fmla="*/ 2494800 w 5889901"/>
                <a:gd name="connsiteY16" fmla="*/ 2558281 h 5364826"/>
                <a:gd name="connsiteX17" fmla="*/ 1546693 w 5889901"/>
                <a:gd name="connsiteY17" fmla="*/ 3344257 h 5364826"/>
                <a:gd name="connsiteX18" fmla="*/ 946153 w 5889901"/>
                <a:gd name="connsiteY18" fmla="*/ 4089730 h 5364826"/>
                <a:gd name="connsiteX19" fmla="*/ 881460 w 5889901"/>
                <a:gd name="connsiteY19" fmla="*/ 4527857 h 5364826"/>
                <a:gd name="connsiteX20" fmla="*/ 1297167 w 5889901"/>
                <a:gd name="connsiteY20" fmla="*/ 4752289 h 5364826"/>
                <a:gd name="connsiteX21" fmla="*/ 2022337 w 5889901"/>
                <a:gd name="connsiteY21" fmla="*/ 4687090 h 5364826"/>
                <a:gd name="connsiteX22" fmla="*/ 2919598 w 5889901"/>
                <a:gd name="connsiteY22" fmla="*/ 4415202 h 5364826"/>
                <a:gd name="connsiteX23" fmla="*/ 3820812 w 5889901"/>
                <a:gd name="connsiteY23" fmla="*/ 4029832 h 5364826"/>
                <a:gd name="connsiteX24" fmla="*/ 4623732 w 5889901"/>
                <a:gd name="connsiteY24" fmla="*/ 3608146 h 5364826"/>
                <a:gd name="connsiteX25" fmla="*/ 4663770 w 5889901"/>
                <a:gd name="connsiteY25" fmla="*/ 3893084 h 5364826"/>
                <a:gd name="connsiteX26" fmla="*/ 4962352 w 5889901"/>
                <a:gd name="connsiteY26" fmla="*/ 4072302 h 5364826"/>
                <a:gd name="connsiteX27" fmla="*/ 3703721 w 5889901"/>
                <a:gd name="connsiteY27" fmla="*/ 4700048 h 5364826"/>
                <a:gd name="connsiteX28" fmla="*/ 2930168 w 5889901"/>
                <a:gd name="connsiteY28" fmla="*/ 4992916 h 5364826"/>
                <a:gd name="connsiteX29" fmla="*/ 1841831 w 5889901"/>
                <a:gd name="connsiteY29" fmla="*/ 5280005 h 5364826"/>
                <a:gd name="connsiteX30" fmla="*/ 818148 w 5889901"/>
                <a:gd name="connsiteY30" fmla="*/ 5347992 h 5364826"/>
                <a:gd name="connsiteX31" fmla="*/ 92476 w 5889901"/>
                <a:gd name="connsiteY31" fmla="*/ 5008177 h 5364826"/>
                <a:gd name="connsiteX32" fmla="*/ 54612 w 5889901"/>
                <a:gd name="connsiteY32" fmla="*/ 4301746 h 5364826"/>
                <a:gd name="connsiteX33" fmla="*/ 503413 w 5889901"/>
                <a:gd name="connsiteY33" fmla="*/ 3558409 h 5364826"/>
                <a:gd name="connsiteX34" fmla="*/ 1457116 w 5889901"/>
                <a:gd name="connsiteY34" fmla="*/ 2607041 h 5364826"/>
                <a:gd name="connsiteX35" fmla="*/ 2173277 w 5889901"/>
                <a:gd name="connsiteY35" fmla="*/ 2065721 h 5364826"/>
                <a:gd name="connsiteX0" fmla="*/ 2180194 w 5896818"/>
                <a:gd name="connsiteY0" fmla="*/ 2065721 h 5364826"/>
                <a:gd name="connsiteX1" fmla="*/ 3180105 w 5896818"/>
                <a:gd name="connsiteY1" fmla="*/ 1447483 h 5364826"/>
                <a:gd name="connsiteX2" fmla="*/ 3805838 w 5896818"/>
                <a:gd name="connsiteY2" fmla="*/ 1125787 h 5364826"/>
                <a:gd name="connsiteX3" fmla="*/ 4282211 w 5896818"/>
                <a:gd name="connsiteY3" fmla="*/ 902449 h 5364826"/>
                <a:gd name="connsiteX4" fmla="*/ 4538804 w 5896818"/>
                <a:gd name="connsiteY4" fmla="*/ 793740 h 5364826"/>
                <a:gd name="connsiteX5" fmla="*/ 4876708 w 5896818"/>
                <a:gd name="connsiteY5" fmla="*/ 507624 h 5364826"/>
                <a:gd name="connsiteX6" fmla="*/ 5362470 w 5896818"/>
                <a:gd name="connsiteY6" fmla="*/ 122756 h 5364826"/>
                <a:gd name="connsiteX7" fmla="*/ 5896818 w 5896818"/>
                <a:gd name="connsiteY7" fmla="*/ 0 h 5364826"/>
                <a:gd name="connsiteX8" fmla="*/ 5884360 w 5896818"/>
                <a:gd name="connsiteY8" fmla="*/ 190426 h 5364826"/>
                <a:gd name="connsiteX9" fmla="*/ 5570073 w 5896818"/>
                <a:gd name="connsiteY9" fmla="*/ 430530 h 5364826"/>
                <a:gd name="connsiteX10" fmla="*/ 5800112 w 5896818"/>
                <a:gd name="connsiteY10" fmla="*/ 368316 h 5364826"/>
                <a:gd name="connsiteX11" fmla="*/ 5868147 w 5896818"/>
                <a:gd name="connsiteY11" fmla="*/ 679700 h 5364826"/>
                <a:gd name="connsiteX12" fmla="*/ 5703311 w 5896818"/>
                <a:gd name="connsiteY12" fmla="*/ 962709 h 5364826"/>
                <a:gd name="connsiteX13" fmla="*/ 5263441 w 5896818"/>
                <a:gd name="connsiteY13" fmla="*/ 1098102 h 5364826"/>
                <a:gd name="connsiteX14" fmla="*/ 4464834 w 5896818"/>
                <a:gd name="connsiteY14" fmla="*/ 1430965 h 5364826"/>
                <a:gd name="connsiteX15" fmla="*/ 3775211 w 5896818"/>
                <a:gd name="connsiteY15" fmla="*/ 1779076 h 5364826"/>
                <a:gd name="connsiteX16" fmla="*/ 2501717 w 5896818"/>
                <a:gd name="connsiteY16" fmla="*/ 2558281 h 5364826"/>
                <a:gd name="connsiteX17" fmla="*/ 1553610 w 5896818"/>
                <a:gd name="connsiteY17" fmla="*/ 3344257 h 5364826"/>
                <a:gd name="connsiteX18" fmla="*/ 953070 w 5896818"/>
                <a:gd name="connsiteY18" fmla="*/ 4089730 h 5364826"/>
                <a:gd name="connsiteX19" fmla="*/ 888377 w 5896818"/>
                <a:gd name="connsiteY19" fmla="*/ 4527857 h 5364826"/>
                <a:gd name="connsiteX20" fmla="*/ 1304084 w 5896818"/>
                <a:gd name="connsiteY20" fmla="*/ 4752289 h 5364826"/>
                <a:gd name="connsiteX21" fmla="*/ 2029254 w 5896818"/>
                <a:gd name="connsiteY21" fmla="*/ 4687090 h 5364826"/>
                <a:gd name="connsiteX22" fmla="*/ 2926515 w 5896818"/>
                <a:gd name="connsiteY22" fmla="*/ 4415202 h 5364826"/>
                <a:gd name="connsiteX23" fmla="*/ 3827729 w 5896818"/>
                <a:gd name="connsiteY23" fmla="*/ 4029832 h 5364826"/>
                <a:gd name="connsiteX24" fmla="*/ 4630649 w 5896818"/>
                <a:gd name="connsiteY24" fmla="*/ 3608146 h 5364826"/>
                <a:gd name="connsiteX25" fmla="*/ 4670687 w 5896818"/>
                <a:gd name="connsiteY25" fmla="*/ 3893084 h 5364826"/>
                <a:gd name="connsiteX26" fmla="*/ 4969269 w 5896818"/>
                <a:gd name="connsiteY26" fmla="*/ 4072302 h 5364826"/>
                <a:gd name="connsiteX27" fmla="*/ 3710638 w 5896818"/>
                <a:gd name="connsiteY27" fmla="*/ 4700048 h 5364826"/>
                <a:gd name="connsiteX28" fmla="*/ 2937085 w 5896818"/>
                <a:gd name="connsiteY28" fmla="*/ 4992916 h 5364826"/>
                <a:gd name="connsiteX29" fmla="*/ 1848748 w 5896818"/>
                <a:gd name="connsiteY29" fmla="*/ 5280005 h 5364826"/>
                <a:gd name="connsiteX30" fmla="*/ 825065 w 5896818"/>
                <a:gd name="connsiteY30" fmla="*/ 5347992 h 5364826"/>
                <a:gd name="connsiteX31" fmla="*/ 99393 w 5896818"/>
                <a:gd name="connsiteY31" fmla="*/ 5008177 h 5364826"/>
                <a:gd name="connsiteX32" fmla="*/ 61529 w 5896818"/>
                <a:gd name="connsiteY32" fmla="*/ 4301746 h 5364826"/>
                <a:gd name="connsiteX33" fmla="*/ 510330 w 5896818"/>
                <a:gd name="connsiteY33" fmla="*/ 3558409 h 5364826"/>
                <a:gd name="connsiteX34" fmla="*/ 1464033 w 5896818"/>
                <a:gd name="connsiteY34" fmla="*/ 2607041 h 5364826"/>
                <a:gd name="connsiteX35" fmla="*/ 2180194 w 5896818"/>
                <a:gd name="connsiteY35" fmla="*/ 2065721 h 5364826"/>
                <a:gd name="connsiteX0" fmla="*/ 2187149 w 5896818"/>
                <a:gd name="connsiteY0" fmla="*/ 2073038 h 5364826"/>
                <a:gd name="connsiteX1" fmla="*/ 3180105 w 5896818"/>
                <a:gd name="connsiteY1" fmla="*/ 1447483 h 5364826"/>
                <a:gd name="connsiteX2" fmla="*/ 3805838 w 5896818"/>
                <a:gd name="connsiteY2" fmla="*/ 1125787 h 5364826"/>
                <a:gd name="connsiteX3" fmla="*/ 4282211 w 5896818"/>
                <a:gd name="connsiteY3" fmla="*/ 902449 h 5364826"/>
                <a:gd name="connsiteX4" fmla="*/ 4538804 w 5896818"/>
                <a:gd name="connsiteY4" fmla="*/ 793740 h 5364826"/>
                <a:gd name="connsiteX5" fmla="*/ 4876708 w 5896818"/>
                <a:gd name="connsiteY5" fmla="*/ 507624 h 5364826"/>
                <a:gd name="connsiteX6" fmla="*/ 5362470 w 5896818"/>
                <a:gd name="connsiteY6" fmla="*/ 122756 h 5364826"/>
                <a:gd name="connsiteX7" fmla="*/ 5896818 w 5896818"/>
                <a:gd name="connsiteY7" fmla="*/ 0 h 5364826"/>
                <a:gd name="connsiteX8" fmla="*/ 5884360 w 5896818"/>
                <a:gd name="connsiteY8" fmla="*/ 190426 h 5364826"/>
                <a:gd name="connsiteX9" fmla="*/ 5570073 w 5896818"/>
                <a:gd name="connsiteY9" fmla="*/ 430530 h 5364826"/>
                <a:gd name="connsiteX10" fmla="*/ 5800112 w 5896818"/>
                <a:gd name="connsiteY10" fmla="*/ 368316 h 5364826"/>
                <a:gd name="connsiteX11" fmla="*/ 5868147 w 5896818"/>
                <a:gd name="connsiteY11" fmla="*/ 679700 h 5364826"/>
                <a:gd name="connsiteX12" fmla="*/ 5703311 w 5896818"/>
                <a:gd name="connsiteY12" fmla="*/ 962709 h 5364826"/>
                <a:gd name="connsiteX13" fmla="*/ 5263441 w 5896818"/>
                <a:gd name="connsiteY13" fmla="*/ 1098102 h 5364826"/>
                <a:gd name="connsiteX14" fmla="*/ 4464834 w 5896818"/>
                <a:gd name="connsiteY14" fmla="*/ 1430965 h 5364826"/>
                <a:gd name="connsiteX15" fmla="*/ 3775211 w 5896818"/>
                <a:gd name="connsiteY15" fmla="*/ 1779076 h 5364826"/>
                <a:gd name="connsiteX16" fmla="*/ 2501717 w 5896818"/>
                <a:gd name="connsiteY16" fmla="*/ 2558281 h 5364826"/>
                <a:gd name="connsiteX17" fmla="*/ 1553610 w 5896818"/>
                <a:gd name="connsiteY17" fmla="*/ 3344257 h 5364826"/>
                <a:gd name="connsiteX18" fmla="*/ 953070 w 5896818"/>
                <a:gd name="connsiteY18" fmla="*/ 4089730 h 5364826"/>
                <a:gd name="connsiteX19" fmla="*/ 888377 w 5896818"/>
                <a:gd name="connsiteY19" fmla="*/ 4527857 h 5364826"/>
                <a:gd name="connsiteX20" fmla="*/ 1304084 w 5896818"/>
                <a:gd name="connsiteY20" fmla="*/ 4752289 h 5364826"/>
                <a:gd name="connsiteX21" fmla="*/ 2029254 w 5896818"/>
                <a:gd name="connsiteY21" fmla="*/ 4687090 h 5364826"/>
                <a:gd name="connsiteX22" fmla="*/ 2926515 w 5896818"/>
                <a:gd name="connsiteY22" fmla="*/ 4415202 h 5364826"/>
                <a:gd name="connsiteX23" fmla="*/ 3827729 w 5896818"/>
                <a:gd name="connsiteY23" fmla="*/ 4029832 h 5364826"/>
                <a:gd name="connsiteX24" fmla="*/ 4630649 w 5896818"/>
                <a:gd name="connsiteY24" fmla="*/ 3608146 h 5364826"/>
                <a:gd name="connsiteX25" fmla="*/ 4670687 w 5896818"/>
                <a:gd name="connsiteY25" fmla="*/ 3893084 h 5364826"/>
                <a:gd name="connsiteX26" fmla="*/ 4969269 w 5896818"/>
                <a:gd name="connsiteY26" fmla="*/ 4072302 h 5364826"/>
                <a:gd name="connsiteX27" fmla="*/ 3710638 w 5896818"/>
                <a:gd name="connsiteY27" fmla="*/ 4700048 h 5364826"/>
                <a:gd name="connsiteX28" fmla="*/ 2937085 w 5896818"/>
                <a:gd name="connsiteY28" fmla="*/ 4992916 h 5364826"/>
                <a:gd name="connsiteX29" fmla="*/ 1848748 w 5896818"/>
                <a:gd name="connsiteY29" fmla="*/ 5280005 h 5364826"/>
                <a:gd name="connsiteX30" fmla="*/ 825065 w 5896818"/>
                <a:gd name="connsiteY30" fmla="*/ 5347992 h 5364826"/>
                <a:gd name="connsiteX31" fmla="*/ 99393 w 5896818"/>
                <a:gd name="connsiteY31" fmla="*/ 5008177 h 5364826"/>
                <a:gd name="connsiteX32" fmla="*/ 61529 w 5896818"/>
                <a:gd name="connsiteY32" fmla="*/ 4301746 h 5364826"/>
                <a:gd name="connsiteX33" fmla="*/ 510330 w 5896818"/>
                <a:gd name="connsiteY33" fmla="*/ 3558409 h 5364826"/>
                <a:gd name="connsiteX34" fmla="*/ 1464033 w 5896818"/>
                <a:gd name="connsiteY34" fmla="*/ 2607041 h 5364826"/>
                <a:gd name="connsiteX35" fmla="*/ 2187149 w 5896818"/>
                <a:gd name="connsiteY35" fmla="*/ 2073038 h 5364826"/>
                <a:gd name="connsiteX0" fmla="*/ 2187149 w 5896818"/>
                <a:gd name="connsiteY0" fmla="*/ 2073038 h 5364826"/>
                <a:gd name="connsiteX1" fmla="*/ 3180105 w 5896818"/>
                <a:gd name="connsiteY1" fmla="*/ 1447483 h 5364826"/>
                <a:gd name="connsiteX2" fmla="*/ 3805838 w 5896818"/>
                <a:gd name="connsiteY2" fmla="*/ 1125787 h 5364826"/>
                <a:gd name="connsiteX3" fmla="*/ 4282211 w 5896818"/>
                <a:gd name="connsiteY3" fmla="*/ 902449 h 5364826"/>
                <a:gd name="connsiteX4" fmla="*/ 4538804 w 5896818"/>
                <a:gd name="connsiteY4" fmla="*/ 793740 h 5364826"/>
                <a:gd name="connsiteX5" fmla="*/ 4876708 w 5896818"/>
                <a:gd name="connsiteY5" fmla="*/ 507624 h 5364826"/>
                <a:gd name="connsiteX6" fmla="*/ 5362470 w 5896818"/>
                <a:gd name="connsiteY6" fmla="*/ 122756 h 5364826"/>
                <a:gd name="connsiteX7" fmla="*/ 5896818 w 5896818"/>
                <a:gd name="connsiteY7" fmla="*/ 0 h 5364826"/>
                <a:gd name="connsiteX8" fmla="*/ 5884360 w 5896818"/>
                <a:gd name="connsiteY8" fmla="*/ 190426 h 5364826"/>
                <a:gd name="connsiteX9" fmla="*/ 5570073 w 5896818"/>
                <a:gd name="connsiteY9" fmla="*/ 430530 h 5364826"/>
                <a:gd name="connsiteX10" fmla="*/ 5800112 w 5896818"/>
                <a:gd name="connsiteY10" fmla="*/ 368316 h 5364826"/>
                <a:gd name="connsiteX11" fmla="*/ 5868147 w 5896818"/>
                <a:gd name="connsiteY11" fmla="*/ 679700 h 5364826"/>
                <a:gd name="connsiteX12" fmla="*/ 5703311 w 5896818"/>
                <a:gd name="connsiteY12" fmla="*/ 962709 h 5364826"/>
                <a:gd name="connsiteX13" fmla="*/ 5263441 w 5896818"/>
                <a:gd name="connsiteY13" fmla="*/ 1098102 h 5364826"/>
                <a:gd name="connsiteX14" fmla="*/ 4464834 w 5896818"/>
                <a:gd name="connsiteY14" fmla="*/ 1430965 h 5364826"/>
                <a:gd name="connsiteX15" fmla="*/ 3775211 w 5896818"/>
                <a:gd name="connsiteY15" fmla="*/ 1779076 h 5364826"/>
                <a:gd name="connsiteX16" fmla="*/ 2501717 w 5896818"/>
                <a:gd name="connsiteY16" fmla="*/ 2558281 h 5364826"/>
                <a:gd name="connsiteX17" fmla="*/ 1553610 w 5896818"/>
                <a:gd name="connsiteY17" fmla="*/ 3344257 h 5364826"/>
                <a:gd name="connsiteX18" fmla="*/ 953070 w 5896818"/>
                <a:gd name="connsiteY18" fmla="*/ 4089730 h 5364826"/>
                <a:gd name="connsiteX19" fmla="*/ 888377 w 5896818"/>
                <a:gd name="connsiteY19" fmla="*/ 4527857 h 5364826"/>
                <a:gd name="connsiteX20" fmla="*/ 1304084 w 5896818"/>
                <a:gd name="connsiteY20" fmla="*/ 4752289 h 5364826"/>
                <a:gd name="connsiteX21" fmla="*/ 2029254 w 5896818"/>
                <a:gd name="connsiteY21" fmla="*/ 4687090 h 5364826"/>
                <a:gd name="connsiteX22" fmla="*/ 2926515 w 5896818"/>
                <a:gd name="connsiteY22" fmla="*/ 4415202 h 5364826"/>
                <a:gd name="connsiteX23" fmla="*/ 3827729 w 5896818"/>
                <a:gd name="connsiteY23" fmla="*/ 4029832 h 5364826"/>
                <a:gd name="connsiteX24" fmla="*/ 4630649 w 5896818"/>
                <a:gd name="connsiteY24" fmla="*/ 3608146 h 5364826"/>
                <a:gd name="connsiteX25" fmla="*/ 4670687 w 5896818"/>
                <a:gd name="connsiteY25" fmla="*/ 3893084 h 5364826"/>
                <a:gd name="connsiteX26" fmla="*/ 4969269 w 5896818"/>
                <a:gd name="connsiteY26" fmla="*/ 4072302 h 5364826"/>
                <a:gd name="connsiteX27" fmla="*/ 3710638 w 5896818"/>
                <a:gd name="connsiteY27" fmla="*/ 4700048 h 5364826"/>
                <a:gd name="connsiteX28" fmla="*/ 2937085 w 5896818"/>
                <a:gd name="connsiteY28" fmla="*/ 4992916 h 5364826"/>
                <a:gd name="connsiteX29" fmla="*/ 1848748 w 5896818"/>
                <a:gd name="connsiteY29" fmla="*/ 5280005 h 5364826"/>
                <a:gd name="connsiteX30" fmla="*/ 825065 w 5896818"/>
                <a:gd name="connsiteY30" fmla="*/ 5347992 h 5364826"/>
                <a:gd name="connsiteX31" fmla="*/ 99393 w 5896818"/>
                <a:gd name="connsiteY31" fmla="*/ 5008177 h 5364826"/>
                <a:gd name="connsiteX32" fmla="*/ 61529 w 5896818"/>
                <a:gd name="connsiteY32" fmla="*/ 4301746 h 5364826"/>
                <a:gd name="connsiteX33" fmla="*/ 510330 w 5896818"/>
                <a:gd name="connsiteY33" fmla="*/ 3558409 h 5364826"/>
                <a:gd name="connsiteX34" fmla="*/ 1464033 w 5896818"/>
                <a:gd name="connsiteY34" fmla="*/ 2607041 h 5364826"/>
                <a:gd name="connsiteX35" fmla="*/ 2187149 w 5896818"/>
                <a:gd name="connsiteY35" fmla="*/ 2073038 h 5364826"/>
                <a:gd name="connsiteX0" fmla="*/ 2187149 w 5896818"/>
                <a:gd name="connsiteY0" fmla="*/ 2073038 h 5364826"/>
                <a:gd name="connsiteX1" fmla="*/ 3180105 w 5896818"/>
                <a:gd name="connsiteY1" fmla="*/ 1447483 h 5364826"/>
                <a:gd name="connsiteX2" fmla="*/ 3805838 w 5896818"/>
                <a:gd name="connsiteY2" fmla="*/ 1125787 h 5364826"/>
                <a:gd name="connsiteX3" fmla="*/ 4282211 w 5896818"/>
                <a:gd name="connsiteY3" fmla="*/ 902449 h 5364826"/>
                <a:gd name="connsiteX4" fmla="*/ 4538804 w 5896818"/>
                <a:gd name="connsiteY4" fmla="*/ 793740 h 5364826"/>
                <a:gd name="connsiteX5" fmla="*/ 4876708 w 5896818"/>
                <a:gd name="connsiteY5" fmla="*/ 507624 h 5364826"/>
                <a:gd name="connsiteX6" fmla="*/ 5362470 w 5896818"/>
                <a:gd name="connsiteY6" fmla="*/ 122756 h 5364826"/>
                <a:gd name="connsiteX7" fmla="*/ 5896818 w 5896818"/>
                <a:gd name="connsiteY7" fmla="*/ 0 h 5364826"/>
                <a:gd name="connsiteX8" fmla="*/ 5884360 w 5896818"/>
                <a:gd name="connsiteY8" fmla="*/ 190426 h 5364826"/>
                <a:gd name="connsiteX9" fmla="*/ 5570073 w 5896818"/>
                <a:gd name="connsiteY9" fmla="*/ 430530 h 5364826"/>
                <a:gd name="connsiteX10" fmla="*/ 5800112 w 5896818"/>
                <a:gd name="connsiteY10" fmla="*/ 368316 h 5364826"/>
                <a:gd name="connsiteX11" fmla="*/ 5868147 w 5896818"/>
                <a:gd name="connsiteY11" fmla="*/ 679700 h 5364826"/>
                <a:gd name="connsiteX12" fmla="*/ 5703311 w 5896818"/>
                <a:gd name="connsiteY12" fmla="*/ 962709 h 5364826"/>
                <a:gd name="connsiteX13" fmla="*/ 5263441 w 5896818"/>
                <a:gd name="connsiteY13" fmla="*/ 1098102 h 5364826"/>
                <a:gd name="connsiteX14" fmla="*/ 4464834 w 5896818"/>
                <a:gd name="connsiteY14" fmla="*/ 1430965 h 5364826"/>
                <a:gd name="connsiteX15" fmla="*/ 3775211 w 5896818"/>
                <a:gd name="connsiteY15" fmla="*/ 1779076 h 5364826"/>
                <a:gd name="connsiteX16" fmla="*/ 2501717 w 5896818"/>
                <a:gd name="connsiteY16" fmla="*/ 2558281 h 5364826"/>
                <a:gd name="connsiteX17" fmla="*/ 1553610 w 5896818"/>
                <a:gd name="connsiteY17" fmla="*/ 3344257 h 5364826"/>
                <a:gd name="connsiteX18" fmla="*/ 953070 w 5896818"/>
                <a:gd name="connsiteY18" fmla="*/ 4089730 h 5364826"/>
                <a:gd name="connsiteX19" fmla="*/ 888377 w 5896818"/>
                <a:gd name="connsiteY19" fmla="*/ 4527857 h 5364826"/>
                <a:gd name="connsiteX20" fmla="*/ 1304084 w 5896818"/>
                <a:gd name="connsiteY20" fmla="*/ 4752289 h 5364826"/>
                <a:gd name="connsiteX21" fmla="*/ 2029254 w 5896818"/>
                <a:gd name="connsiteY21" fmla="*/ 4687090 h 5364826"/>
                <a:gd name="connsiteX22" fmla="*/ 2926515 w 5896818"/>
                <a:gd name="connsiteY22" fmla="*/ 4415202 h 5364826"/>
                <a:gd name="connsiteX23" fmla="*/ 3827729 w 5896818"/>
                <a:gd name="connsiteY23" fmla="*/ 4029832 h 5364826"/>
                <a:gd name="connsiteX24" fmla="*/ 4630649 w 5896818"/>
                <a:gd name="connsiteY24" fmla="*/ 3608146 h 5364826"/>
                <a:gd name="connsiteX25" fmla="*/ 4670687 w 5896818"/>
                <a:gd name="connsiteY25" fmla="*/ 3893084 h 5364826"/>
                <a:gd name="connsiteX26" fmla="*/ 4969269 w 5896818"/>
                <a:gd name="connsiteY26" fmla="*/ 4072302 h 5364826"/>
                <a:gd name="connsiteX27" fmla="*/ 3710638 w 5896818"/>
                <a:gd name="connsiteY27" fmla="*/ 4700048 h 5364826"/>
                <a:gd name="connsiteX28" fmla="*/ 2937085 w 5896818"/>
                <a:gd name="connsiteY28" fmla="*/ 4992916 h 5364826"/>
                <a:gd name="connsiteX29" fmla="*/ 1848748 w 5896818"/>
                <a:gd name="connsiteY29" fmla="*/ 5280005 h 5364826"/>
                <a:gd name="connsiteX30" fmla="*/ 825065 w 5896818"/>
                <a:gd name="connsiteY30" fmla="*/ 5347992 h 5364826"/>
                <a:gd name="connsiteX31" fmla="*/ 99393 w 5896818"/>
                <a:gd name="connsiteY31" fmla="*/ 5008177 h 5364826"/>
                <a:gd name="connsiteX32" fmla="*/ 61529 w 5896818"/>
                <a:gd name="connsiteY32" fmla="*/ 4301746 h 5364826"/>
                <a:gd name="connsiteX33" fmla="*/ 510330 w 5896818"/>
                <a:gd name="connsiteY33" fmla="*/ 3558409 h 5364826"/>
                <a:gd name="connsiteX34" fmla="*/ 1464033 w 5896818"/>
                <a:gd name="connsiteY34" fmla="*/ 2607041 h 5364826"/>
                <a:gd name="connsiteX35" fmla="*/ 2187149 w 5896818"/>
                <a:gd name="connsiteY35" fmla="*/ 2073038 h 5364826"/>
                <a:gd name="connsiteX0" fmla="*/ 2187149 w 5896818"/>
                <a:gd name="connsiteY0" fmla="*/ 2073038 h 5364826"/>
                <a:gd name="connsiteX1" fmla="*/ 3180105 w 5896818"/>
                <a:gd name="connsiteY1" fmla="*/ 1447483 h 5364826"/>
                <a:gd name="connsiteX2" fmla="*/ 3805838 w 5896818"/>
                <a:gd name="connsiteY2" fmla="*/ 1125787 h 5364826"/>
                <a:gd name="connsiteX3" fmla="*/ 4282211 w 5896818"/>
                <a:gd name="connsiteY3" fmla="*/ 902449 h 5364826"/>
                <a:gd name="connsiteX4" fmla="*/ 4538804 w 5896818"/>
                <a:gd name="connsiteY4" fmla="*/ 793740 h 5364826"/>
                <a:gd name="connsiteX5" fmla="*/ 4876708 w 5896818"/>
                <a:gd name="connsiteY5" fmla="*/ 507624 h 5364826"/>
                <a:gd name="connsiteX6" fmla="*/ 5362470 w 5896818"/>
                <a:gd name="connsiteY6" fmla="*/ 122756 h 5364826"/>
                <a:gd name="connsiteX7" fmla="*/ 5896818 w 5896818"/>
                <a:gd name="connsiteY7" fmla="*/ 0 h 5364826"/>
                <a:gd name="connsiteX8" fmla="*/ 5884360 w 5896818"/>
                <a:gd name="connsiteY8" fmla="*/ 190426 h 5364826"/>
                <a:gd name="connsiteX9" fmla="*/ 5570073 w 5896818"/>
                <a:gd name="connsiteY9" fmla="*/ 430530 h 5364826"/>
                <a:gd name="connsiteX10" fmla="*/ 5800112 w 5896818"/>
                <a:gd name="connsiteY10" fmla="*/ 368316 h 5364826"/>
                <a:gd name="connsiteX11" fmla="*/ 5868147 w 5896818"/>
                <a:gd name="connsiteY11" fmla="*/ 679700 h 5364826"/>
                <a:gd name="connsiteX12" fmla="*/ 5703311 w 5896818"/>
                <a:gd name="connsiteY12" fmla="*/ 962709 h 5364826"/>
                <a:gd name="connsiteX13" fmla="*/ 5263441 w 5896818"/>
                <a:gd name="connsiteY13" fmla="*/ 1098102 h 5364826"/>
                <a:gd name="connsiteX14" fmla="*/ 4464834 w 5896818"/>
                <a:gd name="connsiteY14" fmla="*/ 1430965 h 5364826"/>
                <a:gd name="connsiteX15" fmla="*/ 3775211 w 5896818"/>
                <a:gd name="connsiteY15" fmla="*/ 1779076 h 5364826"/>
                <a:gd name="connsiteX16" fmla="*/ 2501717 w 5896818"/>
                <a:gd name="connsiteY16" fmla="*/ 2558281 h 5364826"/>
                <a:gd name="connsiteX17" fmla="*/ 1553610 w 5896818"/>
                <a:gd name="connsiteY17" fmla="*/ 3344257 h 5364826"/>
                <a:gd name="connsiteX18" fmla="*/ 953070 w 5896818"/>
                <a:gd name="connsiteY18" fmla="*/ 4089730 h 5364826"/>
                <a:gd name="connsiteX19" fmla="*/ 888377 w 5896818"/>
                <a:gd name="connsiteY19" fmla="*/ 4527857 h 5364826"/>
                <a:gd name="connsiteX20" fmla="*/ 1304084 w 5896818"/>
                <a:gd name="connsiteY20" fmla="*/ 4752289 h 5364826"/>
                <a:gd name="connsiteX21" fmla="*/ 2029254 w 5896818"/>
                <a:gd name="connsiteY21" fmla="*/ 4687090 h 5364826"/>
                <a:gd name="connsiteX22" fmla="*/ 2926515 w 5896818"/>
                <a:gd name="connsiteY22" fmla="*/ 4415202 h 5364826"/>
                <a:gd name="connsiteX23" fmla="*/ 3827729 w 5896818"/>
                <a:gd name="connsiteY23" fmla="*/ 4029832 h 5364826"/>
                <a:gd name="connsiteX24" fmla="*/ 4630649 w 5896818"/>
                <a:gd name="connsiteY24" fmla="*/ 3608146 h 5364826"/>
                <a:gd name="connsiteX25" fmla="*/ 4670687 w 5896818"/>
                <a:gd name="connsiteY25" fmla="*/ 3893084 h 5364826"/>
                <a:gd name="connsiteX26" fmla="*/ 4969269 w 5896818"/>
                <a:gd name="connsiteY26" fmla="*/ 4072302 h 5364826"/>
                <a:gd name="connsiteX27" fmla="*/ 3710638 w 5896818"/>
                <a:gd name="connsiteY27" fmla="*/ 4700048 h 5364826"/>
                <a:gd name="connsiteX28" fmla="*/ 2937085 w 5896818"/>
                <a:gd name="connsiteY28" fmla="*/ 4992916 h 5364826"/>
                <a:gd name="connsiteX29" fmla="*/ 1848748 w 5896818"/>
                <a:gd name="connsiteY29" fmla="*/ 5280005 h 5364826"/>
                <a:gd name="connsiteX30" fmla="*/ 825065 w 5896818"/>
                <a:gd name="connsiteY30" fmla="*/ 5347992 h 5364826"/>
                <a:gd name="connsiteX31" fmla="*/ 99393 w 5896818"/>
                <a:gd name="connsiteY31" fmla="*/ 5008177 h 5364826"/>
                <a:gd name="connsiteX32" fmla="*/ 61529 w 5896818"/>
                <a:gd name="connsiteY32" fmla="*/ 4301746 h 5364826"/>
                <a:gd name="connsiteX33" fmla="*/ 510330 w 5896818"/>
                <a:gd name="connsiteY33" fmla="*/ 3558409 h 5364826"/>
                <a:gd name="connsiteX34" fmla="*/ 1468669 w 5896818"/>
                <a:gd name="connsiteY34" fmla="*/ 2611920 h 5364826"/>
                <a:gd name="connsiteX35" fmla="*/ 2187149 w 5896818"/>
                <a:gd name="connsiteY35" fmla="*/ 2073038 h 5364826"/>
                <a:gd name="connsiteX0" fmla="*/ 2187149 w 5896818"/>
                <a:gd name="connsiteY0" fmla="*/ 2073038 h 5364826"/>
                <a:gd name="connsiteX1" fmla="*/ 3180105 w 5896818"/>
                <a:gd name="connsiteY1" fmla="*/ 1447483 h 5364826"/>
                <a:gd name="connsiteX2" fmla="*/ 3805838 w 5896818"/>
                <a:gd name="connsiteY2" fmla="*/ 1125787 h 5364826"/>
                <a:gd name="connsiteX3" fmla="*/ 4282211 w 5896818"/>
                <a:gd name="connsiteY3" fmla="*/ 902449 h 5364826"/>
                <a:gd name="connsiteX4" fmla="*/ 4538804 w 5896818"/>
                <a:gd name="connsiteY4" fmla="*/ 793740 h 5364826"/>
                <a:gd name="connsiteX5" fmla="*/ 4876708 w 5896818"/>
                <a:gd name="connsiteY5" fmla="*/ 507624 h 5364826"/>
                <a:gd name="connsiteX6" fmla="*/ 5362470 w 5896818"/>
                <a:gd name="connsiteY6" fmla="*/ 122756 h 5364826"/>
                <a:gd name="connsiteX7" fmla="*/ 5896818 w 5896818"/>
                <a:gd name="connsiteY7" fmla="*/ 0 h 5364826"/>
                <a:gd name="connsiteX8" fmla="*/ 5884360 w 5896818"/>
                <a:gd name="connsiteY8" fmla="*/ 190426 h 5364826"/>
                <a:gd name="connsiteX9" fmla="*/ 5570073 w 5896818"/>
                <a:gd name="connsiteY9" fmla="*/ 430530 h 5364826"/>
                <a:gd name="connsiteX10" fmla="*/ 5800112 w 5896818"/>
                <a:gd name="connsiteY10" fmla="*/ 368316 h 5364826"/>
                <a:gd name="connsiteX11" fmla="*/ 5868147 w 5896818"/>
                <a:gd name="connsiteY11" fmla="*/ 679700 h 5364826"/>
                <a:gd name="connsiteX12" fmla="*/ 5703311 w 5896818"/>
                <a:gd name="connsiteY12" fmla="*/ 962709 h 5364826"/>
                <a:gd name="connsiteX13" fmla="*/ 5263441 w 5896818"/>
                <a:gd name="connsiteY13" fmla="*/ 1098102 h 5364826"/>
                <a:gd name="connsiteX14" fmla="*/ 4464834 w 5896818"/>
                <a:gd name="connsiteY14" fmla="*/ 1430965 h 5364826"/>
                <a:gd name="connsiteX15" fmla="*/ 3775211 w 5896818"/>
                <a:gd name="connsiteY15" fmla="*/ 1779076 h 5364826"/>
                <a:gd name="connsiteX16" fmla="*/ 2501717 w 5896818"/>
                <a:gd name="connsiteY16" fmla="*/ 2558281 h 5364826"/>
                <a:gd name="connsiteX17" fmla="*/ 1553610 w 5896818"/>
                <a:gd name="connsiteY17" fmla="*/ 3344257 h 5364826"/>
                <a:gd name="connsiteX18" fmla="*/ 953070 w 5896818"/>
                <a:gd name="connsiteY18" fmla="*/ 4089730 h 5364826"/>
                <a:gd name="connsiteX19" fmla="*/ 888377 w 5896818"/>
                <a:gd name="connsiteY19" fmla="*/ 4527857 h 5364826"/>
                <a:gd name="connsiteX20" fmla="*/ 1304084 w 5896818"/>
                <a:gd name="connsiteY20" fmla="*/ 4752289 h 5364826"/>
                <a:gd name="connsiteX21" fmla="*/ 2029254 w 5896818"/>
                <a:gd name="connsiteY21" fmla="*/ 4687090 h 5364826"/>
                <a:gd name="connsiteX22" fmla="*/ 2926515 w 5896818"/>
                <a:gd name="connsiteY22" fmla="*/ 4415202 h 5364826"/>
                <a:gd name="connsiteX23" fmla="*/ 3827729 w 5896818"/>
                <a:gd name="connsiteY23" fmla="*/ 4029832 h 5364826"/>
                <a:gd name="connsiteX24" fmla="*/ 4630649 w 5896818"/>
                <a:gd name="connsiteY24" fmla="*/ 3608146 h 5364826"/>
                <a:gd name="connsiteX25" fmla="*/ 4670687 w 5896818"/>
                <a:gd name="connsiteY25" fmla="*/ 3893084 h 5364826"/>
                <a:gd name="connsiteX26" fmla="*/ 4969269 w 5896818"/>
                <a:gd name="connsiteY26" fmla="*/ 4072302 h 5364826"/>
                <a:gd name="connsiteX27" fmla="*/ 3710638 w 5896818"/>
                <a:gd name="connsiteY27" fmla="*/ 4700048 h 5364826"/>
                <a:gd name="connsiteX28" fmla="*/ 2937085 w 5896818"/>
                <a:gd name="connsiteY28" fmla="*/ 4992916 h 5364826"/>
                <a:gd name="connsiteX29" fmla="*/ 1848748 w 5896818"/>
                <a:gd name="connsiteY29" fmla="*/ 5280005 h 5364826"/>
                <a:gd name="connsiteX30" fmla="*/ 825065 w 5896818"/>
                <a:gd name="connsiteY30" fmla="*/ 5347992 h 5364826"/>
                <a:gd name="connsiteX31" fmla="*/ 99393 w 5896818"/>
                <a:gd name="connsiteY31" fmla="*/ 5008177 h 5364826"/>
                <a:gd name="connsiteX32" fmla="*/ 61529 w 5896818"/>
                <a:gd name="connsiteY32" fmla="*/ 4301746 h 5364826"/>
                <a:gd name="connsiteX33" fmla="*/ 510330 w 5896818"/>
                <a:gd name="connsiteY33" fmla="*/ 3558409 h 5364826"/>
                <a:gd name="connsiteX34" fmla="*/ 1468669 w 5896818"/>
                <a:gd name="connsiteY34" fmla="*/ 2611920 h 5364826"/>
                <a:gd name="connsiteX35" fmla="*/ 2187149 w 5896818"/>
                <a:gd name="connsiteY35" fmla="*/ 2073038 h 5364826"/>
                <a:gd name="connsiteX0" fmla="*/ 2187149 w 5896818"/>
                <a:gd name="connsiteY0" fmla="*/ 2073038 h 5364826"/>
                <a:gd name="connsiteX1" fmla="*/ 3183961 w 5896818"/>
                <a:gd name="connsiteY1" fmla="*/ 1456625 h 5364826"/>
                <a:gd name="connsiteX2" fmla="*/ 3805838 w 5896818"/>
                <a:gd name="connsiteY2" fmla="*/ 1125787 h 5364826"/>
                <a:gd name="connsiteX3" fmla="*/ 4282211 w 5896818"/>
                <a:gd name="connsiteY3" fmla="*/ 902449 h 5364826"/>
                <a:gd name="connsiteX4" fmla="*/ 4538804 w 5896818"/>
                <a:gd name="connsiteY4" fmla="*/ 793740 h 5364826"/>
                <a:gd name="connsiteX5" fmla="*/ 4876708 w 5896818"/>
                <a:gd name="connsiteY5" fmla="*/ 507624 h 5364826"/>
                <a:gd name="connsiteX6" fmla="*/ 5362470 w 5896818"/>
                <a:gd name="connsiteY6" fmla="*/ 122756 h 5364826"/>
                <a:gd name="connsiteX7" fmla="*/ 5896818 w 5896818"/>
                <a:gd name="connsiteY7" fmla="*/ 0 h 5364826"/>
                <a:gd name="connsiteX8" fmla="*/ 5884360 w 5896818"/>
                <a:gd name="connsiteY8" fmla="*/ 190426 h 5364826"/>
                <a:gd name="connsiteX9" fmla="*/ 5570073 w 5896818"/>
                <a:gd name="connsiteY9" fmla="*/ 430530 h 5364826"/>
                <a:gd name="connsiteX10" fmla="*/ 5800112 w 5896818"/>
                <a:gd name="connsiteY10" fmla="*/ 368316 h 5364826"/>
                <a:gd name="connsiteX11" fmla="*/ 5868147 w 5896818"/>
                <a:gd name="connsiteY11" fmla="*/ 679700 h 5364826"/>
                <a:gd name="connsiteX12" fmla="*/ 5703311 w 5896818"/>
                <a:gd name="connsiteY12" fmla="*/ 962709 h 5364826"/>
                <a:gd name="connsiteX13" fmla="*/ 5263441 w 5896818"/>
                <a:gd name="connsiteY13" fmla="*/ 1098102 h 5364826"/>
                <a:gd name="connsiteX14" fmla="*/ 4464834 w 5896818"/>
                <a:gd name="connsiteY14" fmla="*/ 1430965 h 5364826"/>
                <a:gd name="connsiteX15" fmla="*/ 3775211 w 5896818"/>
                <a:gd name="connsiteY15" fmla="*/ 1779076 h 5364826"/>
                <a:gd name="connsiteX16" fmla="*/ 2501717 w 5896818"/>
                <a:gd name="connsiteY16" fmla="*/ 2558281 h 5364826"/>
                <a:gd name="connsiteX17" fmla="*/ 1553610 w 5896818"/>
                <a:gd name="connsiteY17" fmla="*/ 3344257 h 5364826"/>
                <a:gd name="connsiteX18" fmla="*/ 953070 w 5896818"/>
                <a:gd name="connsiteY18" fmla="*/ 4089730 h 5364826"/>
                <a:gd name="connsiteX19" fmla="*/ 888377 w 5896818"/>
                <a:gd name="connsiteY19" fmla="*/ 4527857 h 5364826"/>
                <a:gd name="connsiteX20" fmla="*/ 1304084 w 5896818"/>
                <a:gd name="connsiteY20" fmla="*/ 4752289 h 5364826"/>
                <a:gd name="connsiteX21" fmla="*/ 2029254 w 5896818"/>
                <a:gd name="connsiteY21" fmla="*/ 4687090 h 5364826"/>
                <a:gd name="connsiteX22" fmla="*/ 2926515 w 5896818"/>
                <a:gd name="connsiteY22" fmla="*/ 4415202 h 5364826"/>
                <a:gd name="connsiteX23" fmla="*/ 3827729 w 5896818"/>
                <a:gd name="connsiteY23" fmla="*/ 4029832 h 5364826"/>
                <a:gd name="connsiteX24" fmla="*/ 4630649 w 5896818"/>
                <a:gd name="connsiteY24" fmla="*/ 3608146 h 5364826"/>
                <a:gd name="connsiteX25" fmla="*/ 4670687 w 5896818"/>
                <a:gd name="connsiteY25" fmla="*/ 3893084 h 5364826"/>
                <a:gd name="connsiteX26" fmla="*/ 4969269 w 5896818"/>
                <a:gd name="connsiteY26" fmla="*/ 4072302 h 5364826"/>
                <a:gd name="connsiteX27" fmla="*/ 3710638 w 5896818"/>
                <a:gd name="connsiteY27" fmla="*/ 4700048 h 5364826"/>
                <a:gd name="connsiteX28" fmla="*/ 2937085 w 5896818"/>
                <a:gd name="connsiteY28" fmla="*/ 4992916 h 5364826"/>
                <a:gd name="connsiteX29" fmla="*/ 1848748 w 5896818"/>
                <a:gd name="connsiteY29" fmla="*/ 5280005 h 5364826"/>
                <a:gd name="connsiteX30" fmla="*/ 825065 w 5896818"/>
                <a:gd name="connsiteY30" fmla="*/ 5347992 h 5364826"/>
                <a:gd name="connsiteX31" fmla="*/ 99393 w 5896818"/>
                <a:gd name="connsiteY31" fmla="*/ 5008177 h 5364826"/>
                <a:gd name="connsiteX32" fmla="*/ 61529 w 5896818"/>
                <a:gd name="connsiteY32" fmla="*/ 4301746 h 5364826"/>
                <a:gd name="connsiteX33" fmla="*/ 510330 w 5896818"/>
                <a:gd name="connsiteY33" fmla="*/ 3558409 h 5364826"/>
                <a:gd name="connsiteX34" fmla="*/ 1468669 w 5896818"/>
                <a:gd name="connsiteY34" fmla="*/ 2611920 h 5364826"/>
                <a:gd name="connsiteX35" fmla="*/ 2187149 w 5896818"/>
                <a:gd name="connsiteY35" fmla="*/ 2073038 h 5364826"/>
                <a:gd name="connsiteX0" fmla="*/ 2187149 w 5896818"/>
                <a:gd name="connsiteY0" fmla="*/ 2073038 h 5364826"/>
                <a:gd name="connsiteX1" fmla="*/ 3183961 w 5896818"/>
                <a:gd name="connsiteY1" fmla="*/ 1456625 h 5364826"/>
                <a:gd name="connsiteX2" fmla="*/ 3805838 w 5896818"/>
                <a:gd name="connsiteY2" fmla="*/ 1125787 h 5364826"/>
                <a:gd name="connsiteX3" fmla="*/ 4251224 w 5896818"/>
                <a:gd name="connsiteY3" fmla="*/ 920700 h 5364826"/>
                <a:gd name="connsiteX4" fmla="*/ 4538804 w 5896818"/>
                <a:gd name="connsiteY4" fmla="*/ 793740 h 5364826"/>
                <a:gd name="connsiteX5" fmla="*/ 4876708 w 5896818"/>
                <a:gd name="connsiteY5" fmla="*/ 507624 h 5364826"/>
                <a:gd name="connsiteX6" fmla="*/ 5362470 w 5896818"/>
                <a:gd name="connsiteY6" fmla="*/ 122756 h 5364826"/>
                <a:gd name="connsiteX7" fmla="*/ 5896818 w 5896818"/>
                <a:gd name="connsiteY7" fmla="*/ 0 h 5364826"/>
                <a:gd name="connsiteX8" fmla="*/ 5884360 w 5896818"/>
                <a:gd name="connsiteY8" fmla="*/ 190426 h 5364826"/>
                <a:gd name="connsiteX9" fmla="*/ 5570073 w 5896818"/>
                <a:gd name="connsiteY9" fmla="*/ 430530 h 5364826"/>
                <a:gd name="connsiteX10" fmla="*/ 5800112 w 5896818"/>
                <a:gd name="connsiteY10" fmla="*/ 368316 h 5364826"/>
                <a:gd name="connsiteX11" fmla="*/ 5868147 w 5896818"/>
                <a:gd name="connsiteY11" fmla="*/ 679700 h 5364826"/>
                <a:gd name="connsiteX12" fmla="*/ 5703311 w 5896818"/>
                <a:gd name="connsiteY12" fmla="*/ 962709 h 5364826"/>
                <a:gd name="connsiteX13" fmla="*/ 5263441 w 5896818"/>
                <a:gd name="connsiteY13" fmla="*/ 1098102 h 5364826"/>
                <a:gd name="connsiteX14" fmla="*/ 4464834 w 5896818"/>
                <a:gd name="connsiteY14" fmla="*/ 1430965 h 5364826"/>
                <a:gd name="connsiteX15" fmla="*/ 3775211 w 5896818"/>
                <a:gd name="connsiteY15" fmla="*/ 1779076 h 5364826"/>
                <a:gd name="connsiteX16" fmla="*/ 2501717 w 5896818"/>
                <a:gd name="connsiteY16" fmla="*/ 2558281 h 5364826"/>
                <a:gd name="connsiteX17" fmla="*/ 1553610 w 5896818"/>
                <a:gd name="connsiteY17" fmla="*/ 3344257 h 5364826"/>
                <a:gd name="connsiteX18" fmla="*/ 953070 w 5896818"/>
                <a:gd name="connsiteY18" fmla="*/ 4089730 h 5364826"/>
                <a:gd name="connsiteX19" fmla="*/ 888377 w 5896818"/>
                <a:gd name="connsiteY19" fmla="*/ 4527857 h 5364826"/>
                <a:gd name="connsiteX20" fmla="*/ 1304084 w 5896818"/>
                <a:gd name="connsiteY20" fmla="*/ 4752289 h 5364826"/>
                <a:gd name="connsiteX21" fmla="*/ 2029254 w 5896818"/>
                <a:gd name="connsiteY21" fmla="*/ 4687090 h 5364826"/>
                <a:gd name="connsiteX22" fmla="*/ 2926515 w 5896818"/>
                <a:gd name="connsiteY22" fmla="*/ 4415202 h 5364826"/>
                <a:gd name="connsiteX23" fmla="*/ 3827729 w 5896818"/>
                <a:gd name="connsiteY23" fmla="*/ 4029832 h 5364826"/>
                <a:gd name="connsiteX24" fmla="*/ 4630649 w 5896818"/>
                <a:gd name="connsiteY24" fmla="*/ 3608146 h 5364826"/>
                <a:gd name="connsiteX25" fmla="*/ 4670687 w 5896818"/>
                <a:gd name="connsiteY25" fmla="*/ 3893084 h 5364826"/>
                <a:gd name="connsiteX26" fmla="*/ 4969269 w 5896818"/>
                <a:gd name="connsiteY26" fmla="*/ 4072302 h 5364826"/>
                <a:gd name="connsiteX27" fmla="*/ 3710638 w 5896818"/>
                <a:gd name="connsiteY27" fmla="*/ 4700048 h 5364826"/>
                <a:gd name="connsiteX28" fmla="*/ 2937085 w 5896818"/>
                <a:gd name="connsiteY28" fmla="*/ 4992916 h 5364826"/>
                <a:gd name="connsiteX29" fmla="*/ 1848748 w 5896818"/>
                <a:gd name="connsiteY29" fmla="*/ 5280005 h 5364826"/>
                <a:gd name="connsiteX30" fmla="*/ 825065 w 5896818"/>
                <a:gd name="connsiteY30" fmla="*/ 5347992 h 5364826"/>
                <a:gd name="connsiteX31" fmla="*/ 99393 w 5896818"/>
                <a:gd name="connsiteY31" fmla="*/ 5008177 h 5364826"/>
                <a:gd name="connsiteX32" fmla="*/ 61529 w 5896818"/>
                <a:gd name="connsiteY32" fmla="*/ 4301746 h 5364826"/>
                <a:gd name="connsiteX33" fmla="*/ 510330 w 5896818"/>
                <a:gd name="connsiteY33" fmla="*/ 3558409 h 5364826"/>
                <a:gd name="connsiteX34" fmla="*/ 1468669 w 5896818"/>
                <a:gd name="connsiteY34" fmla="*/ 2611920 h 5364826"/>
                <a:gd name="connsiteX35" fmla="*/ 2187149 w 5896818"/>
                <a:gd name="connsiteY35" fmla="*/ 2073038 h 5364826"/>
                <a:gd name="connsiteX0" fmla="*/ 2187149 w 5896818"/>
                <a:gd name="connsiteY0" fmla="*/ 2073038 h 5364826"/>
                <a:gd name="connsiteX1" fmla="*/ 3183961 w 5896818"/>
                <a:gd name="connsiteY1" fmla="*/ 1456625 h 5364826"/>
                <a:gd name="connsiteX2" fmla="*/ 3805838 w 5896818"/>
                <a:gd name="connsiteY2" fmla="*/ 1125787 h 5364826"/>
                <a:gd name="connsiteX3" fmla="*/ 4251224 w 5896818"/>
                <a:gd name="connsiteY3" fmla="*/ 920700 h 5364826"/>
                <a:gd name="connsiteX4" fmla="*/ 4534926 w 5896818"/>
                <a:gd name="connsiteY4" fmla="*/ 799830 h 5364826"/>
                <a:gd name="connsiteX5" fmla="*/ 4876708 w 5896818"/>
                <a:gd name="connsiteY5" fmla="*/ 507624 h 5364826"/>
                <a:gd name="connsiteX6" fmla="*/ 5362470 w 5896818"/>
                <a:gd name="connsiteY6" fmla="*/ 122756 h 5364826"/>
                <a:gd name="connsiteX7" fmla="*/ 5896818 w 5896818"/>
                <a:gd name="connsiteY7" fmla="*/ 0 h 5364826"/>
                <a:gd name="connsiteX8" fmla="*/ 5884360 w 5896818"/>
                <a:gd name="connsiteY8" fmla="*/ 190426 h 5364826"/>
                <a:gd name="connsiteX9" fmla="*/ 5570073 w 5896818"/>
                <a:gd name="connsiteY9" fmla="*/ 430530 h 5364826"/>
                <a:gd name="connsiteX10" fmla="*/ 5800112 w 5896818"/>
                <a:gd name="connsiteY10" fmla="*/ 368316 h 5364826"/>
                <a:gd name="connsiteX11" fmla="*/ 5868147 w 5896818"/>
                <a:gd name="connsiteY11" fmla="*/ 679700 h 5364826"/>
                <a:gd name="connsiteX12" fmla="*/ 5703311 w 5896818"/>
                <a:gd name="connsiteY12" fmla="*/ 962709 h 5364826"/>
                <a:gd name="connsiteX13" fmla="*/ 5263441 w 5896818"/>
                <a:gd name="connsiteY13" fmla="*/ 1098102 h 5364826"/>
                <a:gd name="connsiteX14" fmla="*/ 4464834 w 5896818"/>
                <a:gd name="connsiteY14" fmla="*/ 1430965 h 5364826"/>
                <a:gd name="connsiteX15" fmla="*/ 3775211 w 5896818"/>
                <a:gd name="connsiteY15" fmla="*/ 1779076 h 5364826"/>
                <a:gd name="connsiteX16" fmla="*/ 2501717 w 5896818"/>
                <a:gd name="connsiteY16" fmla="*/ 2558281 h 5364826"/>
                <a:gd name="connsiteX17" fmla="*/ 1553610 w 5896818"/>
                <a:gd name="connsiteY17" fmla="*/ 3344257 h 5364826"/>
                <a:gd name="connsiteX18" fmla="*/ 953070 w 5896818"/>
                <a:gd name="connsiteY18" fmla="*/ 4089730 h 5364826"/>
                <a:gd name="connsiteX19" fmla="*/ 888377 w 5896818"/>
                <a:gd name="connsiteY19" fmla="*/ 4527857 h 5364826"/>
                <a:gd name="connsiteX20" fmla="*/ 1304084 w 5896818"/>
                <a:gd name="connsiteY20" fmla="*/ 4752289 h 5364826"/>
                <a:gd name="connsiteX21" fmla="*/ 2029254 w 5896818"/>
                <a:gd name="connsiteY21" fmla="*/ 4687090 h 5364826"/>
                <a:gd name="connsiteX22" fmla="*/ 2926515 w 5896818"/>
                <a:gd name="connsiteY22" fmla="*/ 4415202 h 5364826"/>
                <a:gd name="connsiteX23" fmla="*/ 3827729 w 5896818"/>
                <a:gd name="connsiteY23" fmla="*/ 4029832 h 5364826"/>
                <a:gd name="connsiteX24" fmla="*/ 4630649 w 5896818"/>
                <a:gd name="connsiteY24" fmla="*/ 3608146 h 5364826"/>
                <a:gd name="connsiteX25" fmla="*/ 4670687 w 5896818"/>
                <a:gd name="connsiteY25" fmla="*/ 3893084 h 5364826"/>
                <a:gd name="connsiteX26" fmla="*/ 4969269 w 5896818"/>
                <a:gd name="connsiteY26" fmla="*/ 4072302 h 5364826"/>
                <a:gd name="connsiteX27" fmla="*/ 3710638 w 5896818"/>
                <a:gd name="connsiteY27" fmla="*/ 4700048 h 5364826"/>
                <a:gd name="connsiteX28" fmla="*/ 2937085 w 5896818"/>
                <a:gd name="connsiteY28" fmla="*/ 4992916 h 5364826"/>
                <a:gd name="connsiteX29" fmla="*/ 1848748 w 5896818"/>
                <a:gd name="connsiteY29" fmla="*/ 5280005 h 5364826"/>
                <a:gd name="connsiteX30" fmla="*/ 825065 w 5896818"/>
                <a:gd name="connsiteY30" fmla="*/ 5347992 h 5364826"/>
                <a:gd name="connsiteX31" fmla="*/ 99393 w 5896818"/>
                <a:gd name="connsiteY31" fmla="*/ 5008177 h 5364826"/>
                <a:gd name="connsiteX32" fmla="*/ 61529 w 5896818"/>
                <a:gd name="connsiteY32" fmla="*/ 4301746 h 5364826"/>
                <a:gd name="connsiteX33" fmla="*/ 510330 w 5896818"/>
                <a:gd name="connsiteY33" fmla="*/ 3558409 h 5364826"/>
                <a:gd name="connsiteX34" fmla="*/ 1468669 w 5896818"/>
                <a:gd name="connsiteY34" fmla="*/ 2611920 h 5364826"/>
                <a:gd name="connsiteX35" fmla="*/ 2187149 w 5896818"/>
                <a:gd name="connsiteY35" fmla="*/ 2073038 h 536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896818" h="5364826">
                  <a:moveTo>
                    <a:pt x="2187149" y="2073038"/>
                  </a:moveTo>
                  <a:cubicBezTo>
                    <a:pt x="2473031" y="1880489"/>
                    <a:pt x="2914180" y="1614500"/>
                    <a:pt x="3183961" y="1456625"/>
                  </a:cubicBezTo>
                  <a:cubicBezTo>
                    <a:pt x="3453743" y="1298750"/>
                    <a:pt x="3627961" y="1215108"/>
                    <a:pt x="3805838" y="1125787"/>
                  </a:cubicBezTo>
                  <a:cubicBezTo>
                    <a:pt x="3983715" y="1036466"/>
                    <a:pt x="4129709" y="975026"/>
                    <a:pt x="4251224" y="920700"/>
                  </a:cubicBezTo>
                  <a:cubicBezTo>
                    <a:pt x="4372739" y="866374"/>
                    <a:pt x="4379986" y="862404"/>
                    <a:pt x="4534926" y="799830"/>
                  </a:cubicBezTo>
                  <a:cubicBezTo>
                    <a:pt x="4730583" y="630668"/>
                    <a:pt x="4738784" y="620470"/>
                    <a:pt x="4876708" y="507624"/>
                  </a:cubicBezTo>
                  <a:cubicBezTo>
                    <a:pt x="5014632" y="394778"/>
                    <a:pt x="5195294" y="247676"/>
                    <a:pt x="5362470" y="122756"/>
                  </a:cubicBezTo>
                  <a:cubicBezTo>
                    <a:pt x="5836449" y="9719"/>
                    <a:pt x="5508585" y="80932"/>
                    <a:pt x="5896818" y="0"/>
                  </a:cubicBezTo>
                  <a:cubicBezTo>
                    <a:pt x="5890539" y="111783"/>
                    <a:pt x="5888392" y="85956"/>
                    <a:pt x="5884360" y="190426"/>
                  </a:cubicBezTo>
                  <a:cubicBezTo>
                    <a:pt x="5734653" y="294029"/>
                    <a:pt x="5820281" y="242915"/>
                    <a:pt x="5570073" y="430530"/>
                  </a:cubicBezTo>
                  <a:lnTo>
                    <a:pt x="5800112" y="368316"/>
                  </a:lnTo>
                  <a:cubicBezTo>
                    <a:pt x="5848037" y="571169"/>
                    <a:pt x="5827438" y="511893"/>
                    <a:pt x="5868147" y="679700"/>
                  </a:cubicBezTo>
                  <a:cubicBezTo>
                    <a:pt x="5769885" y="860835"/>
                    <a:pt x="5828457" y="769332"/>
                    <a:pt x="5703311" y="962709"/>
                  </a:cubicBezTo>
                  <a:cubicBezTo>
                    <a:pt x="5559366" y="999199"/>
                    <a:pt x="5493437" y="1016705"/>
                    <a:pt x="5263441" y="1098102"/>
                  </a:cubicBezTo>
                  <a:cubicBezTo>
                    <a:pt x="5055411" y="1171725"/>
                    <a:pt x="4712872" y="1317469"/>
                    <a:pt x="4464834" y="1430965"/>
                  </a:cubicBezTo>
                  <a:cubicBezTo>
                    <a:pt x="4216796" y="1544461"/>
                    <a:pt x="4159478" y="1564841"/>
                    <a:pt x="3775211" y="1779076"/>
                  </a:cubicBezTo>
                  <a:cubicBezTo>
                    <a:pt x="3383075" y="1978551"/>
                    <a:pt x="2921343" y="2257777"/>
                    <a:pt x="2501717" y="2558281"/>
                  </a:cubicBezTo>
                  <a:cubicBezTo>
                    <a:pt x="2082091" y="2858785"/>
                    <a:pt x="1811718" y="3089016"/>
                    <a:pt x="1553610" y="3344257"/>
                  </a:cubicBezTo>
                  <a:cubicBezTo>
                    <a:pt x="1295502" y="3599498"/>
                    <a:pt x="1050030" y="3877827"/>
                    <a:pt x="953070" y="4089730"/>
                  </a:cubicBezTo>
                  <a:cubicBezTo>
                    <a:pt x="858916" y="4295501"/>
                    <a:pt x="860708" y="4405993"/>
                    <a:pt x="888377" y="4527857"/>
                  </a:cubicBezTo>
                  <a:cubicBezTo>
                    <a:pt x="912058" y="4632158"/>
                    <a:pt x="1110060" y="4731839"/>
                    <a:pt x="1304084" y="4752289"/>
                  </a:cubicBezTo>
                  <a:cubicBezTo>
                    <a:pt x="1495016" y="4772413"/>
                    <a:pt x="1765336" y="4739910"/>
                    <a:pt x="2029254" y="4687090"/>
                  </a:cubicBezTo>
                  <a:cubicBezTo>
                    <a:pt x="2293172" y="4634270"/>
                    <a:pt x="2626769" y="4524745"/>
                    <a:pt x="2926515" y="4415202"/>
                  </a:cubicBezTo>
                  <a:cubicBezTo>
                    <a:pt x="3226261" y="4305659"/>
                    <a:pt x="3543707" y="4164341"/>
                    <a:pt x="3827729" y="4029832"/>
                  </a:cubicBezTo>
                  <a:cubicBezTo>
                    <a:pt x="4111751" y="3895323"/>
                    <a:pt x="4466130" y="3698775"/>
                    <a:pt x="4630649" y="3608146"/>
                  </a:cubicBezTo>
                  <a:cubicBezTo>
                    <a:pt x="4632194" y="3676547"/>
                    <a:pt x="4658409" y="3719564"/>
                    <a:pt x="4670687" y="3893084"/>
                  </a:cubicBezTo>
                  <a:lnTo>
                    <a:pt x="4969269" y="4072302"/>
                  </a:lnTo>
                  <a:cubicBezTo>
                    <a:pt x="4530655" y="4316298"/>
                    <a:pt x="4054114" y="4557632"/>
                    <a:pt x="3710638" y="4700048"/>
                  </a:cubicBezTo>
                  <a:cubicBezTo>
                    <a:pt x="3363077" y="4844158"/>
                    <a:pt x="3247400" y="4896257"/>
                    <a:pt x="2937085" y="4992916"/>
                  </a:cubicBezTo>
                  <a:cubicBezTo>
                    <a:pt x="2626770" y="5089576"/>
                    <a:pt x="2200751" y="5220826"/>
                    <a:pt x="1848748" y="5280005"/>
                  </a:cubicBezTo>
                  <a:cubicBezTo>
                    <a:pt x="1496745" y="5339184"/>
                    <a:pt x="1116624" y="5393297"/>
                    <a:pt x="825065" y="5347992"/>
                  </a:cubicBezTo>
                  <a:cubicBezTo>
                    <a:pt x="533506" y="5302687"/>
                    <a:pt x="226649" y="5182551"/>
                    <a:pt x="99393" y="5008177"/>
                  </a:cubicBezTo>
                  <a:cubicBezTo>
                    <a:pt x="-27863" y="4833803"/>
                    <a:pt x="-24385" y="4537741"/>
                    <a:pt x="61529" y="4301746"/>
                  </a:cubicBezTo>
                  <a:cubicBezTo>
                    <a:pt x="154809" y="4045516"/>
                    <a:pt x="293915" y="3839426"/>
                    <a:pt x="510330" y="3558409"/>
                  </a:cubicBezTo>
                  <a:cubicBezTo>
                    <a:pt x="726745" y="3277392"/>
                    <a:pt x="1175395" y="2842963"/>
                    <a:pt x="1468669" y="2611920"/>
                  </a:cubicBezTo>
                  <a:cubicBezTo>
                    <a:pt x="1751973" y="2388732"/>
                    <a:pt x="1901267" y="2265587"/>
                    <a:pt x="2187149" y="2073038"/>
                  </a:cubicBezTo>
                  <a:close/>
                </a:path>
              </a:pathLst>
            </a:custGeom>
            <a:solidFill>
              <a:srgbClr val="878C96">
                <a:lumMod val="20000"/>
                <a:lumOff val="80000"/>
              </a:srgbClr>
            </a:solidFill>
            <a:ln w="9525" cap="flat" cmpd="sng" algn="ctr">
              <a:solidFill>
                <a:srgbClr val="FFFFFF"/>
              </a:solidFill>
              <a:prstDash val="solid"/>
              <a:round/>
              <a:headEnd type="none" w="med" len="med"/>
              <a:tailEnd type="none" w="med" len="med"/>
            </a:ln>
            <a:effectLst>
              <a:outerShdw blurRad="50800" dist="38100" dir="2700000" algn="tl" rotWithShape="0">
                <a:prstClr val="black"/>
              </a:outerShdw>
            </a:effectLst>
            <a:extLst/>
          </p:spPr>
          <p:txBody>
            <a:bodyPr vert="horz" wrap="square" lIns="76555" tIns="38278" rIns="76555" bIns="38278" numCol="1" rtlCol="0" anchor="t" anchorCtr="0" compatLnSpc="1">
              <a:prstTxWarp prst="textNoShape">
                <a:avLst/>
              </a:prstTxWarp>
            </a:bodyPr>
            <a:lstStyle/>
            <a:p>
              <a:pPr marL="0" marR="0" lvl="0" indent="0" algn="l" defTabSz="797483" rtl="0" eaLnBrk="0" fontAlgn="base" latinLnBrk="0" hangingPunct="0">
                <a:lnSpc>
                  <a:spcPct val="100000"/>
                </a:lnSpc>
                <a:spcBef>
                  <a:spcPct val="0"/>
                </a:spcBef>
                <a:spcAft>
                  <a:spcPct val="0"/>
                </a:spcAft>
                <a:buClrTx/>
                <a:buSzTx/>
                <a:buFontTx/>
                <a:buNone/>
                <a:tabLst/>
                <a:defRPr/>
              </a:pPr>
              <a:endParaRPr kumimoji="0" lang="de-DE" sz="2094" b="0" i="0" u="none" strike="noStrike" kern="0" cap="none" spc="0" normalizeH="0" baseline="0" noProof="0">
                <a:ln>
                  <a:noFill/>
                </a:ln>
                <a:solidFill>
                  <a:srgbClr val="000000"/>
                </a:solidFill>
                <a:effectLst/>
                <a:uLnTx/>
                <a:uFillTx/>
                <a:latin typeface="Times New Roman" charset="0"/>
                <a:ea typeface="ＭＳ Ｐゴシック" charset="0"/>
                <a:cs typeface="+mn-cs"/>
              </a:endParaRPr>
            </a:p>
          </p:txBody>
        </p:sp>
        <p:grpSp>
          <p:nvGrpSpPr>
            <p:cNvPr id="46" name="Groupe 45"/>
            <p:cNvGrpSpPr/>
            <p:nvPr/>
          </p:nvGrpSpPr>
          <p:grpSpPr>
            <a:xfrm>
              <a:off x="4020827" y="3025848"/>
              <a:ext cx="4485631" cy="1383020"/>
              <a:chOff x="2141233" y="2566107"/>
              <a:chExt cx="5570640" cy="1628991"/>
            </a:xfrm>
          </p:grpSpPr>
          <p:sp>
            <p:nvSpPr>
              <p:cNvPr id="48" name="Textfeld 93"/>
              <p:cNvSpPr txBox="1"/>
              <p:nvPr/>
            </p:nvSpPr>
            <p:spPr>
              <a:xfrm>
                <a:off x="2141233" y="3775944"/>
                <a:ext cx="1197527" cy="253761"/>
              </a:xfrm>
              <a:prstGeom prst="rect">
                <a:avLst/>
              </a:prstGeom>
              <a:noFill/>
            </p:spPr>
            <p:txBody>
              <a:bodyPr wrap="squar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lumMod val="50000"/>
                      </a:prstClr>
                    </a:solidFill>
                    <a:effectLst/>
                    <a:uLnTx/>
                    <a:uFillTx/>
                    <a:latin typeface="Arial"/>
                    <a:ea typeface="Arial"/>
                    <a:cs typeface="Arial"/>
                    <a:sym typeface="Arial"/>
                  </a:rPr>
                  <a:t>Track</a:t>
                </a:r>
              </a:p>
            </p:txBody>
          </p:sp>
          <p:sp>
            <p:nvSpPr>
              <p:cNvPr id="49" name="Textfeld 93"/>
              <p:cNvSpPr txBox="1"/>
              <p:nvPr/>
            </p:nvSpPr>
            <p:spPr>
              <a:xfrm>
                <a:off x="2141233" y="2993198"/>
                <a:ext cx="1197527" cy="253761"/>
              </a:xfrm>
              <a:prstGeom prst="rect">
                <a:avLst/>
              </a:prstGeom>
              <a:noFill/>
            </p:spPr>
            <p:txBody>
              <a:bodyPr wrap="squar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lumMod val="50000"/>
                      </a:prstClr>
                    </a:solidFill>
                    <a:effectLst/>
                    <a:uLnTx/>
                    <a:uFillTx/>
                    <a:latin typeface="Arial"/>
                    <a:ea typeface="Arial"/>
                    <a:cs typeface="Arial"/>
                    <a:sym typeface="Arial"/>
                  </a:rPr>
                  <a:t>Catenary</a:t>
                </a:r>
              </a:p>
            </p:txBody>
          </p:sp>
          <p:sp>
            <p:nvSpPr>
              <p:cNvPr id="50" name="Textfeld 93"/>
              <p:cNvSpPr txBox="1"/>
              <p:nvPr/>
            </p:nvSpPr>
            <p:spPr>
              <a:xfrm>
                <a:off x="2181206" y="3362002"/>
                <a:ext cx="1025777" cy="253761"/>
              </a:xfrm>
              <a:prstGeom prst="rect">
                <a:avLst/>
              </a:prstGeom>
              <a:noFill/>
            </p:spPr>
            <p:txBody>
              <a:bodyPr wrap="squar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lumMod val="50000"/>
                      </a:prstClr>
                    </a:solidFill>
                    <a:effectLst/>
                    <a:uLnTx/>
                    <a:uFillTx/>
                    <a:latin typeface="Arial"/>
                    <a:ea typeface="Arial"/>
                    <a:cs typeface="Arial"/>
                    <a:sym typeface="Arial"/>
                  </a:rPr>
                  <a:t>Signaling</a:t>
                </a:r>
              </a:p>
            </p:txBody>
          </p:sp>
          <p:sp>
            <p:nvSpPr>
              <p:cNvPr id="51" name="Textfeld 93"/>
              <p:cNvSpPr txBox="1"/>
              <p:nvPr/>
            </p:nvSpPr>
            <p:spPr>
              <a:xfrm>
                <a:off x="4994967" y="3902607"/>
                <a:ext cx="1197527" cy="253761"/>
              </a:xfrm>
              <a:prstGeom prst="rect">
                <a:avLst/>
              </a:prstGeom>
              <a:noFill/>
            </p:spPr>
            <p:txBody>
              <a:bodyPr wrap="squar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lumMod val="50000"/>
                      </a:prstClr>
                    </a:solidFill>
                    <a:effectLst/>
                    <a:uLnTx/>
                    <a:uFillTx/>
                    <a:latin typeface="Arial"/>
                    <a:ea typeface="Arial"/>
                    <a:cs typeface="Arial"/>
                    <a:sym typeface="Arial"/>
                  </a:rPr>
                  <a:t>Economist</a:t>
                </a:r>
              </a:p>
            </p:txBody>
          </p:sp>
          <p:sp>
            <p:nvSpPr>
              <p:cNvPr id="52" name="Textfeld 93"/>
              <p:cNvSpPr txBox="1"/>
              <p:nvPr/>
            </p:nvSpPr>
            <p:spPr>
              <a:xfrm>
                <a:off x="6079476" y="2710752"/>
                <a:ext cx="691920" cy="253761"/>
              </a:xfrm>
              <a:prstGeom prst="rect">
                <a:avLst/>
              </a:prstGeom>
              <a:noFill/>
            </p:spPr>
            <p:txBody>
              <a:bodyPr wrap="squar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lumMod val="50000"/>
                      </a:prstClr>
                    </a:solidFill>
                    <a:effectLst/>
                    <a:uLnTx/>
                    <a:uFillTx/>
                    <a:latin typeface="Arial"/>
                    <a:ea typeface="Arial"/>
                    <a:cs typeface="Arial"/>
                    <a:sym typeface="Arial"/>
                  </a:rPr>
                  <a:t>Client</a:t>
                </a:r>
              </a:p>
            </p:txBody>
          </p:sp>
          <p:sp>
            <p:nvSpPr>
              <p:cNvPr id="53" name="Textfeld 93"/>
              <p:cNvSpPr txBox="1"/>
              <p:nvPr/>
            </p:nvSpPr>
            <p:spPr>
              <a:xfrm>
                <a:off x="2575648" y="2710309"/>
                <a:ext cx="1582470" cy="253761"/>
              </a:xfrm>
              <a:prstGeom prst="rect">
                <a:avLst/>
              </a:prstGeom>
              <a:noFill/>
            </p:spPr>
            <p:txBody>
              <a:bodyPr wrap="squar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lumMod val="50000"/>
                      </a:prstClr>
                    </a:solidFill>
                    <a:effectLst/>
                    <a:uLnTx/>
                    <a:uFillTx/>
                    <a:latin typeface="Arial"/>
                    <a:ea typeface="Arial"/>
                    <a:cs typeface="Arial"/>
                    <a:sym typeface="Arial"/>
                  </a:rPr>
                  <a:t>Civil Eng.</a:t>
                </a:r>
              </a:p>
            </p:txBody>
          </p:sp>
          <p:sp>
            <p:nvSpPr>
              <p:cNvPr id="54" name="Textfeld 93"/>
              <p:cNvSpPr txBox="1"/>
              <p:nvPr/>
            </p:nvSpPr>
            <p:spPr>
              <a:xfrm>
                <a:off x="4257952" y="3682604"/>
                <a:ext cx="450925" cy="253761"/>
              </a:xfrm>
              <a:prstGeom prst="rect">
                <a:avLst/>
              </a:prstGeom>
              <a:noFill/>
            </p:spPr>
            <p:txBody>
              <a:bodyPr wrap="squar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lumMod val="50000"/>
                      </a:prstClr>
                    </a:solidFill>
                    <a:effectLst/>
                    <a:uLnTx/>
                    <a:uFillTx/>
                    <a:latin typeface="Arial"/>
                    <a:ea typeface="Arial"/>
                    <a:cs typeface="Arial"/>
                    <a:sym typeface="Arial"/>
                  </a:rPr>
                  <a:t>GIS</a:t>
                </a:r>
              </a:p>
            </p:txBody>
          </p:sp>
          <p:sp>
            <p:nvSpPr>
              <p:cNvPr id="57" name="Textfeld 93"/>
              <p:cNvSpPr txBox="1"/>
              <p:nvPr/>
            </p:nvSpPr>
            <p:spPr>
              <a:xfrm>
                <a:off x="3184389" y="3941337"/>
                <a:ext cx="1197527" cy="253761"/>
              </a:xfrm>
              <a:prstGeom prst="rect">
                <a:avLst/>
              </a:prstGeom>
              <a:noFill/>
            </p:spPr>
            <p:txBody>
              <a:bodyPr wrap="squar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lumMod val="50000"/>
                      </a:prstClr>
                    </a:solidFill>
                    <a:effectLst/>
                    <a:uLnTx/>
                    <a:uFillTx/>
                    <a:latin typeface="Arial"/>
                    <a:ea typeface="Arial"/>
                    <a:cs typeface="Arial"/>
                    <a:sym typeface="Arial"/>
                  </a:rPr>
                  <a:t>Geologist</a:t>
                </a:r>
              </a:p>
            </p:txBody>
          </p:sp>
          <p:sp>
            <p:nvSpPr>
              <p:cNvPr id="58" name="Textfeld 93"/>
              <p:cNvSpPr txBox="1"/>
              <p:nvPr/>
            </p:nvSpPr>
            <p:spPr>
              <a:xfrm>
                <a:off x="6152282" y="3632791"/>
                <a:ext cx="1197527" cy="253761"/>
              </a:xfrm>
              <a:prstGeom prst="rect">
                <a:avLst/>
              </a:prstGeom>
              <a:noFill/>
            </p:spPr>
            <p:txBody>
              <a:bodyPr wrap="squar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lumMod val="50000"/>
                      </a:prstClr>
                    </a:solidFill>
                    <a:effectLst/>
                    <a:uLnTx/>
                    <a:uFillTx/>
                    <a:latin typeface="Arial"/>
                    <a:ea typeface="Arial"/>
                    <a:cs typeface="Arial"/>
                    <a:sym typeface="Arial"/>
                  </a:rPr>
                  <a:t>Operator</a:t>
                </a:r>
              </a:p>
            </p:txBody>
          </p:sp>
          <p:sp>
            <p:nvSpPr>
              <p:cNvPr id="59" name="Textfeld 93"/>
              <p:cNvSpPr txBox="1"/>
              <p:nvPr/>
            </p:nvSpPr>
            <p:spPr>
              <a:xfrm>
                <a:off x="6514346" y="3048606"/>
                <a:ext cx="1197527" cy="253761"/>
              </a:xfrm>
              <a:prstGeom prst="rect">
                <a:avLst/>
              </a:prstGeom>
              <a:noFill/>
            </p:spPr>
            <p:txBody>
              <a:bodyPr wrap="squar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lumMod val="50000"/>
                      </a:prstClr>
                    </a:solidFill>
                    <a:effectLst/>
                    <a:uLnTx/>
                    <a:uFillTx/>
                    <a:latin typeface="Arial"/>
                    <a:ea typeface="Arial"/>
                    <a:cs typeface="Arial"/>
                    <a:sym typeface="Arial"/>
                  </a:rPr>
                  <a:t>Maintainer</a:t>
                </a:r>
              </a:p>
            </p:txBody>
          </p:sp>
          <p:sp>
            <p:nvSpPr>
              <p:cNvPr id="60" name="Textfeld 93"/>
              <p:cNvSpPr txBox="1"/>
              <p:nvPr/>
            </p:nvSpPr>
            <p:spPr>
              <a:xfrm>
                <a:off x="4243848" y="2566107"/>
                <a:ext cx="1459102" cy="253761"/>
              </a:xfrm>
              <a:prstGeom prst="rect">
                <a:avLst/>
              </a:prstGeom>
              <a:noFill/>
            </p:spPr>
            <p:txBody>
              <a:bodyPr wrap="square" lIns="0" tIns="0" rIns="0" bIns="0"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lumMod val="50000"/>
                      </a:prstClr>
                    </a:solidFill>
                    <a:effectLst/>
                    <a:uLnTx/>
                    <a:uFillTx/>
                    <a:latin typeface="Arial"/>
                    <a:ea typeface="Arial"/>
                    <a:cs typeface="Arial"/>
                    <a:sym typeface="Arial"/>
                  </a:rPr>
                  <a:t>Project </a:t>
                </a:r>
                <a:r>
                  <a:rPr kumimoji="0" lang="en-US" sz="1400" b="1" i="0" u="none" strike="noStrike" kern="0" cap="none" spc="0" normalizeH="0" baseline="0" noProof="0" dirty="0" err="1">
                    <a:ln>
                      <a:noFill/>
                    </a:ln>
                    <a:solidFill>
                      <a:prstClr val="white">
                        <a:lumMod val="50000"/>
                      </a:prstClr>
                    </a:solidFill>
                    <a:effectLst/>
                    <a:uLnTx/>
                    <a:uFillTx/>
                    <a:latin typeface="Arial"/>
                    <a:ea typeface="Arial"/>
                    <a:cs typeface="Arial"/>
                    <a:sym typeface="Arial"/>
                  </a:rPr>
                  <a:t>Mngr</a:t>
                </a:r>
                <a:endParaRPr kumimoji="0" lang="en-US" sz="1400" b="1" i="0" u="none" strike="noStrike" kern="0" cap="none" spc="0" normalizeH="0" baseline="0" noProof="0" dirty="0">
                  <a:ln>
                    <a:noFill/>
                  </a:ln>
                  <a:solidFill>
                    <a:prstClr val="white">
                      <a:lumMod val="50000"/>
                    </a:prstClr>
                  </a:solidFill>
                  <a:effectLst/>
                  <a:uLnTx/>
                  <a:uFillTx/>
                  <a:latin typeface="Arial"/>
                  <a:ea typeface="Arial"/>
                  <a:cs typeface="Arial"/>
                  <a:sym typeface="Arial"/>
                </a:endParaRPr>
              </a:p>
            </p:txBody>
          </p:sp>
        </p:grpSp>
      </p:grpSp>
      <p:cxnSp>
        <p:nvCxnSpPr>
          <p:cNvPr id="61" name="Connecteur droit 60"/>
          <p:cNvCxnSpPr/>
          <p:nvPr/>
        </p:nvCxnSpPr>
        <p:spPr>
          <a:xfrm flipV="1">
            <a:off x="2748454" y="2332020"/>
            <a:ext cx="6387648" cy="2456417"/>
          </a:xfrm>
          <a:prstGeom prst="line">
            <a:avLst/>
          </a:prstGeom>
          <a:noFill/>
          <a:ln w="28575" cap="flat" cmpd="sng" algn="ctr">
            <a:solidFill>
              <a:srgbClr val="FF0000"/>
            </a:solidFill>
            <a:prstDash val="dashDot"/>
            <a:miter lim="800000"/>
          </a:ln>
          <a:effectLst/>
        </p:spPr>
      </p:cxnSp>
      <p:sp>
        <p:nvSpPr>
          <p:cNvPr id="2" name="Ellipse 1"/>
          <p:cNvSpPr/>
          <p:nvPr/>
        </p:nvSpPr>
        <p:spPr>
          <a:xfrm>
            <a:off x="4915306" y="3445663"/>
            <a:ext cx="1951083" cy="474725"/>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Calibri" panose="020F0502020204030204"/>
                <a:ea typeface="+mn-ea"/>
                <a:cs typeface="+mn-cs"/>
              </a:rPr>
              <a:t>Digital </a:t>
            </a:r>
            <a:r>
              <a:rPr kumimoji="0" lang="fr-FR" sz="1800" b="1" i="0" u="none" strike="noStrike" kern="1200" cap="none" spc="0" normalizeH="0" baseline="0" noProof="0" dirty="0" err="1">
                <a:ln>
                  <a:noFill/>
                </a:ln>
                <a:solidFill>
                  <a:srgbClr val="FF0000"/>
                </a:solidFill>
                <a:effectLst/>
                <a:uLnTx/>
                <a:uFillTx/>
                <a:latin typeface="Calibri" panose="020F0502020204030204"/>
                <a:ea typeface="+mn-ea"/>
                <a:cs typeface="+mn-cs"/>
              </a:rPr>
              <a:t>Twin</a:t>
            </a:r>
            <a:endParaRPr kumimoji="0" lang="fr-FR"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nvGrpSpPr>
          <p:cNvPr id="8" name="Groupe 7"/>
          <p:cNvGrpSpPr/>
          <p:nvPr/>
        </p:nvGrpSpPr>
        <p:grpSpPr>
          <a:xfrm>
            <a:off x="1367143" y="3226964"/>
            <a:ext cx="9424995" cy="2145165"/>
            <a:chOff x="1131574" y="3148988"/>
            <a:chExt cx="9424995" cy="2145165"/>
          </a:xfrm>
        </p:grpSpPr>
        <p:sp>
          <p:nvSpPr>
            <p:cNvPr id="44" name="Textfeld 109"/>
            <p:cNvSpPr txBox="1"/>
            <p:nvPr/>
          </p:nvSpPr>
          <p:spPr>
            <a:xfrm>
              <a:off x="8981432" y="3148988"/>
              <a:ext cx="1575137" cy="276999"/>
            </a:xfrm>
            <a:prstGeom prst="rect">
              <a:avLst/>
            </a:prstGeom>
            <a:solidFill>
              <a:schemeClr val="accent1">
                <a:lumMod val="60000"/>
                <a:lumOff val="40000"/>
              </a:schemeClr>
            </a:solid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4472C4">
                      <a:lumMod val="75000"/>
                    </a:srgbClr>
                  </a:solidFill>
                  <a:effectLst/>
                  <a:uLnTx/>
                  <a:uFillTx/>
                  <a:latin typeface="Arial"/>
                  <a:ea typeface="Arial"/>
                  <a:cs typeface="Arial"/>
                  <a:sym typeface="Arial"/>
                </a:rPr>
                <a:t>Maintenance</a:t>
              </a:r>
              <a:endParaRPr kumimoji="0" lang="en-US" sz="1800" b="0" i="0" u="none" strike="noStrike" kern="0" cap="none" spc="0" normalizeH="0" baseline="0" noProof="0" dirty="0">
                <a:ln>
                  <a:noFill/>
                </a:ln>
                <a:solidFill>
                  <a:srgbClr val="4472C4">
                    <a:lumMod val="75000"/>
                  </a:srgbClr>
                </a:solidFill>
                <a:effectLst/>
                <a:uLnTx/>
                <a:uFillTx/>
                <a:latin typeface="Arial" charset="0"/>
                <a:ea typeface="Arial" charset="0"/>
                <a:cs typeface="Arial" charset="0"/>
              </a:endParaRPr>
            </a:p>
          </p:txBody>
        </p:sp>
        <p:sp>
          <p:nvSpPr>
            <p:cNvPr id="45" name="Textfeld 109"/>
            <p:cNvSpPr txBox="1"/>
            <p:nvPr/>
          </p:nvSpPr>
          <p:spPr>
            <a:xfrm>
              <a:off x="6081871" y="5017154"/>
              <a:ext cx="1447422" cy="276999"/>
            </a:xfrm>
            <a:prstGeom prst="rect">
              <a:avLst/>
            </a:prstGeom>
            <a:solidFill>
              <a:schemeClr val="accent1">
                <a:lumMod val="60000"/>
                <a:lumOff val="40000"/>
              </a:schemeClr>
            </a:solidFill>
          </p:spPr>
          <p:txBody>
            <a:bodyPr wrap="square" lIns="0" tIns="0" rIns="0" bIns="0" rtlCol="0">
              <a:spAutoFit/>
            </a:bodyPr>
            <a:lstStyle>
              <a:defPPr>
                <a:defRPr lang="fr-FR"/>
              </a:defPPr>
              <a:lvl1pPr marR="0" lvl="0" indent="0" algn="ctr" eaLnBrk="0" fontAlgn="base" hangingPunct="0">
                <a:lnSpc>
                  <a:spcPct val="100000"/>
                </a:lnSpc>
                <a:spcBef>
                  <a:spcPct val="0"/>
                </a:spcBef>
                <a:spcAft>
                  <a:spcPct val="0"/>
                </a:spcAft>
                <a:buClrTx/>
                <a:buSzTx/>
                <a:buFontTx/>
                <a:buNone/>
                <a:tabLst/>
                <a:defRPr kumimoji="0" b="1" i="0" u="none" strike="noStrike" kern="0" cap="none" spc="0" normalizeH="0" baseline="0">
                  <a:ln>
                    <a:noFill/>
                  </a:ln>
                  <a:solidFill>
                    <a:schemeClr val="accent5">
                      <a:lumMod val="75000"/>
                    </a:schemeClr>
                  </a:solidFill>
                  <a:effectLst/>
                  <a:uLnTx/>
                  <a:uFillTx/>
                  <a:latin typeface="Arial"/>
                  <a:ea typeface="Arial"/>
                  <a:cs typeface="Arial"/>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4472C4">
                      <a:lumMod val="75000"/>
                    </a:srgbClr>
                  </a:solidFill>
                  <a:effectLst/>
                  <a:uLnTx/>
                  <a:uFillTx/>
                  <a:latin typeface="Arial"/>
                  <a:cs typeface="Arial"/>
                  <a:sym typeface="Arial"/>
                </a:rPr>
                <a:t>Operation</a:t>
              </a:r>
              <a:endParaRPr kumimoji="0" lang="en-US" sz="1800" b="1" i="0" u="none" strike="noStrike" kern="0" cap="none" spc="0" normalizeH="0" baseline="0" noProof="0" dirty="0">
                <a:ln>
                  <a:noFill/>
                </a:ln>
                <a:solidFill>
                  <a:srgbClr val="4472C4">
                    <a:lumMod val="75000"/>
                  </a:srgbClr>
                </a:solidFill>
                <a:effectLst/>
                <a:uLnTx/>
                <a:uFillTx/>
                <a:latin typeface="Arial"/>
                <a:cs typeface="Arial"/>
              </a:endParaRPr>
            </a:p>
          </p:txBody>
        </p:sp>
        <p:grpSp>
          <p:nvGrpSpPr>
            <p:cNvPr id="7" name="Groupe 6"/>
            <p:cNvGrpSpPr/>
            <p:nvPr/>
          </p:nvGrpSpPr>
          <p:grpSpPr>
            <a:xfrm>
              <a:off x="8322215" y="4041245"/>
              <a:ext cx="901515" cy="941447"/>
              <a:chOff x="6798215" y="4641139"/>
              <a:chExt cx="901515" cy="941447"/>
            </a:xfrm>
          </p:grpSpPr>
          <p:grpSp>
            <p:nvGrpSpPr>
              <p:cNvPr id="64" name="Groupe 63"/>
              <p:cNvGrpSpPr/>
              <p:nvPr/>
            </p:nvGrpSpPr>
            <p:grpSpPr>
              <a:xfrm>
                <a:off x="6798215" y="4641139"/>
                <a:ext cx="901515" cy="941447"/>
                <a:chOff x="7969947" y="4043611"/>
                <a:chExt cx="1268710" cy="1324908"/>
              </a:xfrm>
            </p:grpSpPr>
            <p:sp>
              <p:nvSpPr>
                <p:cNvPr id="72" name="Rectangle à coins arrondis 71"/>
                <p:cNvSpPr/>
                <p:nvPr/>
              </p:nvSpPr>
              <p:spPr>
                <a:xfrm>
                  <a:off x="7969947" y="4043611"/>
                  <a:ext cx="1268710" cy="1324908"/>
                </a:xfrm>
                <a:prstGeom prst="roundRect">
                  <a:avLst>
                    <a:gd name="adj" fmla="val 5985"/>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3" name="Image 8"/>
                <p:cNvPicPr>
                  <a:picLocks noChangeAspect="1"/>
                </p:cNvPicPr>
                <p:nvPr/>
              </p:nvPicPr>
              <p:blipFill>
                <a:blip r:embed="rId9"/>
                <a:srcRect/>
                <a:stretch>
                  <a:fillRect/>
                </a:stretch>
              </p:blipFill>
              <p:spPr bwMode="auto">
                <a:xfrm>
                  <a:off x="8103370" y="4700995"/>
                  <a:ext cx="994802" cy="559832"/>
                </a:xfrm>
                <a:prstGeom prst="rect">
                  <a:avLst/>
                </a:prstGeom>
                <a:solidFill>
                  <a:sysClr val="window" lastClr="FFFFFF"/>
                </a:solidFill>
                <a:ln w="9525">
                  <a:noFill/>
                  <a:miter lim="800000"/>
                  <a:headEnd/>
                  <a:tailEnd/>
                </a:ln>
              </p:spPr>
            </p:pic>
          </p:grpSp>
          <p:pic>
            <p:nvPicPr>
              <p:cNvPr id="62" name="Image 61"/>
              <p:cNvPicPr>
                <a:picLocks noChangeAspect="1"/>
              </p:cNvPicPr>
              <p:nvPr/>
            </p:nvPicPr>
            <p:blipFill>
              <a:blip r:embed="rId10"/>
              <a:stretch>
                <a:fillRect/>
              </a:stretch>
            </p:blipFill>
            <p:spPr>
              <a:xfrm>
                <a:off x="6949446" y="4688693"/>
                <a:ext cx="616120" cy="352069"/>
              </a:xfrm>
              <a:prstGeom prst="rect">
                <a:avLst/>
              </a:prstGeom>
              <a:ln>
                <a:noFill/>
              </a:ln>
            </p:spPr>
          </p:pic>
        </p:grpSp>
        <p:sp>
          <p:nvSpPr>
            <p:cNvPr id="47" name="Textfeld 86"/>
            <p:cNvSpPr txBox="1"/>
            <p:nvPr/>
          </p:nvSpPr>
          <p:spPr>
            <a:xfrm>
              <a:off x="1131574" y="4849514"/>
              <a:ext cx="1726673" cy="276999"/>
            </a:xfrm>
            <a:prstGeom prst="rect">
              <a:avLst/>
            </a:prstGeom>
            <a:solidFill>
              <a:schemeClr val="accent1">
                <a:lumMod val="60000"/>
                <a:lumOff val="40000"/>
              </a:schemeClr>
            </a:solidFill>
          </p:spPr>
          <p:txBody>
            <a:bodyPr wrap="square" lIns="0" tIns="0" rIns="0" bIns="0" rtlCol="0">
              <a:spAutoFit/>
            </a:bodyPr>
            <a:lstStyle>
              <a:defPPr>
                <a:defRPr lang="fr-FR"/>
              </a:defPPr>
              <a:lvl1pPr marR="0" lvl="0" indent="0" algn="ctr" eaLnBrk="0" fontAlgn="base" hangingPunct="0">
                <a:lnSpc>
                  <a:spcPct val="100000"/>
                </a:lnSpc>
                <a:spcBef>
                  <a:spcPct val="0"/>
                </a:spcBef>
                <a:spcAft>
                  <a:spcPct val="0"/>
                </a:spcAft>
                <a:buClrTx/>
                <a:buSzTx/>
                <a:buFontTx/>
                <a:buNone/>
                <a:tabLst/>
                <a:defRPr kumimoji="0" b="1" i="0" u="none" strike="noStrike" kern="0" cap="none" spc="0" normalizeH="0" baseline="0">
                  <a:ln>
                    <a:noFill/>
                  </a:ln>
                  <a:solidFill>
                    <a:schemeClr val="accent5">
                      <a:lumMod val="75000"/>
                    </a:schemeClr>
                  </a:solidFill>
                  <a:effectLst/>
                  <a:uLnTx/>
                  <a:uFillTx/>
                  <a:latin typeface="Arial"/>
                  <a:ea typeface="Arial"/>
                  <a:cs typeface="Arial"/>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4472C4">
                      <a:lumMod val="75000"/>
                    </a:srgbClr>
                  </a:solidFill>
                  <a:effectLst/>
                  <a:uLnTx/>
                  <a:uFillTx/>
                  <a:latin typeface="Arial"/>
                  <a:cs typeface="Arial"/>
                  <a:sym typeface="Arial"/>
                </a:rPr>
                <a:t>Requirements </a:t>
              </a:r>
              <a:endParaRPr kumimoji="0" lang="en-US" sz="1800" b="1" i="0" u="none" strike="noStrike" kern="0" cap="none" spc="0" normalizeH="0" baseline="0" noProof="0" dirty="0">
                <a:ln>
                  <a:noFill/>
                </a:ln>
                <a:solidFill>
                  <a:srgbClr val="4472C4">
                    <a:lumMod val="75000"/>
                  </a:srgbClr>
                </a:solidFill>
                <a:effectLst/>
                <a:uLnTx/>
                <a:uFillTx/>
                <a:latin typeface="Arial"/>
                <a:cs typeface="Arial"/>
              </a:endParaRPr>
            </a:p>
          </p:txBody>
        </p:sp>
      </p:grpSp>
      <p:grpSp>
        <p:nvGrpSpPr>
          <p:cNvPr id="11" name="Groupe 10"/>
          <p:cNvGrpSpPr/>
          <p:nvPr/>
        </p:nvGrpSpPr>
        <p:grpSpPr>
          <a:xfrm>
            <a:off x="2350119" y="1512522"/>
            <a:ext cx="8221991" cy="3560362"/>
            <a:chOff x="2908389" y="1434504"/>
            <a:chExt cx="8221991" cy="3560362"/>
          </a:xfrm>
        </p:grpSpPr>
        <p:sp>
          <p:nvSpPr>
            <p:cNvPr id="66" name="Flèche courbée vers la gauche 65"/>
            <p:cNvSpPr/>
            <p:nvPr/>
          </p:nvSpPr>
          <p:spPr>
            <a:xfrm rot="18435066">
              <a:off x="8703870" y="1988556"/>
              <a:ext cx="535157" cy="1027560"/>
            </a:xfrm>
            <a:prstGeom prst="curvedLeftArrow">
              <a:avLst/>
            </a:prstGeom>
            <a:solidFill>
              <a:srgbClr val="FF0000"/>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7" name="Flèche courbée vers la gauche 66"/>
            <p:cNvSpPr/>
            <p:nvPr/>
          </p:nvSpPr>
          <p:spPr>
            <a:xfrm rot="8015583">
              <a:off x="3154590" y="4213508"/>
              <a:ext cx="535157" cy="1027560"/>
            </a:xfrm>
            <a:prstGeom prst="curvedLeftArrow">
              <a:avLst/>
            </a:prstGeom>
            <a:solidFill>
              <a:srgbClr val="FF0000"/>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 name="Rectangle 3"/>
            <p:cNvSpPr/>
            <p:nvPr/>
          </p:nvSpPr>
          <p:spPr>
            <a:xfrm>
              <a:off x="9608779" y="1434504"/>
              <a:ext cx="1521601" cy="9657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An agreement between bSI and UIC will ensure interoperability between IFC Rail and RailTopoModel</a:t>
              </a:r>
            </a:p>
          </p:txBody>
        </p:sp>
      </p:grpSp>
      <p:grpSp>
        <p:nvGrpSpPr>
          <p:cNvPr id="10" name="Groupe 9"/>
          <p:cNvGrpSpPr/>
          <p:nvPr/>
        </p:nvGrpSpPr>
        <p:grpSpPr>
          <a:xfrm>
            <a:off x="1295473" y="1785932"/>
            <a:ext cx="6090103" cy="2346714"/>
            <a:chOff x="2234156" y="1787348"/>
            <a:chExt cx="5844484" cy="2053386"/>
          </a:xfrm>
        </p:grpSpPr>
        <p:sp>
          <p:nvSpPr>
            <p:cNvPr id="34" name="Textfeld 87"/>
            <p:cNvSpPr txBox="1"/>
            <p:nvPr/>
          </p:nvSpPr>
          <p:spPr>
            <a:xfrm>
              <a:off x="2234156" y="3563735"/>
              <a:ext cx="933879" cy="276999"/>
            </a:xfrm>
            <a:prstGeom prst="rect">
              <a:avLst/>
            </a:prstGeom>
            <a:solidFill>
              <a:schemeClr val="accent6">
                <a:lumMod val="60000"/>
                <a:lumOff val="40000"/>
              </a:schemeClr>
            </a:solidFill>
          </p:spPr>
          <p:txBody>
            <a:bodyPr wrap="square" lIns="0" tIns="0" rIns="0" bIns="0" rtlCol="0">
              <a:spAutoFit/>
            </a:bodyPr>
            <a:lstStyle>
              <a:defPPr>
                <a:defRPr lang="fr-FR"/>
              </a:defPPr>
              <a:lvl1pPr marR="0" lvl="0" indent="0" algn="ctr" eaLnBrk="0" fontAlgn="base" hangingPunct="0">
                <a:lnSpc>
                  <a:spcPct val="100000"/>
                </a:lnSpc>
                <a:spcBef>
                  <a:spcPct val="0"/>
                </a:spcBef>
                <a:spcAft>
                  <a:spcPct val="0"/>
                </a:spcAft>
                <a:buClrTx/>
                <a:buSzTx/>
                <a:buFontTx/>
                <a:buNone/>
                <a:tabLst/>
                <a:defRPr kumimoji="0" b="1" i="0" u="none" strike="noStrike" kern="0" cap="none" spc="0" normalizeH="0" baseline="0">
                  <a:ln>
                    <a:noFill/>
                  </a:ln>
                  <a:solidFill>
                    <a:schemeClr val="accent5">
                      <a:lumMod val="75000"/>
                    </a:schemeClr>
                  </a:solidFill>
                  <a:effectLst/>
                  <a:uLnTx/>
                  <a:uFillTx/>
                  <a:latin typeface="Arial"/>
                  <a:ea typeface="Arial"/>
                  <a:cs typeface="Arial"/>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4472C4">
                      <a:lumMod val="75000"/>
                    </a:srgbClr>
                  </a:solidFill>
                  <a:effectLst/>
                  <a:uLnTx/>
                  <a:uFillTx/>
                  <a:latin typeface="Arial"/>
                  <a:cs typeface="Arial"/>
                  <a:sym typeface="Arial"/>
                </a:rPr>
                <a:t>Design</a:t>
              </a:r>
            </a:p>
          </p:txBody>
        </p:sp>
        <p:sp>
          <p:nvSpPr>
            <p:cNvPr id="36" name="Textfeld 93"/>
            <p:cNvSpPr txBox="1"/>
            <p:nvPr/>
          </p:nvSpPr>
          <p:spPr>
            <a:xfrm>
              <a:off x="6460457" y="1985663"/>
              <a:ext cx="1618183" cy="276999"/>
            </a:xfrm>
            <a:prstGeom prst="rect">
              <a:avLst/>
            </a:prstGeom>
            <a:solidFill>
              <a:schemeClr val="accent6">
                <a:lumMod val="60000"/>
                <a:lumOff val="40000"/>
              </a:schemeClr>
            </a:solidFill>
          </p:spPr>
          <p:txBody>
            <a:bodyPr wrap="square" lIns="0" tIns="0" rIns="0" bIns="0" rtlCol="0">
              <a:spAutoFit/>
            </a:bodyPr>
            <a:lstStyle>
              <a:defPPr>
                <a:defRPr lang="fr-FR"/>
              </a:defPPr>
              <a:lvl1pPr marR="0" lvl="0" indent="0" algn="ctr" eaLnBrk="0" fontAlgn="base" hangingPunct="0">
                <a:lnSpc>
                  <a:spcPct val="100000"/>
                </a:lnSpc>
                <a:spcBef>
                  <a:spcPct val="0"/>
                </a:spcBef>
                <a:spcAft>
                  <a:spcPct val="0"/>
                </a:spcAft>
                <a:buClrTx/>
                <a:buSzTx/>
                <a:buFontTx/>
                <a:buNone/>
                <a:tabLst/>
                <a:defRPr kumimoji="0" b="1" i="0" u="none" strike="noStrike" kern="0" cap="none" spc="0" normalizeH="0" baseline="0">
                  <a:ln>
                    <a:noFill/>
                  </a:ln>
                  <a:solidFill>
                    <a:schemeClr val="accent5">
                      <a:lumMod val="75000"/>
                    </a:schemeClr>
                  </a:solidFill>
                  <a:effectLst/>
                  <a:uLnTx/>
                  <a:uFillTx/>
                  <a:latin typeface="Arial"/>
                  <a:ea typeface="Arial"/>
                  <a:cs typeface="Arial"/>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dirty="0">
                  <a:ln>
                    <a:noFill/>
                  </a:ln>
                  <a:solidFill>
                    <a:srgbClr val="4472C4">
                      <a:lumMod val="75000"/>
                    </a:srgbClr>
                  </a:solidFill>
                  <a:effectLst/>
                  <a:uLnTx/>
                  <a:uFillTx/>
                  <a:latin typeface="Arial"/>
                  <a:cs typeface="Arial"/>
                  <a:sym typeface="Arial"/>
                </a:rPr>
                <a:t>Construction</a:t>
              </a:r>
            </a:p>
          </p:txBody>
        </p:sp>
        <p:sp>
          <p:nvSpPr>
            <p:cNvPr id="69" name="Rectangle à coins arrondis 68"/>
            <p:cNvSpPr/>
            <p:nvPr/>
          </p:nvSpPr>
          <p:spPr>
            <a:xfrm>
              <a:off x="3582990" y="1787348"/>
              <a:ext cx="1645879" cy="727714"/>
            </a:xfrm>
            <a:prstGeom prst="roundRect">
              <a:avLst>
                <a:gd name="adj" fmla="val 10009"/>
              </a:avLst>
            </a:prstGeom>
            <a:solidFill>
              <a:schemeClr val="accent6">
                <a:lumMod val="60000"/>
                <a:lumOff val="40000"/>
              </a:schemeClr>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 name="Image 5"/>
            <p:cNvPicPr>
              <a:picLocks noChangeAspect="1"/>
            </p:cNvPicPr>
            <p:nvPr/>
          </p:nvPicPr>
          <p:blipFill>
            <a:blip r:embed="rId11"/>
            <a:stretch>
              <a:fillRect/>
            </a:stretch>
          </p:blipFill>
          <p:spPr>
            <a:xfrm>
              <a:off x="2925133" y="2668939"/>
              <a:ext cx="609340" cy="537976"/>
            </a:xfrm>
            <a:prstGeom prst="rect">
              <a:avLst/>
            </a:prstGeom>
          </p:spPr>
        </p:pic>
      </p:grpSp>
      <p:sp>
        <p:nvSpPr>
          <p:cNvPr id="68" name="TextBox 67">
            <a:extLst>
              <a:ext uri="{FF2B5EF4-FFF2-40B4-BE49-F238E27FC236}">
                <a16:creationId xmlns:a16="http://schemas.microsoft.com/office/drawing/2014/main" id="{436C5827-919A-497D-A339-EB2EE47CAA4F}"/>
              </a:ext>
            </a:extLst>
          </p:cNvPr>
          <p:cNvSpPr txBox="1"/>
          <p:nvPr/>
        </p:nvSpPr>
        <p:spPr>
          <a:xfrm>
            <a:off x="350417" y="113837"/>
            <a:ext cx="11841583" cy="1468734"/>
          </a:xfrm>
          <a:prstGeom prst="rect">
            <a:avLst/>
          </a:prstGeom>
          <a:noFill/>
          <a:ln w="19050">
            <a:noFill/>
          </a:ln>
          <a:effectLst/>
        </p:spPr>
        <p:txBody>
          <a:bodyPr wrap="square" lIns="82930" tIns="41465" rIns="82930" bIns="41465" rtlCol="0">
            <a:spAutoFit/>
          </a:bodyPr>
          <a:lstStyle/>
          <a:p>
            <a:r>
              <a:rPr lang="en-GB" sz="5800" spc="-25" dirty="0">
                <a:solidFill>
                  <a:srgbClr val="F00023"/>
                </a:solidFill>
                <a:latin typeface="Arial" panose="020B0604020202020204" pitchFamily="34" charset="0"/>
                <a:ea typeface="+mj-ea"/>
                <a:cs typeface="Arial" panose="020B0604020202020204" pitchFamily="34" charset="0"/>
              </a:rPr>
              <a:t>Digital continuity requires standards</a:t>
            </a:r>
          </a:p>
          <a:p>
            <a:r>
              <a:rPr lang="en-GB" sz="3000" spc="-25" dirty="0">
                <a:solidFill>
                  <a:srgbClr val="F00023"/>
                </a:solidFill>
                <a:latin typeface="Arial" panose="020B0604020202020204" pitchFamily="34" charset="0"/>
                <a:ea typeface="+mj-ea"/>
                <a:cs typeface="Arial" panose="020B0604020202020204" pitchFamily="34" charset="0"/>
              </a:rPr>
              <a:t>Heterogeneous solutions, multiple partners,… on a shared project</a:t>
            </a:r>
          </a:p>
        </p:txBody>
      </p:sp>
      <p:pic>
        <p:nvPicPr>
          <p:cNvPr id="9" name="Picture 8">
            <a:extLst>
              <a:ext uri="{FF2B5EF4-FFF2-40B4-BE49-F238E27FC236}">
                <a16:creationId xmlns:a16="http://schemas.microsoft.com/office/drawing/2014/main" id="{67766ED8-29CA-4194-BCC0-49642041C29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13482" y="1985241"/>
            <a:ext cx="1545304" cy="428573"/>
          </a:xfrm>
          <a:prstGeom prst="rect">
            <a:avLst/>
          </a:prstGeom>
        </p:spPr>
      </p:pic>
    </p:spTree>
    <p:extLst>
      <p:ext uri="{BB962C8B-B14F-4D97-AF65-F5344CB8AC3E}">
        <p14:creationId xmlns:p14="http://schemas.microsoft.com/office/powerpoint/2010/main" val="2653226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C2E09A5-8059-4A02-856B-2680DFC5F518}"/>
              </a:ext>
            </a:extLst>
          </p:cNvPr>
          <p:cNvSpPr/>
          <p:nvPr/>
        </p:nvSpPr>
        <p:spPr>
          <a:xfrm>
            <a:off x="198849" y="0"/>
            <a:ext cx="6712094" cy="1477328"/>
          </a:xfrm>
          <a:prstGeom prst="rect">
            <a:avLst/>
          </a:prstGeom>
          <a:noFill/>
        </p:spPr>
        <p:txBody>
          <a:bodyPr wrap="none" lIns="91440" tIns="45720" rIns="91440" bIns="45720">
            <a:spAutoFit/>
          </a:bodyPr>
          <a:lstStyle/>
          <a:p>
            <a:pPr algn="ctr"/>
            <a:r>
              <a:rPr lang="en-GB" sz="6000" spc="-25" dirty="0">
                <a:solidFill>
                  <a:srgbClr val="F50023"/>
                </a:solidFill>
                <a:latin typeface="Arial" panose="020B0604020202020204" pitchFamily="34" charset="0"/>
                <a:ea typeface="+mj-ea"/>
                <a:cs typeface="Arial" panose="020B0604020202020204" pitchFamily="34" charset="0"/>
              </a:rPr>
              <a:t>Project Case Study</a:t>
            </a:r>
          </a:p>
          <a:p>
            <a:r>
              <a:rPr lang="en-GB" sz="3000" spc="-25" dirty="0">
                <a:solidFill>
                  <a:srgbClr val="F50023"/>
                </a:solidFill>
                <a:latin typeface="Arial" panose="020B0604020202020204" pitchFamily="34" charset="0"/>
                <a:ea typeface="+mj-ea"/>
                <a:cs typeface="Arial" panose="020B0604020202020204" pitchFamily="34" charset="0"/>
              </a:rPr>
              <a:t>“IFC RAIL”</a:t>
            </a:r>
          </a:p>
        </p:txBody>
      </p:sp>
      <p:sp>
        <p:nvSpPr>
          <p:cNvPr id="15" name="TextBox 14">
            <a:extLst>
              <a:ext uri="{FF2B5EF4-FFF2-40B4-BE49-F238E27FC236}">
                <a16:creationId xmlns:a16="http://schemas.microsoft.com/office/drawing/2014/main" id="{DF34FDD4-D304-4AD4-93B3-C09619FF25B5}"/>
              </a:ext>
            </a:extLst>
          </p:cNvPr>
          <p:cNvSpPr txBox="1"/>
          <p:nvPr/>
        </p:nvSpPr>
        <p:spPr>
          <a:xfrm>
            <a:off x="7172753" y="1127181"/>
            <a:ext cx="4404946" cy="5048417"/>
          </a:xfrm>
          <a:prstGeom prst="rect">
            <a:avLst/>
          </a:prstGeom>
        </p:spPr>
        <p:txBody>
          <a:bodyPr vert="horz" lIns="91440" tIns="45720" rIns="91440" bIns="45720" rtlCol="0" anchor="ctr">
            <a:normAutofit/>
          </a:bodyPr>
          <a:lstStyle/>
          <a:p>
            <a:pPr>
              <a:lnSpc>
                <a:spcPct val="90000"/>
              </a:lnSpc>
              <a:spcAft>
                <a:spcPts val="600"/>
              </a:spcAft>
            </a:pPr>
            <a:r>
              <a:rPr lang="en-US" b="1" dirty="0">
                <a:latin typeface="Arial" panose="020B0604020202020204" pitchFamily="34" charset="0"/>
                <a:cs typeface="Arial" panose="020B0604020202020204" pitchFamily="34" charset="0"/>
              </a:rPr>
              <a:t>Mission</a:t>
            </a:r>
            <a:r>
              <a:rPr lang="en-US" dirty="0">
                <a:latin typeface="Arial" panose="020B0604020202020204" pitchFamily="34" charset="0"/>
                <a:cs typeface="Arial" panose="020B0604020202020204" pitchFamily="34" charset="0"/>
              </a:rPr>
              <a:t>: To set global open and interoperable BIM standards for the rail industry by extending the IFC schema to create the “IFC Rail Candidate Standard”</a:t>
            </a:r>
          </a:p>
          <a:p>
            <a:pPr>
              <a:lnSpc>
                <a:spcPct val="90000"/>
              </a:lnSpc>
              <a:spcAft>
                <a:spcPts val="600"/>
              </a:spcAft>
            </a:pPr>
            <a:r>
              <a:rPr lang="en-US" b="1" dirty="0">
                <a:latin typeface="Arial" panose="020B0604020202020204" pitchFamily="34" charset="0"/>
                <a:cs typeface="Arial" panose="020B0604020202020204" pitchFamily="34" charset="0"/>
              </a:rPr>
              <a:t>Timeline</a:t>
            </a:r>
            <a:r>
              <a:rPr lang="en-US" dirty="0">
                <a:latin typeface="Arial" panose="020B0604020202020204" pitchFamily="34" charset="0"/>
                <a:cs typeface="Arial" panose="020B0604020202020204" pitchFamily="34" charset="0"/>
              </a:rPr>
              <a:t>: April 2018 – March 2019.</a:t>
            </a:r>
          </a:p>
          <a:p>
            <a:pPr>
              <a:lnSpc>
                <a:spcPct val="90000"/>
              </a:lnSpc>
              <a:spcAft>
                <a:spcPts val="600"/>
              </a:spcAft>
            </a:pPr>
            <a:r>
              <a:rPr lang="en-US" b="1" dirty="0">
                <a:latin typeface="Arial" panose="020B0604020202020204" pitchFamily="34" charset="0"/>
                <a:cs typeface="Arial" panose="020B0604020202020204" pitchFamily="34" charset="0"/>
              </a:rPr>
              <a:t>International collaboration</a:t>
            </a:r>
            <a:r>
              <a:rPr lang="en-US" dirty="0">
                <a:latin typeface="Arial" panose="020B0604020202020204" pitchFamily="34" charset="0"/>
                <a:cs typeface="Arial" panose="020B0604020202020204" pitchFamily="34" charset="0"/>
              </a:rPr>
              <a:t>: 4 bSI Summits and 8 expert panel meetings for project participants</a:t>
            </a:r>
          </a:p>
          <a:p>
            <a:pPr>
              <a:lnSpc>
                <a:spcPct val="90000"/>
              </a:lnSpc>
              <a:spcAft>
                <a:spcPts val="600"/>
              </a:spcAft>
            </a:pPr>
            <a:r>
              <a:rPr lang="en-US" b="1" dirty="0">
                <a:latin typeface="Arial" panose="020B0604020202020204" pitchFamily="34" charset="0"/>
                <a:cs typeface="Arial" panose="020B0604020202020204" pitchFamily="34" charset="0"/>
              </a:rPr>
              <a:t>Resources</a:t>
            </a:r>
            <a:r>
              <a:rPr lang="en-US" dirty="0">
                <a:latin typeface="Arial" panose="020B0604020202020204" pitchFamily="34" charset="0"/>
                <a:cs typeface="Arial" panose="020B0604020202020204" pitchFamily="34" charset="0"/>
              </a:rPr>
              <a:t>: </a:t>
            </a:r>
          </a:p>
          <a:p>
            <a:pPr marL="285750" indent="-228600">
              <a:lnSpc>
                <a:spcPct val="90000"/>
              </a:lnSpc>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Project leaders and project team</a:t>
            </a:r>
          </a:p>
          <a:p>
            <a:pPr marL="285750" indent="-228600">
              <a:lnSpc>
                <a:spcPct val="90000"/>
              </a:lnSpc>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Expert panel</a:t>
            </a:r>
          </a:p>
          <a:p>
            <a:pPr marL="285750" indent="-228600">
              <a:lnSpc>
                <a:spcPct val="90000"/>
              </a:lnSpc>
              <a:spcAft>
                <a:spcPts val="600"/>
              </a:spcAft>
              <a:buFont typeface="Arial" panose="020B0604020202020204" pitchFamily="34" charset="0"/>
              <a:buChar char="•"/>
            </a:pPr>
            <a:r>
              <a:rPr lang="en-US" dirty="0" err="1">
                <a:latin typeface="Arial" panose="020B0604020202020204" pitchFamily="34" charset="0"/>
                <a:cs typeface="Arial" panose="020B0604020202020204" pitchFamily="34" charset="0"/>
              </a:rPr>
              <a:t>InfraRoom</a:t>
            </a:r>
            <a:r>
              <a:rPr lang="en-US" dirty="0">
                <a:latin typeface="Arial" panose="020B0604020202020204" pitchFamily="34" charset="0"/>
                <a:cs typeface="Arial" panose="020B0604020202020204" pitchFamily="34" charset="0"/>
              </a:rPr>
              <a:t> Administrator</a:t>
            </a:r>
          </a:p>
          <a:p>
            <a:pPr marL="285750" indent="-228600">
              <a:lnSpc>
                <a:spcPct val="90000"/>
              </a:lnSpc>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24 team members (plus 70+ in-kind contributors)</a:t>
            </a:r>
          </a:p>
          <a:p>
            <a:pPr>
              <a:lnSpc>
                <a:spcPct val="90000"/>
              </a:lnSpc>
              <a:spcAft>
                <a:spcPts val="600"/>
              </a:spcAft>
            </a:pPr>
            <a:r>
              <a:rPr lang="en-US" b="1" dirty="0">
                <a:latin typeface="Arial" panose="020B0604020202020204" pitchFamily="34" charset="0"/>
                <a:cs typeface="Arial" panose="020B0604020202020204" pitchFamily="34" charset="0"/>
              </a:rPr>
              <a:t>Funding raised</a:t>
            </a:r>
            <a:r>
              <a:rPr lang="en-US" dirty="0">
                <a:latin typeface="Arial" panose="020B0604020202020204" pitchFamily="34" charset="0"/>
                <a:cs typeface="Arial" panose="020B0604020202020204" pitchFamily="34" charset="0"/>
              </a:rPr>
              <a:t>: €2,500,000 +/-</a:t>
            </a:r>
          </a:p>
        </p:txBody>
      </p:sp>
      <p:grpSp>
        <p:nvGrpSpPr>
          <p:cNvPr id="16" name="Group 15">
            <a:extLst>
              <a:ext uri="{FF2B5EF4-FFF2-40B4-BE49-F238E27FC236}">
                <a16:creationId xmlns:a16="http://schemas.microsoft.com/office/drawing/2014/main" id="{25652F03-992A-489A-BEF1-246C257EFA36}"/>
              </a:ext>
            </a:extLst>
          </p:cNvPr>
          <p:cNvGrpSpPr/>
          <p:nvPr/>
        </p:nvGrpSpPr>
        <p:grpSpPr>
          <a:xfrm>
            <a:off x="1224106" y="1477328"/>
            <a:ext cx="5281156" cy="4319045"/>
            <a:chOff x="344875" y="1287936"/>
            <a:chExt cx="5281156" cy="4319045"/>
          </a:xfrm>
        </p:grpSpPr>
        <p:pic>
          <p:nvPicPr>
            <p:cNvPr id="17" name="图片 3">
              <a:extLst>
                <a:ext uri="{FF2B5EF4-FFF2-40B4-BE49-F238E27FC236}">
                  <a16:creationId xmlns:a16="http://schemas.microsoft.com/office/drawing/2014/main" id="{5AD23A3C-3C4E-4778-8AB4-8C7F6A9346EC}"/>
                </a:ext>
              </a:extLst>
            </p:cNvPr>
            <p:cNvPicPr>
              <a:picLocks noChangeAspect="1"/>
            </p:cNvPicPr>
            <p:nvPr/>
          </p:nvPicPr>
          <p:blipFill>
            <a:blip r:embed="rId3"/>
            <a:stretch>
              <a:fillRect/>
            </a:stretch>
          </p:blipFill>
          <p:spPr>
            <a:xfrm>
              <a:off x="4206806" y="4873556"/>
              <a:ext cx="1419225" cy="733425"/>
            </a:xfrm>
            <a:prstGeom prst="rect">
              <a:avLst/>
            </a:prstGeom>
          </p:spPr>
        </p:pic>
        <p:pic>
          <p:nvPicPr>
            <p:cNvPr id="18" name="图片 4">
              <a:extLst>
                <a:ext uri="{FF2B5EF4-FFF2-40B4-BE49-F238E27FC236}">
                  <a16:creationId xmlns:a16="http://schemas.microsoft.com/office/drawing/2014/main" id="{D92B0440-98D8-4F26-99CB-BB59421B54F7}"/>
                </a:ext>
              </a:extLst>
            </p:cNvPr>
            <p:cNvPicPr>
              <a:picLocks noChangeAspect="1"/>
            </p:cNvPicPr>
            <p:nvPr/>
          </p:nvPicPr>
          <p:blipFill rotWithShape="1">
            <a:blip r:embed="rId4"/>
            <a:srcRect l="1653"/>
            <a:stretch/>
          </p:blipFill>
          <p:spPr>
            <a:xfrm>
              <a:off x="604344" y="3881061"/>
              <a:ext cx="3456622" cy="514350"/>
            </a:xfrm>
            <a:prstGeom prst="rect">
              <a:avLst/>
            </a:prstGeom>
          </p:spPr>
        </p:pic>
        <p:pic>
          <p:nvPicPr>
            <p:cNvPr id="19" name="图片 5">
              <a:extLst>
                <a:ext uri="{FF2B5EF4-FFF2-40B4-BE49-F238E27FC236}">
                  <a16:creationId xmlns:a16="http://schemas.microsoft.com/office/drawing/2014/main" id="{854E557F-0FCB-4222-89B3-5BC6950D66F1}"/>
                </a:ext>
              </a:extLst>
            </p:cNvPr>
            <p:cNvPicPr>
              <a:picLocks noChangeAspect="1"/>
            </p:cNvPicPr>
            <p:nvPr/>
          </p:nvPicPr>
          <p:blipFill rotWithShape="1">
            <a:blip r:embed="rId5"/>
            <a:srcRect t="3679" b="4361"/>
            <a:stretch/>
          </p:blipFill>
          <p:spPr>
            <a:xfrm>
              <a:off x="4206806" y="3824476"/>
              <a:ext cx="1304925" cy="691979"/>
            </a:xfrm>
            <a:prstGeom prst="rect">
              <a:avLst/>
            </a:prstGeom>
          </p:spPr>
        </p:pic>
        <p:pic>
          <p:nvPicPr>
            <p:cNvPr id="20" name="图片 6">
              <a:extLst>
                <a:ext uri="{FF2B5EF4-FFF2-40B4-BE49-F238E27FC236}">
                  <a16:creationId xmlns:a16="http://schemas.microsoft.com/office/drawing/2014/main" id="{4C82231A-124C-403A-8DB4-5E1F4BDDF5EC}"/>
                </a:ext>
              </a:extLst>
            </p:cNvPr>
            <p:cNvPicPr>
              <a:picLocks noChangeAspect="1"/>
            </p:cNvPicPr>
            <p:nvPr/>
          </p:nvPicPr>
          <p:blipFill>
            <a:blip r:embed="rId6"/>
            <a:stretch>
              <a:fillRect/>
            </a:stretch>
          </p:blipFill>
          <p:spPr>
            <a:xfrm>
              <a:off x="604344" y="4876939"/>
              <a:ext cx="3462369" cy="668411"/>
            </a:xfrm>
            <a:prstGeom prst="rect">
              <a:avLst/>
            </a:prstGeom>
          </p:spPr>
        </p:pic>
        <p:pic>
          <p:nvPicPr>
            <p:cNvPr id="21" name="图片 9">
              <a:extLst>
                <a:ext uri="{FF2B5EF4-FFF2-40B4-BE49-F238E27FC236}">
                  <a16:creationId xmlns:a16="http://schemas.microsoft.com/office/drawing/2014/main" id="{1A522475-6259-49B9-A085-6510A5E69D0A}"/>
                </a:ext>
              </a:extLst>
            </p:cNvPr>
            <p:cNvPicPr>
              <a:picLocks noChangeAspect="1"/>
            </p:cNvPicPr>
            <p:nvPr/>
          </p:nvPicPr>
          <p:blipFill>
            <a:blip r:embed="rId7"/>
            <a:stretch>
              <a:fillRect/>
            </a:stretch>
          </p:blipFill>
          <p:spPr>
            <a:xfrm>
              <a:off x="3754647" y="1287936"/>
              <a:ext cx="1543050" cy="1285875"/>
            </a:xfrm>
            <a:prstGeom prst="rect">
              <a:avLst/>
            </a:prstGeom>
          </p:spPr>
        </p:pic>
        <p:pic>
          <p:nvPicPr>
            <p:cNvPr id="22" name="图片 10">
              <a:extLst>
                <a:ext uri="{FF2B5EF4-FFF2-40B4-BE49-F238E27FC236}">
                  <a16:creationId xmlns:a16="http://schemas.microsoft.com/office/drawing/2014/main" id="{0EBEF9FE-C5B5-42EC-896E-27D52BE37CEA}"/>
                </a:ext>
              </a:extLst>
            </p:cNvPr>
            <p:cNvPicPr>
              <a:picLocks noChangeAspect="1"/>
            </p:cNvPicPr>
            <p:nvPr/>
          </p:nvPicPr>
          <p:blipFill>
            <a:blip r:embed="rId8"/>
            <a:stretch>
              <a:fillRect/>
            </a:stretch>
          </p:blipFill>
          <p:spPr>
            <a:xfrm>
              <a:off x="568665" y="2610611"/>
              <a:ext cx="1743075" cy="1104900"/>
            </a:xfrm>
            <a:prstGeom prst="rect">
              <a:avLst/>
            </a:prstGeom>
          </p:spPr>
        </p:pic>
        <p:pic>
          <p:nvPicPr>
            <p:cNvPr id="23" name="图片 12">
              <a:extLst>
                <a:ext uri="{FF2B5EF4-FFF2-40B4-BE49-F238E27FC236}">
                  <a16:creationId xmlns:a16="http://schemas.microsoft.com/office/drawing/2014/main" id="{56DF50E2-68BD-42C7-85A9-0DD67B5C98E7}"/>
                </a:ext>
              </a:extLst>
            </p:cNvPr>
            <p:cNvPicPr>
              <a:picLocks noChangeAspect="1"/>
            </p:cNvPicPr>
            <p:nvPr/>
          </p:nvPicPr>
          <p:blipFill>
            <a:blip r:embed="rId9"/>
            <a:stretch>
              <a:fillRect/>
            </a:stretch>
          </p:blipFill>
          <p:spPr>
            <a:xfrm>
              <a:off x="344875" y="1312649"/>
              <a:ext cx="2626995" cy="1063783"/>
            </a:xfrm>
            <a:prstGeom prst="rect">
              <a:avLst/>
            </a:prstGeom>
          </p:spPr>
        </p:pic>
        <p:pic>
          <p:nvPicPr>
            <p:cNvPr id="24" name="Picture 23">
              <a:extLst>
                <a:ext uri="{FF2B5EF4-FFF2-40B4-BE49-F238E27FC236}">
                  <a16:creationId xmlns:a16="http://schemas.microsoft.com/office/drawing/2014/main" id="{110F9A88-4ACE-413D-9CCE-98F016ED48E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824045" y="2799157"/>
              <a:ext cx="2036774" cy="727807"/>
            </a:xfrm>
            <a:prstGeom prst="rect">
              <a:avLst/>
            </a:prstGeom>
          </p:spPr>
        </p:pic>
      </p:grpSp>
    </p:spTree>
    <p:extLst>
      <p:ext uri="{BB962C8B-B14F-4D97-AF65-F5344CB8AC3E}">
        <p14:creationId xmlns:p14="http://schemas.microsoft.com/office/powerpoint/2010/main" val="277854932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01948"/>
            <a:ext cx="12192000" cy="5109721"/>
          </a:xfrm>
          <a:prstGeom prst="rect">
            <a:avLst/>
          </a:prstGeom>
        </p:spPr>
      </p:pic>
      <p:sp>
        <p:nvSpPr>
          <p:cNvPr id="4" name="TextBox 3">
            <a:extLst>
              <a:ext uri="{FF2B5EF4-FFF2-40B4-BE49-F238E27FC236}">
                <a16:creationId xmlns:a16="http://schemas.microsoft.com/office/drawing/2014/main" id="{5502154E-C0DB-4145-B9B8-F896355E85FE}"/>
              </a:ext>
            </a:extLst>
          </p:cNvPr>
          <p:cNvSpPr txBox="1"/>
          <p:nvPr/>
        </p:nvSpPr>
        <p:spPr>
          <a:xfrm>
            <a:off x="1652954" y="4844562"/>
            <a:ext cx="9908930" cy="1292662"/>
          </a:xfrm>
          <a:prstGeom prst="rect">
            <a:avLst/>
          </a:prstGeom>
          <a:noFill/>
        </p:spPr>
        <p:txBody>
          <a:bodyPr wrap="square" rtlCol="0">
            <a:spAutoFit/>
          </a:bodyPr>
          <a:lstStyle/>
          <a:p>
            <a:r>
              <a:rPr lang="en-GB" sz="2600" dirty="0">
                <a:solidFill>
                  <a:schemeClr val="bg1"/>
                </a:solidFill>
                <a:latin typeface="Arial" panose="020B0604020202020204" pitchFamily="34" charset="0"/>
                <a:cs typeface="Arial" panose="020B0604020202020204" pitchFamily="34" charset="0"/>
              </a:rPr>
              <a:t>Paris Summit 2018</a:t>
            </a:r>
          </a:p>
          <a:p>
            <a:r>
              <a:rPr lang="en-GB" sz="2600" dirty="0">
                <a:solidFill>
                  <a:schemeClr val="bg1"/>
                </a:solidFill>
                <a:latin typeface="Arial" panose="020B0604020202020204" pitchFamily="34" charset="0"/>
                <a:cs typeface="Arial" panose="020B0604020202020204" pitchFamily="34" charset="0"/>
              </a:rPr>
              <a:t>400 People from 38 Nations &amp; 225 organisations </a:t>
            </a:r>
          </a:p>
          <a:p>
            <a:r>
              <a:rPr lang="en-GB" sz="2600" dirty="0">
                <a:solidFill>
                  <a:schemeClr val="bg1"/>
                </a:solidFill>
                <a:latin typeface="Arial" panose="020B0604020202020204" pitchFamily="34" charset="0"/>
                <a:cs typeface="Arial" panose="020B0604020202020204" pitchFamily="34" charset="0"/>
              </a:rPr>
              <a:t>Strong Industry and Government Representation</a:t>
            </a:r>
          </a:p>
        </p:txBody>
      </p:sp>
      <p:sp>
        <p:nvSpPr>
          <p:cNvPr id="7" name="Rectangle 6">
            <a:extLst>
              <a:ext uri="{FF2B5EF4-FFF2-40B4-BE49-F238E27FC236}">
                <a16:creationId xmlns:a16="http://schemas.microsoft.com/office/drawing/2014/main" id="{8FA4C0EE-E5CB-4AF1-8A20-048663B62BD6}"/>
              </a:ext>
            </a:extLst>
          </p:cNvPr>
          <p:cNvSpPr/>
          <p:nvPr/>
        </p:nvSpPr>
        <p:spPr>
          <a:xfrm>
            <a:off x="185188" y="86285"/>
            <a:ext cx="8643135" cy="1015663"/>
          </a:xfrm>
          <a:prstGeom prst="rect">
            <a:avLst/>
          </a:prstGeom>
          <a:noFill/>
        </p:spPr>
        <p:txBody>
          <a:bodyPr wrap="none" lIns="91440" tIns="45720" rIns="91440" bIns="45720">
            <a:spAutoFit/>
          </a:bodyPr>
          <a:lstStyle/>
          <a:p>
            <a:pPr algn="ctr"/>
            <a:r>
              <a:rPr lang="en-GB" sz="6000" spc="-25" dirty="0">
                <a:solidFill>
                  <a:srgbClr val="F00023"/>
                </a:solidFill>
                <a:latin typeface="Arial" panose="020B0604020202020204" pitchFamily="34" charset="0"/>
                <a:ea typeface="+mj-ea"/>
                <a:cs typeface="Arial" panose="020B0604020202020204" pitchFamily="34" charset="0"/>
              </a:rPr>
              <a:t>buildingSMART Summits</a:t>
            </a:r>
          </a:p>
        </p:txBody>
      </p:sp>
    </p:spTree>
    <p:extLst>
      <p:ext uri="{BB962C8B-B14F-4D97-AF65-F5344CB8AC3E}">
        <p14:creationId xmlns:p14="http://schemas.microsoft.com/office/powerpoint/2010/main" val="357098878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15031" y="181477"/>
            <a:ext cx="10515600" cy="13303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000" spc="-25" dirty="0">
                <a:solidFill>
                  <a:srgbClr val="F00023"/>
                </a:solidFill>
                <a:latin typeface="Arial" panose="020B0604020202020204" pitchFamily="34" charset="0"/>
                <a:cs typeface="Arial" panose="020B0604020202020204" pitchFamily="34" charset="0"/>
              </a:rPr>
              <a:t>Published</a:t>
            </a:r>
          </a:p>
          <a:p>
            <a:r>
              <a:rPr lang="en-GB" sz="3000" spc="-25" dirty="0">
                <a:solidFill>
                  <a:srgbClr val="F00023"/>
                </a:solidFill>
                <a:latin typeface="Arial" panose="020B0604020202020204" pitchFamily="34" charset="0"/>
                <a:cs typeface="Arial" panose="020B0604020202020204" pitchFamily="34" charset="0"/>
              </a:rPr>
              <a:t>bSI Final Standards			bSI Final Technical Report</a:t>
            </a:r>
          </a:p>
        </p:txBody>
      </p:sp>
      <p:sp>
        <p:nvSpPr>
          <p:cNvPr id="19" name="TextBox 18"/>
          <p:cNvSpPr txBox="1"/>
          <p:nvPr/>
        </p:nvSpPr>
        <p:spPr>
          <a:xfrm>
            <a:off x="623680" y="1648946"/>
            <a:ext cx="5472320" cy="5027017"/>
          </a:xfrm>
          <a:prstGeom prst="rect">
            <a:avLst/>
          </a:prstGeom>
          <a:noFill/>
        </p:spPr>
        <p:txBody>
          <a:bodyPr wrap="square" rtlCol="0">
            <a:spAutoFit/>
          </a:bodyPr>
          <a:lstStyle/>
          <a:p>
            <a:pPr>
              <a:lnSpc>
                <a:spcPct val="150000"/>
              </a:lnSpc>
            </a:pPr>
            <a:r>
              <a:rPr lang="en-GB" dirty="0">
                <a:latin typeface="Arial" pitchFamily="34" charset="0"/>
                <a:ea typeface="Times New Roman" pitchFamily="18" charset="0"/>
                <a:cs typeface="Arial" pitchFamily="34" charset="0"/>
              </a:rPr>
              <a:t>IFC Base Standards ISO</a:t>
            </a:r>
          </a:p>
          <a:p>
            <a:pPr>
              <a:lnSpc>
                <a:spcPct val="150000"/>
              </a:lnSpc>
            </a:pPr>
            <a:r>
              <a:rPr lang="en-GB" dirty="0">
                <a:latin typeface="Arial" pitchFamily="34" charset="0"/>
                <a:ea typeface="Times New Roman" pitchFamily="18" charset="0"/>
                <a:cs typeface="Arial" pitchFamily="34" charset="0"/>
              </a:rPr>
              <a:t>IFC Specifications &amp; Tools</a:t>
            </a:r>
          </a:p>
          <a:p>
            <a:pPr>
              <a:lnSpc>
                <a:spcPct val="150000"/>
              </a:lnSpc>
            </a:pPr>
            <a:r>
              <a:rPr lang="en-GB" dirty="0">
                <a:latin typeface="Arial" pitchFamily="34" charset="0"/>
                <a:ea typeface="Times New Roman" pitchFamily="18" charset="0"/>
                <a:cs typeface="Arial" pitchFamily="34" charset="0"/>
              </a:rPr>
              <a:t>IFC 4 Specialist site</a:t>
            </a:r>
          </a:p>
          <a:p>
            <a:pPr>
              <a:lnSpc>
                <a:spcPct val="150000"/>
              </a:lnSpc>
            </a:pPr>
            <a:r>
              <a:rPr lang="en-GB" dirty="0">
                <a:latin typeface="Arial" pitchFamily="34" charset="0"/>
                <a:ea typeface="Times New Roman" pitchFamily="18" charset="0"/>
                <a:cs typeface="Arial" pitchFamily="34" charset="0"/>
              </a:rPr>
              <a:t>IFD Framework for object orientated  info ISO</a:t>
            </a:r>
          </a:p>
          <a:p>
            <a:pPr>
              <a:lnSpc>
                <a:spcPct val="150000"/>
              </a:lnSpc>
            </a:pPr>
            <a:r>
              <a:rPr lang="en-GB" dirty="0">
                <a:latin typeface="Arial" pitchFamily="34" charset="0"/>
                <a:ea typeface="Times New Roman" pitchFamily="18" charset="0"/>
                <a:cs typeface="Arial" pitchFamily="34" charset="0"/>
              </a:rPr>
              <a:t>IFC4 Design Transfer view MVD </a:t>
            </a:r>
          </a:p>
          <a:p>
            <a:pPr>
              <a:lnSpc>
                <a:spcPct val="150000"/>
              </a:lnSpc>
            </a:pPr>
            <a:r>
              <a:rPr lang="en-GB" dirty="0">
                <a:latin typeface="Arial" pitchFamily="34" charset="0"/>
                <a:ea typeface="Times New Roman" pitchFamily="18" charset="0"/>
                <a:cs typeface="Arial" pitchFamily="34" charset="0"/>
              </a:rPr>
              <a:t>IFC4 Reference view MVD</a:t>
            </a:r>
          </a:p>
          <a:p>
            <a:pPr>
              <a:lnSpc>
                <a:spcPct val="150000"/>
              </a:lnSpc>
            </a:pPr>
            <a:r>
              <a:rPr lang="en-GB" dirty="0">
                <a:latin typeface="Arial" pitchFamily="34" charset="0"/>
                <a:ea typeface="Times New Roman" pitchFamily="18" charset="0"/>
                <a:cs typeface="Arial" pitchFamily="34" charset="0"/>
              </a:rPr>
              <a:t>IFC4 Infrastructure Alignment</a:t>
            </a:r>
          </a:p>
          <a:p>
            <a:pPr>
              <a:lnSpc>
                <a:spcPct val="150000"/>
              </a:lnSpc>
            </a:pPr>
            <a:r>
              <a:rPr lang="en-GB" dirty="0">
                <a:latin typeface="Arial" pitchFamily="34" charset="0"/>
                <a:ea typeface="Times New Roman" pitchFamily="18" charset="0"/>
                <a:cs typeface="Arial" pitchFamily="34" charset="0"/>
              </a:rPr>
              <a:t>BIM Collaboration Format XML</a:t>
            </a:r>
          </a:p>
          <a:p>
            <a:pPr>
              <a:lnSpc>
                <a:spcPct val="150000"/>
              </a:lnSpc>
            </a:pPr>
            <a:r>
              <a:rPr lang="en-GB" dirty="0">
                <a:latin typeface="Arial" pitchFamily="34" charset="0"/>
                <a:ea typeface="Times New Roman" pitchFamily="18" charset="0"/>
                <a:cs typeface="Arial" pitchFamily="34" charset="0"/>
              </a:rPr>
              <a:t>BIM Collaboration Format API</a:t>
            </a:r>
          </a:p>
          <a:p>
            <a:pPr>
              <a:lnSpc>
                <a:spcPct val="150000"/>
              </a:lnSpc>
            </a:pPr>
            <a:r>
              <a:rPr lang="en-GB" dirty="0">
                <a:latin typeface="Arial" pitchFamily="34" charset="0"/>
                <a:ea typeface="Times New Roman" pitchFamily="18" charset="0"/>
                <a:cs typeface="Arial" pitchFamily="34" charset="0"/>
              </a:rPr>
              <a:t>BIM Collaboration Format v 2.1</a:t>
            </a:r>
          </a:p>
          <a:p>
            <a:pPr>
              <a:lnSpc>
                <a:spcPct val="150000"/>
              </a:lnSpc>
            </a:pPr>
            <a:r>
              <a:rPr lang="en-GB" dirty="0">
                <a:latin typeface="Arial" pitchFamily="34" charset="0"/>
                <a:ea typeface="Times New Roman" pitchFamily="18" charset="0"/>
                <a:cs typeface="Arial" pitchFamily="34" charset="0"/>
              </a:rPr>
              <a:t>IFC 4.1 Alignment positioning</a:t>
            </a:r>
          </a:p>
          <a:p>
            <a:pPr>
              <a:lnSpc>
                <a:spcPct val="150000"/>
              </a:lnSpc>
            </a:pPr>
            <a:endParaRPr lang="en-GB" dirty="0">
              <a:latin typeface="Arial" pitchFamily="34" charset="0"/>
              <a:ea typeface="Times New Roman" pitchFamily="18" charset="0"/>
              <a:cs typeface="Arial" pitchFamily="34" charset="0"/>
            </a:endParaRPr>
          </a:p>
        </p:txBody>
      </p:sp>
      <p:sp>
        <p:nvSpPr>
          <p:cNvPr id="8" name="TextBox 7"/>
          <p:cNvSpPr txBox="1"/>
          <p:nvPr/>
        </p:nvSpPr>
        <p:spPr>
          <a:xfrm>
            <a:off x="5995635" y="1600800"/>
            <a:ext cx="5472320" cy="1881990"/>
          </a:xfrm>
          <a:prstGeom prst="rect">
            <a:avLst/>
          </a:prstGeom>
          <a:noFill/>
        </p:spPr>
        <p:txBody>
          <a:bodyPr wrap="square" rtlCol="0">
            <a:spAutoFit/>
          </a:bodyPr>
          <a:lstStyle/>
          <a:p>
            <a:pPr>
              <a:lnSpc>
                <a:spcPct val="150000"/>
              </a:lnSpc>
            </a:pPr>
            <a:r>
              <a:rPr lang="en-GB" sz="2000" dirty="0">
                <a:latin typeface="Arial" pitchFamily="34" charset="0"/>
                <a:ea typeface="Times New Roman" pitchFamily="18" charset="0"/>
                <a:cs typeface="Arial" pitchFamily="34" charset="0"/>
              </a:rPr>
              <a:t>Model View Definition for LANDXML v1.2</a:t>
            </a:r>
          </a:p>
          <a:p>
            <a:pPr>
              <a:lnSpc>
                <a:spcPct val="150000"/>
              </a:lnSpc>
            </a:pPr>
            <a:r>
              <a:rPr lang="en-GB" sz="2000" dirty="0">
                <a:latin typeface="Arial" pitchFamily="34" charset="0"/>
                <a:ea typeface="Times New Roman" pitchFamily="18" charset="0"/>
                <a:cs typeface="Arial" pitchFamily="34" charset="0"/>
              </a:rPr>
              <a:t>Infrastructure Overall Architecture</a:t>
            </a:r>
          </a:p>
          <a:p>
            <a:pPr>
              <a:lnSpc>
                <a:spcPct val="150000"/>
              </a:lnSpc>
            </a:pPr>
            <a:r>
              <a:rPr lang="en-GB" sz="2000" dirty="0">
                <a:latin typeface="Arial" pitchFamily="34" charset="0"/>
                <a:ea typeface="Times New Roman" pitchFamily="18" charset="0"/>
                <a:cs typeface="Arial" pitchFamily="34" charset="0"/>
              </a:rPr>
              <a:t>Open Standards for Regulation</a:t>
            </a:r>
          </a:p>
          <a:p>
            <a:pPr>
              <a:lnSpc>
                <a:spcPct val="150000"/>
              </a:lnSpc>
            </a:pPr>
            <a:r>
              <a:rPr lang="en-GB" sz="2000" dirty="0">
                <a:latin typeface="Arial" pitchFamily="34" charset="0"/>
                <a:ea typeface="Times New Roman" pitchFamily="18" charset="0"/>
                <a:cs typeface="Arial" pitchFamily="34" charset="0"/>
              </a:rPr>
              <a:t>Infrastructure Asset Management</a:t>
            </a:r>
          </a:p>
        </p:txBody>
      </p:sp>
      <p:sp>
        <p:nvSpPr>
          <p:cNvPr id="2" name="TextBox 1">
            <a:extLst>
              <a:ext uri="{FF2B5EF4-FFF2-40B4-BE49-F238E27FC236}">
                <a16:creationId xmlns:a16="http://schemas.microsoft.com/office/drawing/2014/main" id="{7524D91A-ECEE-4FCE-BC75-040E6A315B18}"/>
              </a:ext>
            </a:extLst>
          </p:cNvPr>
          <p:cNvSpPr txBox="1"/>
          <p:nvPr/>
        </p:nvSpPr>
        <p:spPr>
          <a:xfrm>
            <a:off x="5834270" y="3770430"/>
            <a:ext cx="3660554" cy="553998"/>
          </a:xfrm>
          <a:prstGeom prst="rect">
            <a:avLst/>
          </a:prstGeom>
          <a:noFill/>
        </p:spPr>
        <p:txBody>
          <a:bodyPr wrap="none" rtlCol="0">
            <a:spAutoFit/>
          </a:bodyPr>
          <a:lstStyle/>
          <a:p>
            <a:r>
              <a:rPr lang="en-GB" sz="3000" spc="-25" dirty="0">
                <a:solidFill>
                  <a:srgbClr val="F00023"/>
                </a:solidFill>
                <a:latin typeface="Arial" panose="020B0604020202020204" pitchFamily="34" charset="0"/>
                <a:ea typeface="+mj-ea"/>
                <a:cs typeface="Arial" panose="020B0604020202020204" pitchFamily="34" charset="0"/>
              </a:rPr>
              <a:t>buildingSMART SPE</a:t>
            </a:r>
          </a:p>
        </p:txBody>
      </p:sp>
      <p:sp>
        <p:nvSpPr>
          <p:cNvPr id="6" name="TextBox 5">
            <a:extLst>
              <a:ext uri="{FF2B5EF4-FFF2-40B4-BE49-F238E27FC236}">
                <a16:creationId xmlns:a16="http://schemas.microsoft.com/office/drawing/2014/main" id="{44797199-67E4-4AE2-B519-455D52BBCBB8}"/>
              </a:ext>
            </a:extLst>
          </p:cNvPr>
          <p:cNvSpPr txBox="1"/>
          <p:nvPr/>
        </p:nvSpPr>
        <p:spPr>
          <a:xfrm>
            <a:off x="5997390" y="4461572"/>
            <a:ext cx="2274982" cy="872034"/>
          </a:xfrm>
          <a:prstGeom prst="rect">
            <a:avLst/>
          </a:prstGeom>
          <a:noFill/>
        </p:spPr>
        <p:txBody>
          <a:bodyPr wrap="none" rtlCol="0">
            <a:spAutoFit/>
          </a:bodyPr>
          <a:lstStyle/>
          <a:p>
            <a:pPr>
              <a:lnSpc>
                <a:spcPct val="150000"/>
              </a:lnSpc>
            </a:pPr>
            <a:r>
              <a:rPr lang="en-GB" dirty="0">
                <a:latin typeface="Arial" pitchFamily="34" charset="0"/>
                <a:cs typeface="Arial" pitchFamily="34" charset="0"/>
              </a:rPr>
              <a:t>IFC Rail bSI SPEC</a:t>
            </a:r>
          </a:p>
          <a:p>
            <a:pPr>
              <a:lnSpc>
                <a:spcPct val="150000"/>
              </a:lnSpc>
            </a:pPr>
            <a:r>
              <a:rPr lang="en-GB" dirty="0">
                <a:latin typeface="Arial" pitchFamily="34" charset="0"/>
                <a:cs typeface="Arial" pitchFamily="34" charset="0"/>
              </a:rPr>
              <a:t>IFC Road bSI SPEC</a:t>
            </a:r>
          </a:p>
        </p:txBody>
      </p:sp>
    </p:spTree>
    <p:extLst>
      <p:ext uri="{BB962C8B-B14F-4D97-AF65-F5344CB8AC3E}">
        <p14:creationId xmlns:p14="http://schemas.microsoft.com/office/powerpoint/2010/main" val="2593026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C4DDF-1794-41EB-AEFC-2052A851A9C6}"/>
              </a:ext>
            </a:extLst>
          </p:cNvPr>
          <p:cNvSpPr>
            <a:spLocks noGrp="1"/>
          </p:cNvSpPr>
          <p:nvPr>
            <p:ph type="title"/>
          </p:nvPr>
        </p:nvSpPr>
        <p:spPr>
          <a:xfrm>
            <a:off x="318247" y="174165"/>
            <a:ext cx="10515600" cy="1325563"/>
          </a:xfrm>
        </p:spPr>
        <p:txBody>
          <a:bodyPr/>
          <a:lstStyle/>
          <a:p>
            <a:r>
              <a:rPr lang="en-GB" dirty="0">
                <a:solidFill>
                  <a:srgbClr val="F50023"/>
                </a:solidFill>
              </a:rPr>
              <a:t>International Awards - 2018</a:t>
            </a:r>
          </a:p>
        </p:txBody>
      </p:sp>
      <p:pic>
        <p:nvPicPr>
          <p:cNvPr id="4" name="Content Placeholder 3">
            <a:extLst>
              <a:ext uri="{FF2B5EF4-FFF2-40B4-BE49-F238E27FC236}">
                <a16:creationId xmlns:a16="http://schemas.microsoft.com/office/drawing/2014/main" id="{F6DB804D-4D64-412B-8987-E42DA8C2E216}"/>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698892" y="1684532"/>
            <a:ext cx="1644332" cy="1647667"/>
          </a:xfrm>
          <a:prstGeom prst="rect">
            <a:avLst/>
          </a:prstGeom>
        </p:spPr>
      </p:pic>
      <p:sp>
        <p:nvSpPr>
          <p:cNvPr id="7" name="Rectangle 6">
            <a:extLst>
              <a:ext uri="{FF2B5EF4-FFF2-40B4-BE49-F238E27FC236}">
                <a16:creationId xmlns:a16="http://schemas.microsoft.com/office/drawing/2014/main" id="{B6F1C220-F436-44AB-84CA-08D890BCBE85}"/>
              </a:ext>
            </a:extLst>
          </p:cNvPr>
          <p:cNvSpPr/>
          <p:nvPr/>
        </p:nvSpPr>
        <p:spPr>
          <a:xfrm>
            <a:off x="6758609" y="3463046"/>
            <a:ext cx="4670066" cy="1631216"/>
          </a:xfrm>
          <a:prstGeom prst="rect">
            <a:avLst/>
          </a:prstGeom>
        </p:spPr>
        <p:txBody>
          <a:bodyPr wrap="square">
            <a:spAutoFit/>
          </a:bodyPr>
          <a:lstStyle/>
          <a:p>
            <a:pPr algn="r"/>
            <a:r>
              <a:rPr lang="en-GB" sz="2000" dirty="0">
                <a:solidFill>
                  <a:srgbClr val="F00023"/>
                </a:solidFill>
              </a:rPr>
              <a:t>Susan Keenliside</a:t>
            </a:r>
          </a:p>
          <a:p>
            <a:pPr algn="r"/>
            <a:r>
              <a:rPr lang="en-GB" sz="2000" dirty="0">
                <a:solidFill>
                  <a:srgbClr val="7030A0"/>
                </a:solidFill>
              </a:rPr>
              <a:t>House of Commons Canada </a:t>
            </a:r>
          </a:p>
          <a:p>
            <a:pPr algn="r"/>
            <a:r>
              <a:rPr lang="en-GB" sz="2000" dirty="0">
                <a:solidFill>
                  <a:srgbClr val="7030A0"/>
                </a:solidFill>
              </a:rPr>
              <a:t>Real Property Directorate </a:t>
            </a:r>
          </a:p>
          <a:p>
            <a:pPr algn="r"/>
            <a:r>
              <a:rPr lang="en-GB" sz="2000" dirty="0">
                <a:solidFill>
                  <a:srgbClr val="7030A0"/>
                </a:solidFill>
              </a:rPr>
              <a:t>buildingSMART International User Group</a:t>
            </a:r>
          </a:p>
        </p:txBody>
      </p:sp>
      <p:pic>
        <p:nvPicPr>
          <p:cNvPr id="6" name="Picture 5">
            <a:extLst>
              <a:ext uri="{FF2B5EF4-FFF2-40B4-BE49-F238E27FC236}">
                <a16:creationId xmlns:a16="http://schemas.microsoft.com/office/drawing/2014/main" id="{4C0080F0-3776-43B7-8F27-AD45737EC0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01041" y="4726130"/>
            <a:ext cx="1493025" cy="1493025"/>
          </a:xfrm>
          <a:prstGeom prst="rect">
            <a:avLst/>
          </a:prstGeom>
        </p:spPr>
      </p:pic>
      <p:sp>
        <p:nvSpPr>
          <p:cNvPr id="8" name="TextBox 7">
            <a:extLst>
              <a:ext uri="{FF2B5EF4-FFF2-40B4-BE49-F238E27FC236}">
                <a16:creationId xmlns:a16="http://schemas.microsoft.com/office/drawing/2014/main" id="{3907FB83-2C64-40B0-9E9D-2FE901E1EA8B}"/>
              </a:ext>
            </a:extLst>
          </p:cNvPr>
          <p:cNvSpPr txBox="1"/>
          <p:nvPr/>
        </p:nvSpPr>
        <p:spPr>
          <a:xfrm>
            <a:off x="763325" y="4125965"/>
            <a:ext cx="5408468" cy="1200329"/>
          </a:xfrm>
          <a:prstGeom prst="rect">
            <a:avLst/>
          </a:prstGeom>
          <a:noFill/>
        </p:spPr>
        <p:txBody>
          <a:bodyPr wrap="none" rtlCol="0">
            <a:spAutoFit/>
          </a:bodyPr>
          <a:lstStyle/>
          <a:p>
            <a:r>
              <a:rPr lang="en-GB" sz="2400" dirty="0"/>
              <a:t>Open for submissions: 26 March </a:t>
            </a:r>
          </a:p>
          <a:p>
            <a:r>
              <a:rPr lang="en-GB" sz="2400" dirty="0"/>
              <a:t>Deadline for submissions: 31 July</a:t>
            </a:r>
          </a:p>
          <a:p>
            <a:r>
              <a:rPr lang="en-GB" sz="2400" dirty="0"/>
              <a:t>Awards ceremony: 16 October - Tokyo</a:t>
            </a:r>
          </a:p>
        </p:txBody>
      </p:sp>
      <p:pic>
        <p:nvPicPr>
          <p:cNvPr id="11" name="Picture 10">
            <a:extLst>
              <a:ext uri="{FF2B5EF4-FFF2-40B4-BE49-F238E27FC236}">
                <a16:creationId xmlns:a16="http://schemas.microsoft.com/office/drawing/2014/main" id="{C0C3862D-5513-45FB-86E1-4E7BBE218FDB}"/>
              </a:ext>
            </a:extLst>
          </p:cNvPr>
          <p:cNvPicPr>
            <a:picLocks noChangeAspect="1"/>
          </p:cNvPicPr>
          <p:nvPr/>
        </p:nvPicPr>
        <p:blipFill rotWithShape="1">
          <a:blip r:embed="rId5">
            <a:extLst>
              <a:ext uri="{28A0092B-C50C-407E-A947-70E740481C1C}">
                <a14:useLocalDpi xmlns:a14="http://schemas.microsoft.com/office/drawing/2010/main" val="0"/>
              </a:ext>
            </a:extLst>
          </a:blip>
          <a:srcRect t="19079" b="23080"/>
          <a:stretch/>
        </p:blipFill>
        <p:spPr>
          <a:xfrm>
            <a:off x="848776" y="1690688"/>
            <a:ext cx="5478161" cy="2115047"/>
          </a:xfrm>
          <a:prstGeom prst="rect">
            <a:avLst/>
          </a:prstGeom>
        </p:spPr>
      </p:pic>
    </p:spTree>
    <p:extLst>
      <p:ext uri="{BB962C8B-B14F-4D97-AF65-F5344CB8AC3E}">
        <p14:creationId xmlns:p14="http://schemas.microsoft.com/office/powerpoint/2010/main" val="2019167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25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3000"/>
                            </p:stCondLst>
                            <p:childTnLst>
                              <p:par>
                                <p:cTn id="20" presetID="10"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1" y="1754101"/>
            <a:ext cx="12191999" cy="5123061"/>
          </a:xfrm>
          <a:prstGeom prst="rect">
            <a:avLst/>
          </a:prstGeom>
          <a:solidFill>
            <a:schemeClr val="bg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2050" name="Picture 2" descr="Bildergebnis fÃ¼r buildingsmart international">
            <a:extLst>
              <a:ext uri="{FF2B5EF4-FFF2-40B4-BE49-F238E27FC236}">
                <a16:creationId xmlns:a16="http://schemas.microsoft.com/office/drawing/2014/main" id="{EFF363A5-9E87-48C3-B71A-1B1EC4BB43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32"/>
          <a:stretch/>
        </p:blipFill>
        <p:spPr bwMode="auto">
          <a:xfrm>
            <a:off x="0" y="0"/>
            <a:ext cx="12191998"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hteck 11">
            <a:extLst>
              <a:ext uri="{FF2B5EF4-FFF2-40B4-BE49-F238E27FC236}">
                <a16:creationId xmlns:a16="http://schemas.microsoft.com/office/drawing/2014/main" id="{08BC1199-BE9C-46EC-B3F9-DCB918B10267}"/>
              </a:ext>
            </a:extLst>
          </p:cNvPr>
          <p:cNvSpPr/>
          <p:nvPr/>
        </p:nvSpPr>
        <p:spPr>
          <a:xfrm>
            <a:off x="0" y="-96252"/>
            <a:ext cx="12192000" cy="6958012"/>
          </a:xfrm>
          <a:prstGeom prst="rect">
            <a:avLst/>
          </a:prstGeom>
          <a:gradFill flip="none" rotWithShape="1">
            <a:gsLst>
              <a:gs pos="0">
                <a:schemeClr val="accent6">
                  <a:lumMod val="8000"/>
                  <a:lumOff val="92000"/>
                  <a:alpha val="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 name="Rechteck 12">
            <a:extLst>
              <a:ext uri="{FF2B5EF4-FFF2-40B4-BE49-F238E27FC236}">
                <a16:creationId xmlns:a16="http://schemas.microsoft.com/office/drawing/2014/main" id="{378EB1D8-AD14-44BF-86D6-71D4C6B25FA0}"/>
              </a:ext>
            </a:extLst>
          </p:cNvPr>
          <p:cNvSpPr/>
          <p:nvPr/>
        </p:nvSpPr>
        <p:spPr>
          <a:xfrm>
            <a:off x="1279120" y="2865399"/>
            <a:ext cx="9947304" cy="2057457"/>
          </a:xfrm>
          <a:prstGeom prst="rect">
            <a:avLst/>
          </a:prstGeom>
          <a:solidFill>
            <a:schemeClr val="bg2">
              <a:lumMod val="90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4" name="Textfeld 13">
            <a:extLst>
              <a:ext uri="{FF2B5EF4-FFF2-40B4-BE49-F238E27FC236}">
                <a16:creationId xmlns:a16="http://schemas.microsoft.com/office/drawing/2014/main" id="{A0B9AFC6-6E71-4762-A0C6-3DBD7ED741FC}"/>
              </a:ext>
            </a:extLst>
          </p:cNvPr>
          <p:cNvSpPr txBox="1"/>
          <p:nvPr/>
        </p:nvSpPr>
        <p:spPr>
          <a:xfrm>
            <a:off x="1539062" y="3017126"/>
            <a:ext cx="9427420" cy="13336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p>
            <a:pPr algn="ctr">
              <a:defRPr/>
            </a:pPr>
            <a:r>
              <a:rPr lang="de-DE" sz="4000" b="1" kern="0" dirty="0">
                <a:solidFill>
                  <a:schemeClr val="bg2">
                    <a:lumMod val="25000"/>
                  </a:schemeClr>
                </a:solidFill>
              </a:rPr>
              <a:t>Professional Certification and Individual Qualification</a:t>
            </a:r>
            <a:endParaRPr lang="de-DE" sz="3000" b="1" kern="0" dirty="0">
              <a:solidFill>
                <a:schemeClr val="bg2">
                  <a:lumMod val="25000"/>
                </a:schemeClr>
              </a:solidFill>
            </a:endParaRPr>
          </a:p>
        </p:txBody>
      </p:sp>
      <p:pic>
        <p:nvPicPr>
          <p:cNvPr id="16" name="Picture 4" descr="Bildergebnis fÃ¼r buildingsmart international">
            <a:extLst>
              <a:ext uri="{FF2B5EF4-FFF2-40B4-BE49-F238E27FC236}">
                <a16:creationId xmlns:a16="http://schemas.microsoft.com/office/drawing/2014/main" id="{E0DF7A42-9551-4FD8-84FC-451EA868C0C0}"/>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20379" y="262008"/>
            <a:ext cx="3232408" cy="573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769616"/>
      </p:ext>
    </p:extLst>
  </p:cSld>
  <p:clrMapOvr>
    <a:masterClrMapping/>
  </p:clrMapOvr>
  <mc:AlternateContent xmlns:mc="http://schemas.openxmlformats.org/markup-compatibility/2006" xmlns:p14="http://schemas.microsoft.com/office/powerpoint/2010/main">
    <mc:Choice Requires="p14">
      <p:transition spd="slow" p14:dur="2500">
        <p14:revea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p:cNvSpPr>
          <p:nvPr/>
        </p:nvSpPr>
        <p:spPr bwMode="auto">
          <a:xfrm>
            <a:off x="3258646" y="542670"/>
            <a:ext cx="567944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sz="4400" dirty="0">
                <a:solidFill>
                  <a:srgbClr val="4B4B4B"/>
                </a:solidFill>
                <a:latin typeface="+mj-lt"/>
                <a:ea typeface="ＭＳ Ｐゴシック" charset="0"/>
                <a:cs typeface="Arial" panose="020B0604020202020204" pitchFamily="34" charset="0"/>
                <a:sym typeface="Bebas Neue" charset="0"/>
              </a:rPr>
              <a:t>Certification Confusion</a:t>
            </a:r>
          </a:p>
        </p:txBody>
      </p:sp>
      <p:sp>
        <p:nvSpPr>
          <p:cNvPr id="6" name="Rectangle 2">
            <a:extLst>
              <a:ext uri="{FF2B5EF4-FFF2-40B4-BE49-F238E27FC236}">
                <a16:creationId xmlns:a16="http://schemas.microsoft.com/office/drawing/2014/main" id="{77481701-3CBC-47E8-AC38-D78A892A44E1}"/>
              </a:ext>
            </a:extLst>
          </p:cNvPr>
          <p:cNvSpPr>
            <a:spLocks/>
          </p:cNvSpPr>
          <p:nvPr/>
        </p:nvSpPr>
        <p:spPr bwMode="auto">
          <a:xfrm>
            <a:off x="4526205" y="349740"/>
            <a:ext cx="3146503"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sz="1400" dirty="0">
                <a:solidFill>
                  <a:srgbClr val="009EE0"/>
                </a:solidFill>
                <a:latin typeface="Arial" panose="020B0604020202020204" pitchFamily="34" charset="0"/>
                <a:ea typeface="ＭＳ Ｐゴシック" charset="0"/>
                <a:cs typeface="Arial" panose="020B0604020202020204" pitchFamily="34" charset="0"/>
                <a:sym typeface="Montserrat-Regular" charset="0"/>
              </a:rPr>
              <a:t>INTERNATIONAL STANDARDIZATION</a:t>
            </a:r>
          </a:p>
        </p:txBody>
      </p:sp>
      <p:pic>
        <p:nvPicPr>
          <p:cNvPr id="2" name="Grafik 1">
            <a:extLst>
              <a:ext uri="{FF2B5EF4-FFF2-40B4-BE49-F238E27FC236}">
                <a16:creationId xmlns:a16="http://schemas.microsoft.com/office/drawing/2014/main" id="{7B55CD9B-C4AA-45AE-A7D1-B34F0169AE53}"/>
              </a:ext>
            </a:extLst>
          </p:cNvPr>
          <p:cNvPicPr>
            <a:picLocks noChangeAspect="1"/>
          </p:cNvPicPr>
          <p:nvPr/>
        </p:nvPicPr>
        <p:blipFill rotWithShape="1">
          <a:blip r:embed="rId3"/>
          <a:srcRect l="11129" t="10466" r="13468" b="27885"/>
          <a:stretch/>
        </p:blipFill>
        <p:spPr>
          <a:xfrm>
            <a:off x="672746" y="1455866"/>
            <a:ext cx="3853459" cy="1772180"/>
          </a:xfrm>
          <a:prstGeom prst="rect">
            <a:avLst/>
          </a:prstGeom>
          <a:ln>
            <a:solidFill>
              <a:schemeClr val="bg1">
                <a:lumMod val="50000"/>
              </a:schemeClr>
            </a:solidFill>
          </a:ln>
        </p:spPr>
      </p:pic>
      <p:grpSp>
        <p:nvGrpSpPr>
          <p:cNvPr id="5" name="Gruppieren 4">
            <a:extLst>
              <a:ext uri="{FF2B5EF4-FFF2-40B4-BE49-F238E27FC236}">
                <a16:creationId xmlns:a16="http://schemas.microsoft.com/office/drawing/2014/main" id="{14A532B6-1F98-4731-BA1C-1B0193D6DE98}"/>
              </a:ext>
            </a:extLst>
          </p:cNvPr>
          <p:cNvGrpSpPr/>
          <p:nvPr/>
        </p:nvGrpSpPr>
        <p:grpSpPr>
          <a:xfrm>
            <a:off x="4790102" y="1459066"/>
            <a:ext cx="2419322" cy="1768980"/>
            <a:chOff x="334297" y="1089024"/>
            <a:chExt cx="8396748" cy="5229583"/>
          </a:xfrm>
        </p:grpSpPr>
        <p:pic>
          <p:nvPicPr>
            <p:cNvPr id="3" name="Grafik 2">
              <a:extLst>
                <a:ext uri="{FF2B5EF4-FFF2-40B4-BE49-F238E27FC236}">
                  <a16:creationId xmlns:a16="http://schemas.microsoft.com/office/drawing/2014/main" id="{D266EF9C-E8F0-4C1B-9316-F39B62B0C270}"/>
                </a:ext>
              </a:extLst>
            </p:cNvPr>
            <p:cNvPicPr>
              <a:picLocks noChangeAspect="1"/>
            </p:cNvPicPr>
            <p:nvPr/>
          </p:nvPicPr>
          <p:blipFill rotWithShape="1">
            <a:blip r:embed="rId4"/>
            <a:srcRect l="2742" t="15880" r="28387" b="7865"/>
            <a:stretch/>
          </p:blipFill>
          <p:spPr>
            <a:xfrm>
              <a:off x="334297" y="1089024"/>
              <a:ext cx="8396748" cy="5229583"/>
            </a:xfrm>
            <a:prstGeom prst="rect">
              <a:avLst/>
            </a:prstGeom>
            <a:ln>
              <a:solidFill>
                <a:srgbClr val="0195DA"/>
              </a:solidFill>
            </a:ln>
          </p:spPr>
        </p:pic>
        <p:sp>
          <p:nvSpPr>
            <p:cNvPr id="4" name="Rechteck 3">
              <a:extLst>
                <a:ext uri="{FF2B5EF4-FFF2-40B4-BE49-F238E27FC236}">
                  <a16:creationId xmlns:a16="http://schemas.microsoft.com/office/drawing/2014/main" id="{497DD5EA-388E-4108-A510-B85A5F34A9E7}"/>
                </a:ext>
              </a:extLst>
            </p:cNvPr>
            <p:cNvSpPr/>
            <p:nvPr/>
          </p:nvSpPr>
          <p:spPr>
            <a:xfrm>
              <a:off x="658761" y="3539613"/>
              <a:ext cx="2487562" cy="1219200"/>
            </a:xfrm>
            <a:prstGeom prst="rect">
              <a:avLst/>
            </a:prstGeom>
            <a:solidFill>
              <a:srgbClr val="0195DA"/>
            </a:solidFill>
            <a:ln>
              <a:solidFill>
                <a:srgbClr val="0195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4" name="Gruppieren 13">
            <a:extLst>
              <a:ext uri="{FF2B5EF4-FFF2-40B4-BE49-F238E27FC236}">
                <a16:creationId xmlns:a16="http://schemas.microsoft.com/office/drawing/2014/main" id="{D83C5E03-8CCE-47D9-AE08-5311EE0BE256}"/>
              </a:ext>
            </a:extLst>
          </p:cNvPr>
          <p:cNvGrpSpPr/>
          <p:nvPr/>
        </p:nvGrpSpPr>
        <p:grpSpPr>
          <a:xfrm>
            <a:off x="4010583" y="3525690"/>
            <a:ext cx="2419322" cy="2082776"/>
            <a:chOff x="3972233" y="1089025"/>
            <a:chExt cx="4837470" cy="4387543"/>
          </a:xfrm>
        </p:grpSpPr>
        <p:pic>
          <p:nvPicPr>
            <p:cNvPr id="9" name="Grafik 8">
              <a:extLst>
                <a:ext uri="{FF2B5EF4-FFF2-40B4-BE49-F238E27FC236}">
                  <a16:creationId xmlns:a16="http://schemas.microsoft.com/office/drawing/2014/main" id="{B75F8013-CBAA-40F6-8A38-900FC9AC9E10}"/>
                </a:ext>
              </a:extLst>
            </p:cNvPr>
            <p:cNvPicPr>
              <a:picLocks noChangeAspect="1"/>
            </p:cNvPicPr>
            <p:nvPr/>
          </p:nvPicPr>
          <p:blipFill rotWithShape="1">
            <a:blip r:embed="rId5"/>
            <a:srcRect l="32662" t="15880" r="27661" b="20143"/>
            <a:stretch/>
          </p:blipFill>
          <p:spPr>
            <a:xfrm>
              <a:off x="3972233" y="1089025"/>
              <a:ext cx="4837470" cy="4387543"/>
            </a:xfrm>
            <a:prstGeom prst="rect">
              <a:avLst/>
            </a:prstGeom>
            <a:ln>
              <a:solidFill>
                <a:srgbClr val="029EE0"/>
              </a:solidFill>
            </a:ln>
          </p:spPr>
        </p:pic>
        <p:sp>
          <p:nvSpPr>
            <p:cNvPr id="10" name="Rechteck 9">
              <a:extLst>
                <a:ext uri="{FF2B5EF4-FFF2-40B4-BE49-F238E27FC236}">
                  <a16:creationId xmlns:a16="http://schemas.microsoft.com/office/drawing/2014/main" id="{F559AC57-6E40-4EC2-B02D-602D3FFC4144}"/>
                </a:ext>
              </a:extLst>
            </p:cNvPr>
            <p:cNvSpPr/>
            <p:nvPr/>
          </p:nvSpPr>
          <p:spPr>
            <a:xfrm>
              <a:off x="4031226" y="1700979"/>
              <a:ext cx="688258" cy="178016"/>
            </a:xfrm>
            <a:prstGeom prst="rect">
              <a:avLst/>
            </a:prstGeom>
            <a:solidFill>
              <a:srgbClr val="5ABDEF"/>
            </a:solidFill>
            <a:ln>
              <a:solidFill>
                <a:srgbClr val="029E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a:extLst>
                <a:ext uri="{FF2B5EF4-FFF2-40B4-BE49-F238E27FC236}">
                  <a16:creationId xmlns:a16="http://schemas.microsoft.com/office/drawing/2014/main" id="{2588802E-39ED-4DEA-AB08-3D96D1D91581}"/>
                </a:ext>
              </a:extLst>
            </p:cNvPr>
            <p:cNvSpPr/>
            <p:nvPr/>
          </p:nvSpPr>
          <p:spPr>
            <a:xfrm>
              <a:off x="6184492" y="4081422"/>
              <a:ext cx="776748" cy="131444"/>
            </a:xfrm>
            <a:prstGeom prst="rect">
              <a:avLst/>
            </a:prstGeom>
            <a:solidFill>
              <a:srgbClr val="5ABDEF"/>
            </a:solidFill>
            <a:ln>
              <a:solidFill>
                <a:srgbClr val="029E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a:extLst>
                <a:ext uri="{FF2B5EF4-FFF2-40B4-BE49-F238E27FC236}">
                  <a16:creationId xmlns:a16="http://schemas.microsoft.com/office/drawing/2014/main" id="{C6324176-B406-4A80-83EF-AE765649F1C1}"/>
                </a:ext>
              </a:extLst>
            </p:cNvPr>
            <p:cNvSpPr/>
            <p:nvPr/>
          </p:nvSpPr>
          <p:spPr>
            <a:xfrm>
              <a:off x="5713523" y="4826986"/>
              <a:ext cx="776748" cy="131444"/>
            </a:xfrm>
            <a:prstGeom prst="rect">
              <a:avLst/>
            </a:prstGeom>
            <a:solidFill>
              <a:srgbClr val="5ABDEF"/>
            </a:solidFill>
            <a:ln>
              <a:solidFill>
                <a:srgbClr val="029E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a:extLst>
                <a:ext uri="{FF2B5EF4-FFF2-40B4-BE49-F238E27FC236}">
                  <a16:creationId xmlns:a16="http://schemas.microsoft.com/office/drawing/2014/main" id="{7B5E4603-7E7B-42B1-BF38-0119F7C68992}"/>
                </a:ext>
              </a:extLst>
            </p:cNvPr>
            <p:cNvSpPr/>
            <p:nvPr/>
          </p:nvSpPr>
          <p:spPr>
            <a:xfrm rot="2363387">
              <a:off x="7747288" y="2476195"/>
              <a:ext cx="358861" cy="130184"/>
            </a:xfrm>
            <a:prstGeom prst="rect">
              <a:avLst/>
            </a:prstGeom>
            <a:solidFill>
              <a:srgbClr val="5ABDEF"/>
            </a:solidFill>
            <a:ln>
              <a:solidFill>
                <a:srgbClr val="029E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8" name="Gruppieren 17">
            <a:extLst>
              <a:ext uri="{FF2B5EF4-FFF2-40B4-BE49-F238E27FC236}">
                <a16:creationId xmlns:a16="http://schemas.microsoft.com/office/drawing/2014/main" id="{5985B674-2EE5-4A3A-A01C-7BACD4FC10A6}"/>
              </a:ext>
            </a:extLst>
          </p:cNvPr>
          <p:cNvGrpSpPr/>
          <p:nvPr/>
        </p:nvGrpSpPr>
        <p:grpSpPr>
          <a:xfrm>
            <a:off x="669331" y="3525690"/>
            <a:ext cx="3146323" cy="2073122"/>
            <a:chOff x="422787" y="2644876"/>
            <a:chExt cx="6066504" cy="3330219"/>
          </a:xfrm>
        </p:grpSpPr>
        <p:pic>
          <p:nvPicPr>
            <p:cNvPr id="16" name="Grafik 15">
              <a:extLst>
                <a:ext uri="{FF2B5EF4-FFF2-40B4-BE49-F238E27FC236}">
                  <a16:creationId xmlns:a16="http://schemas.microsoft.com/office/drawing/2014/main" id="{EF3F41B3-FECF-4688-B9CD-7C97DC0C8C8B}"/>
                </a:ext>
              </a:extLst>
            </p:cNvPr>
            <p:cNvPicPr>
              <a:picLocks noChangeAspect="1"/>
            </p:cNvPicPr>
            <p:nvPr/>
          </p:nvPicPr>
          <p:blipFill rotWithShape="1">
            <a:blip r:embed="rId6"/>
            <a:srcRect l="3468" t="38567" r="46774" b="12874"/>
            <a:stretch/>
          </p:blipFill>
          <p:spPr>
            <a:xfrm>
              <a:off x="422787" y="2644876"/>
              <a:ext cx="6066504" cy="3330219"/>
            </a:xfrm>
            <a:prstGeom prst="rect">
              <a:avLst/>
            </a:prstGeom>
            <a:ln>
              <a:solidFill>
                <a:srgbClr val="00A393"/>
              </a:solidFill>
            </a:ln>
          </p:spPr>
        </p:pic>
        <p:sp>
          <p:nvSpPr>
            <p:cNvPr id="17" name="Rechteck 16">
              <a:extLst>
                <a:ext uri="{FF2B5EF4-FFF2-40B4-BE49-F238E27FC236}">
                  <a16:creationId xmlns:a16="http://schemas.microsoft.com/office/drawing/2014/main" id="{90E95529-36D4-41BE-B6CF-F63AB2CA7A02}"/>
                </a:ext>
              </a:extLst>
            </p:cNvPr>
            <p:cNvSpPr/>
            <p:nvPr/>
          </p:nvSpPr>
          <p:spPr>
            <a:xfrm>
              <a:off x="1496498" y="3158232"/>
              <a:ext cx="715761" cy="155239"/>
            </a:xfrm>
            <a:prstGeom prst="rect">
              <a:avLst/>
            </a:prstGeom>
            <a:solidFill>
              <a:srgbClr val="00A393"/>
            </a:solidFill>
            <a:ln>
              <a:solidFill>
                <a:srgbClr val="00A3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3074" name="Picture 2" descr="Bildergebnis fÃ¼r bim certificate">
            <a:extLst>
              <a:ext uri="{FF2B5EF4-FFF2-40B4-BE49-F238E27FC236}">
                <a16:creationId xmlns:a16="http://schemas.microsoft.com/office/drawing/2014/main" id="{DE6287AB-923C-4D75-83C6-C35CADBD270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23622" y="1359176"/>
            <a:ext cx="2701312" cy="206982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Bildergebnis fÃ¼r bim certificate">
            <a:extLst>
              <a:ext uri="{FF2B5EF4-FFF2-40B4-BE49-F238E27FC236}">
                <a16:creationId xmlns:a16="http://schemas.microsoft.com/office/drawing/2014/main" id="{E04DD8DE-09D4-446D-92AE-3B2F93CFB20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18666" y="1944111"/>
            <a:ext cx="2857500" cy="2200275"/>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3078" name="Picture 6" descr="Bildergebnis fÃ¼r bim certificate">
            <a:extLst>
              <a:ext uri="{FF2B5EF4-FFF2-40B4-BE49-F238E27FC236}">
                <a16:creationId xmlns:a16="http://schemas.microsoft.com/office/drawing/2014/main" id="{264DDA35-52BB-4345-A05A-391B2BBCD0E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56750" y="2595506"/>
            <a:ext cx="1890666" cy="3077497"/>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3080" name="Picture 8" descr="Bildergebnis fÃ¼r bim certificate">
            <a:extLst>
              <a:ext uri="{FF2B5EF4-FFF2-40B4-BE49-F238E27FC236}">
                <a16:creationId xmlns:a16="http://schemas.microsoft.com/office/drawing/2014/main" id="{9FDFAE1F-50AF-487C-8689-E34F9C37C10B}"/>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6263" t="3011" r="16217" b="4527"/>
          <a:stretch/>
        </p:blipFill>
        <p:spPr bwMode="auto">
          <a:xfrm>
            <a:off x="6892686" y="4153708"/>
            <a:ext cx="2510103" cy="1933506"/>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670585"/>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6"/>
                                        </p:tgtEl>
                                        <p:attrNameLst>
                                          <p:attrName>style.visibility</p:attrName>
                                        </p:attrNameLst>
                                      </p:cBhvr>
                                      <p:to>
                                        <p:strVal val="visible"/>
                                      </p:to>
                                    </p:set>
                                    <p:anim calcmode="lin" valueType="num">
                                      <p:cBhvr additive="base">
                                        <p:cTn id="13" dur="500" fill="hold"/>
                                        <p:tgtEl>
                                          <p:spTgt spid="3076"/>
                                        </p:tgtEl>
                                        <p:attrNameLst>
                                          <p:attrName>ppt_x</p:attrName>
                                        </p:attrNameLst>
                                      </p:cBhvr>
                                      <p:tavLst>
                                        <p:tav tm="0">
                                          <p:val>
                                            <p:strVal val="#ppt_x"/>
                                          </p:val>
                                        </p:tav>
                                        <p:tav tm="100000">
                                          <p:val>
                                            <p:strVal val="#ppt_x"/>
                                          </p:val>
                                        </p:tav>
                                      </p:tavLst>
                                    </p:anim>
                                    <p:anim calcmode="lin" valueType="num">
                                      <p:cBhvr additive="base">
                                        <p:cTn id="14"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8"/>
                                        </p:tgtEl>
                                        <p:attrNameLst>
                                          <p:attrName>style.visibility</p:attrName>
                                        </p:attrNameLst>
                                      </p:cBhvr>
                                      <p:to>
                                        <p:strVal val="visible"/>
                                      </p:to>
                                    </p:set>
                                    <p:anim calcmode="lin" valueType="num">
                                      <p:cBhvr additive="base">
                                        <p:cTn id="19" dur="500" fill="hold"/>
                                        <p:tgtEl>
                                          <p:spTgt spid="3078"/>
                                        </p:tgtEl>
                                        <p:attrNameLst>
                                          <p:attrName>ppt_x</p:attrName>
                                        </p:attrNameLst>
                                      </p:cBhvr>
                                      <p:tavLst>
                                        <p:tav tm="0">
                                          <p:val>
                                            <p:strVal val="#ppt_x"/>
                                          </p:val>
                                        </p:tav>
                                        <p:tav tm="100000">
                                          <p:val>
                                            <p:strVal val="#ppt_x"/>
                                          </p:val>
                                        </p:tav>
                                      </p:tavLst>
                                    </p:anim>
                                    <p:anim calcmode="lin" valueType="num">
                                      <p:cBhvr additive="base">
                                        <p:cTn id="20" dur="500" fill="hold"/>
                                        <p:tgtEl>
                                          <p:spTgt spid="307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80"/>
                                        </p:tgtEl>
                                        <p:attrNameLst>
                                          <p:attrName>style.visibility</p:attrName>
                                        </p:attrNameLst>
                                      </p:cBhvr>
                                      <p:to>
                                        <p:strVal val="visible"/>
                                      </p:to>
                                    </p:set>
                                    <p:anim calcmode="lin" valueType="num">
                                      <p:cBhvr additive="base">
                                        <p:cTn id="25" dur="500" fill="hold"/>
                                        <p:tgtEl>
                                          <p:spTgt spid="3080"/>
                                        </p:tgtEl>
                                        <p:attrNameLst>
                                          <p:attrName>ppt_x</p:attrName>
                                        </p:attrNameLst>
                                      </p:cBhvr>
                                      <p:tavLst>
                                        <p:tav tm="0">
                                          <p:val>
                                            <p:strVal val="#ppt_x"/>
                                          </p:val>
                                        </p:tav>
                                        <p:tav tm="100000">
                                          <p:val>
                                            <p:strVal val="#ppt_x"/>
                                          </p:val>
                                        </p:tav>
                                      </p:tavLst>
                                    </p:anim>
                                    <p:anim calcmode="lin" valueType="num">
                                      <p:cBhvr additive="base">
                                        <p:cTn id="26" dur="500" fill="hold"/>
                                        <p:tgtEl>
                                          <p:spTgt spid="30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
          <p:cNvSpPr>
            <a:spLocks/>
          </p:cNvSpPr>
          <p:nvPr/>
        </p:nvSpPr>
        <p:spPr bwMode="auto">
          <a:xfrm>
            <a:off x="999981" y="542670"/>
            <a:ext cx="10196702"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de-DE" sz="4400" dirty="0" err="1">
                <a:solidFill>
                  <a:schemeClr val="tx1">
                    <a:lumMod val="50000"/>
                  </a:schemeClr>
                </a:solidFill>
                <a:latin typeface="+mj-lt"/>
                <a:ea typeface="ＭＳ Ｐゴシック" charset="0"/>
                <a:cs typeface="Arial" panose="020B0604020202020204" pitchFamily="34" charset="0"/>
                <a:sym typeface="Bebas Neue" charset="0"/>
              </a:rPr>
              <a:t>Complex</a:t>
            </a:r>
            <a:r>
              <a:rPr lang="de-DE" sz="4400" dirty="0">
                <a:solidFill>
                  <a:schemeClr val="tx1">
                    <a:lumMod val="50000"/>
                  </a:schemeClr>
                </a:solidFill>
                <a:latin typeface="+mj-lt"/>
                <a:ea typeface="ＭＳ Ｐゴシック" charset="0"/>
                <a:cs typeface="Arial" panose="020B0604020202020204" pitchFamily="34" charset="0"/>
                <a:sym typeface="Bebas Neue" charset="0"/>
              </a:rPr>
              <a:t> Method – </a:t>
            </a:r>
            <a:r>
              <a:rPr lang="de-DE" sz="4400" dirty="0" err="1">
                <a:solidFill>
                  <a:schemeClr val="tx1">
                    <a:lumMod val="50000"/>
                  </a:schemeClr>
                </a:solidFill>
                <a:latin typeface="+mj-lt"/>
                <a:ea typeface="ＭＳ Ｐゴシック" charset="0"/>
                <a:cs typeface="Arial" panose="020B0604020202020204" pitchFamily="34" charset="0"/>
                <a:sym typeface="Bebas Neue" charset="0"/>
              </a:rPr>
              <a:t>Complex</a:t>
            </a:r>
            <a:r>
              <a:rPr lang="de-DE" sz="4400" dirty="0">
                <a:solidFill>
                  <a:schemeClr val="tx1">
                    <a:lumMod val="50000"/>
                  </a:schemeClr>
                </a:solidFill>
                <a:latin typeface="+mj-lt"/>
                <a:ea typeface="ＭＳ Ｐゴシック" charset="0"/>
                <a:cs typeface="Arial" panose="020B0604020202020204" pitchFamily="34" charset="0"/>
                <a:sym typeface="Bebas Neue" charset="0"/>
              </a:rPr>
              <a:t> User Group</a:t>
            </a:r>
          </a:p>
        </p:txBody>
      </p:sp>
      <p:grpSp>
        <p:nvGrpSpPr>
          <p:cNvPr id="6" name="Gruppieren 5">
            <a:extLst>
              <a:ext uri="{FF2B5EF4-FFF2-40B4-BE49-F238E27FC236}">
                <a16:creationId xmlns:a16="http://schemas.microsoft.com/office/drawing/2014/main" id="{34CD19EA-2FE3-4C0E-A124-9B2CDAF039D9}"/>
              </a:ext>
            </a:extLst>
          </p:cNvPr>
          <p:cNvGrpSpPr/>
          <p:nvPr/>
        </p:nvGrpSpPr>
        <p:grpSpPr>
          <a:xfrm>
            <a:off x="2608328" y="1314166"/>
            <a:ext cx="6934675" cy="4970387"/>
            <a:chOff x="2608328" y="1314166"/>
            <a:chExt cx="6934675" cy="4970387"/>
          </a:xfrm>
        </p:grpSpPr>
        <p:sp>
          <p:nvSpPr>
            <p:cNvPr id="954" name="Ellipse 953">
              <a:extLst>
                <a:ext uri="{FF2B5EF4-FFF2-40B4-BE49-F238E27FC236}">
                  <a16:creationId xmlns:a16="http://schemas.microsoft.com/office/drawing/2014/main" id="{6B654364-318C-4482-91D9-7803DF0E97FE}"/>
                </a:ext>
              </a:extLst>
            </p:cNvPr>
            <p:cNvSpPr/>
            <p:nvPr/>
          </p:nvSpPr>
          <p:spPr>
            <a:xfrm>
              <a:off x="4769920" y="2717078"/>
              <a:ext cx="2468879" cy="2489199"/>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643" name="Group 353">
              <a:extLst>
                <a:ext uri="{FF2B5EF4-FFF2-40B4-BE49-F238E27FC236}">
                  <a16:creationId xmlns:a16="http://schemas.microsoft.com/office/drawing/2014/main" id="{014B75E3-BC1F-4C3D-96D5-AB23203061A6}"/>
                </a:ext>
              </a:extLst>
            </p:cNvPr>
            <p:cNvGrpSpPr/>
            <p:nvPr/>
          </p:nvGrpSpPr>
          <p:grpSpPr>
            <a:xfrm>
              <a:off x="3556477" y="1588218"/>
              <a:ext cx="4906216" cy="4696335"/>
              <a:chOff x="2382838" y="415925"/>
              <a:chExt cx="4477543" cy="4279900"/>
            </a:xfrm>
          </p:grpSpPr>
          <p:sp>
            <p:nvSpPr>
              <p:cNvPr id="644" name="Oval 352">
                <a:extLst>
                  <a:ext uri="{FF2B5EF4-FFF2-40B4-BE49-F238E27FC236}">
                    <a16:creationId xmlns:a16="http://schemas.microsoft.com/office/drawing/2014/main" id="{915274CA-1E67-49F0-A9CB-6642495CDFD6}"/>
                  </a:ext>
                </a:extLst>
              </p:cNvPr>
              <p:cNvSpPr/>
              <p:nvPr/>
            </p:nvSpPr>
            <p:spPr>
              <a:xfrm>
                <a:off x="2666735" y="713820"/>
                <a:ext cx="3855219" cy="3855219"/>
              </a:xfrm>
              <a:prstGeom prst="ellipse">
                <a:avLst/>
              </a:prstGeom>
              <a:noFill/>
              <a:ln w="12700">
                <a:solidFill>
                  <a:schemeClr val="bg1">
                    <a:lumMod val="75000"/>
                  </a:schemeClr>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Arial" panose="020B0604020202020204" pitchFamily="34" charset="0"/>
                  <a:cs typeface="Arial" panose="020B0604020202020204" pitchFamily="34" charset="0"/>
                </a:endParaRPr>
              </a:p>
            </p:txBody>
          </p:sp>
          <p:grpSp>
            <p:nvGrpSpPr>
              <p:cNvPr id="645" name="Group 345">
                <a:extLst>
                  <a:ext uri="{FF2B5EF4-FFF2-40B4-BE49-F238E27FC236}">
                    <a16:creationId xmlns:a16="http://schemas.microsoft.com/office/drawing/2014/main" id="{59E7A720-E76D-4459-8154-13B43BB5FD58}"/>
                  </a:ext>
                </a:extLst>
              </p:cNvPr>
              <p:cNvGrpSpPr/>
              <p:nvPr/>
            </p:nvGrpSpPr>
            <p:grpSpPr>
              <a:xfrm>
                <a:off x="5511801" y="852594"/>
                <a:ext cx="663575" cy="661988"/>
                <a:chOff x="5440363" y="704851"/>
                <a:chExt cx="663575" cy="661988"/>
              </a:xfrm>
            </p:grpSpPr>
            <p:sp>
              <p:nvSpPr>
                <p:cNvPr id="928" name="Oval 8">
                  <a:extLst>
                    <a:ext uri="{FF2B5EF4-FFF2-40B4-BE49-F238E27FC236}">
                      <a16:creationId xmlns:a16="http://schemas.microsoft.com/office/drawing/2014/main" id="{700C7D22-021C-4D26-A6A3-AB6383E05B99}"/>
                    </a:ext>
                  </a:extLst>
                </p:cNvPr>
                <p:cNvSpPr>
                  <a:spLocks noChangeArrowheads="1"/>
                </p:cNvSpPr>
                <p:nvPr/>
              </p:nvSpPr>
              <p:spPr bwMode="auto">
                <a:xfrm>
                  <a:off x="5440363" y="704851"/>
                  <a:ext cx="663575" cy="661988"/>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29" name="Oval 9">
                  <a:extLst>
                    <a:ext uri="{FF2B5EF4-FFF2-40B4-BE49-F238E27FC236}">
                      <a16:creationId xmlns:a16="http://schemas.microsoft.com/office/drawing/2014/main" id="{2B124BF7-703F-4248-8D43-34D3A24265BF}"/>
                    </a:ext>
                  </a:extLst>
                </p:cNvPr>
                <p:cNvSpPr>
                  <a:spLocks noChangeArrowheads="1"/>
                </p:cNvSpPr>
                <p:nvPr/>
              </p:nvSpPr>
              <p:spPr bwMode="auto">
                <a:xfrm>
                  <a:off x="5641976" y="855663"/>
                  <a:ext cx="258763" cy="274638"/>
                </a:xfrm>
                <a:prstGeom prst="ellipse">
                  <a:avLst/>
                </a:prstGeom>
                <a:solidFill>
                  <a:srgbClr val="10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30" name="Freeform 10">
                  <a:extLst>
                    <a:ext uri="{FF2B5EF4-FFF2-40B4-BE49-F238E27FC236}">
                      <a16:creationId xmlns:a16="http://schemas.microsoft.com/office/drawing/2014/main" id="{AF4F08EB-016B-4FDF-B9C9-1F21C3523602}"/>
                    </a:ext>
                  </a:extLst>
                </p:cNvPr>
                <p:cNvSpPr>
                  <a:spLocks/>
                </p:cNvSpPr>
                <p:nvPr/>
              </p:nvSpPr>
              <p:spPr bwMode="auto">
                <a:xfrm>
                  <a:off x="5586413" y="1174751"/>
                  <a:ext cx="374650" cy="192088"/>
                </a:xfrm>
                <a:custGeom>
                  <a:avLst/>
                  <a:gdLst>
                    <a:gd name="T0" fmla="*/ 5 w 74"/>
                    <a:gd name="T1" fmla="*/ 13 h 38"/>
                    <a:gd name="T2" fmla="*/ 37 w 74"/>
                    <a:gd name="T3" fmla="*/ 0 h 38"/>
                    <a:gd name="T4" fmla="*/ 68 w 74"/>
                    <a:gd name="T5" fmla="*/ 13 h 38"/>
                    <a:gd name="T6" fmla="*/ 74 w 74"/>
                    <a:gd name="T7" fmla="*/ 38 h 38"/>
                    <a:gd name="T8" fmla="*/ 37 w 74"/>
                    <a:gd name="T9" fmla="*/ 38 h 38"/>
                    <a:gd name="T10" fmla="*/ 0 w 74"/>
                    <a:gd name="T11" fmla="*/ 38 h 38"/>
                    <a:gd name="T12" fmla="*/ 5 w 74"/>
                    <a:gd name="T13" fmla="*/ 13 h 38"/>
                  </a:gdLst>
                  <a:ahLst/>
                  <a:cxnLst>
                    <a:cxn ang="0">
                      <a:pos x="T0" y="T1"/>
                    </a:cxn>
                    <a:cxn ang="0">
                      <a:pos x="T2" y="T3"/>
                    </a:cxn>
                    <a:cxn ang="0">
                      <a:pos x="T4" y="T5"/>
                    </a:cxn>
                    <a:cxn ang="0">
                      <a:pos x="T6" y="T7"/>
                    </a:cxn>
                    <a:cxn ang="0">
                      <a:pos x="T8" y="T9"/>
                    </a:cxn>
                    <a:cxn ang="0">
                      <a:pos x="T10" y="T11"/>
                    </a:cxn>
                    <a:cxn ang="0">
                      <a:pos x="T12" y="T13"/>
                    </a:cxn>
                  </a:cxnLst>
                  <a:rect l="0" t="0" r="r" b="b"/>
                  <a:pathLst>
                    <a:path w="74" h="38">
                      <a:moveTo>
                        <a:pt x="5" y="13"/>
                      </a:moveTo>
                      <a:cubicBezTo>
                        <a:pt x="10" y="5"/>
                        <a:pt x="37" y="0"/>
                        <a:pt x="37" y="0"/>
                      </a:cubicBezTo>
                      <a:cubicBezTo>
                        <a:pt x="37" y="0"/>
                        <a:pt x="64" y="5"/>
                        <a:pt x="68" y="13"/>
                      </a:cubicBezTo>
                      <a:cubicBezTo>
                        <a:pt x="71" y="24"/>
                        <a:pt x="74" y="38"/>
                        <a:pt x="74" y="38"/>
                      </a:cubicBezTo>
                      <a:cubicBezTo>
                        <a:pt x="37" y="38"/>
                        <a:pt x="37" y="38"/>
                        <a:pt x="37" y="38"/>
                      </a:cubicBezTo>
                      <a:cubicBezTo>
                        <a:pt x="0" y="38"/>
                        <a:pt x="0" y="38"/>
                        <a:pt x="0" y="38"/>
                      </a:cubicBezTo>
                      <a:cubicBezTo>
                        <a:pt x="0" y="38"/>
                        <a:pt x="1" y="23"/>
                        <a:pt x="5" y="13"/>
                      </a:cubicBezTo>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31" name="Rectangle 11">
                  <a:extLst>
                    <a:ext uri="{FF2B5EF4-FFF2-40B4-BE49-F238E27FC236}">
                      <a16:creationId xmlns:a16="http://schemas.microsoft.com/office/drawing/2014/main" id="{22E1C452-81D1-48EC-A234-584B7C08E509}"/>
                    </a:ext>
                  </a:extLst>
                </p:cNvPr>
                <p:cNvSpPr>
                  <a:spLocks noChangeArrowheads="1"/>
                </p:cNvSpPr>
                <p:nvPr/>
              </p:nvSpPr>
              <p:spPr bwMode="auto">
                <a:xfrm>
                  <a:off x="5734051" y="1089026"/>
                  <a:ext cx="76200" cy="127000"/>
                </a:xfrm>
                <a:prstGeom prst="rect">
                  <a:avLst/>
                </a:prstGeom>
                <a:solidFill>
                  <a:srgbClr val="F1C9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32" name="Rectangle 12">
                  <a:extLst>
                    <a:ext uri="{FF2B5EF4-FFF2-40B4-BE49-F238E27FC236}">
                      <a16:creationId xmlns:a16="http://schemas.microsoft.com/office/drawing/2014/main" id="{5410B514-54DD-4759-84A3-BD5367291B19}"/>
                    </a:ext>
                  </a:extLst>
                </p:cNvPr>
                <p:cNvSpPr>
                  <a:spLocks noChangeArrowheads="1"/>
                </p:cNvSpPr>
                <p:nvPr/>
              </p:nvSpPr>
              <p:spPr bwMode="auto">
                <a:xfrm>
                  <a:off x="5734051" y="1089026"/>
                  <a:ext cx="762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33" name="Freeform 13">
                  <a:extLst>
                    <a:ext uri="{FF2B5EF4-FFF2-40B4-BE49-F238E27FC236}">
                      <a16:creationId xmlns:a16="http://schemas.microsoft.com/office/drawing/2014/main" id="{1F936D2A-E930-4822-907C-30796776E181}"/>
                    </a:ext>
                  </a:extLst>
                </p:cNvPr>
                <p:cNvSpPr>
                  <a:spLocks/>
                </p:cNvSpPr>
                <p:nvPr/>
              </p:nvSpPr>
              <p:spPr bwMode="auto">
                <a:xfrm>
                  <a:off x="5734051" y="1089026"/>
                  <a:ext cx="76200" cy="90488"/>
                </a:xfrm>
                <a:custGeom>
                  <a:avLst/>
                  <a:gdLst>
                    <a:gd name="T0" fmla="*/ 15 w 15"/>
                    <a:gd name="T1" fmla="*/ 0 h 18"/>
                    <a:gd name="T2" fmla="*/ 0 w 15"/>
                    <a:gd name="T3" fmla="*/ 0 h 18"/>
                    <a:gd name="T4" fmla="*/ 0 w 15"/>
                    <a:gd name="T5" fmla="*/ 17 h 18"/>
                    <a:gd name="T6" fmla="*/ 4 w 15"/>
                    <a:gd name="T7" fmla="*/ 18 h 18"/>
                    <a:gd name="T8" fmla="*/ 15 w 15"/>
                    <a:gd name="T9" fmla="*/ 12 h 18"/>
                    <a:gd name="T10" fmla="*/ 15 w 15"/>
                    <a:gd name="T11" fmla="*/ 0 h 18"/>
                  </a:gdLst>
                  <a:ahLst/>
                  <a:cxnLst>
                    <a:cxn ang="0">
                      <a:pos x="T0" y="T1"/>
                    </a:cxn>
                    <a:cxn ang="0">
                      <a:pos x="T2" y="T3"/>
                    </a:cxn>
                    <a:cxn ang="0">
                      <a:pos x="T4" y="T5"/>
                    </a:cxn>
                    <a:cxn ang="0">
                      <a:pos x="T6" y="T7"/>
                    </a:cxn>
                    <a:cxn ang="0">
                      <a:pos x="T8" y="T9"/>
                    </a:cxn>
                    <a:cxn ang="0">
                      <a:pos x="T10" y="T11"/>
                    </a:cxn>
                  </a:cxnLst>
                  <a:rect l="0" t="0" r="r" b="b"/>
                  <a:pathLst>
                    <a:path w="15" h="18">
                      <a:moveTo>
                        <a:pt x="15" y="0"/>
                      </a:moveTo>
                      <a:cubicBezTo>
                        <a:pt x="0" y="0"/>
                        <a:pt x="0" y="0"/>
                        <a:pt x="0" y="0"/>
                      </a:cubicBezTo>
                      <a:cubicBezTo>
                        <a:pt x="0" y="17"/>
                        <a:pt x="0" y="17"/>
                        <a:pt x="0" y="17"/>
                      </a:cubicBezTo>
                      <a:cubicBezTo>
                        <a:pt x="2" y="18"/>
                        <a:pt x="3" y="18"/>
                        <a:pt x="4" y="18"/>
                      </a:cubicBezTo>
                      <a:cubicBezTo>
                        <a:pt x="8" y="18"/>
                        <a:pt x="14" y="16"/>
                        <a:pt x="15" y="12"/>
                      </a:cubicBezTo>
                      <a:cubicBezTo>
                        <a:pt x="15" y="0"/>
                        <a:pt x="15" y="0"/>
                        <a:pt x="15" y="0"/>
                      </a:cubicBezTo>
                    </a:path>
                  </a:pathLst>
                </a:custGeom>
                <a:solidFill>
                  <a:srgbClr val="EEC2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34" name="Oval 14">
                  <a:extLst>
                    <a:ext uri="{FF2B5EF4-FFF2-40B4-BE49-F238E27FC236}">
                      <a16:creationId xmlns:a16="http://schemas.microsoft.com/office/drawing/2014/main" id="{14C10515-0239-4E94-B866-1B0640E64FE7}"/>
                    </a:ext>
                  </a:extLst>
                </p:cNvPr>
                <p:cNvSpPr>
                  <a:spLocks noChangeArrowheads="1"/>
                </p:cNvSpPr>
                <p:nvPr/>
              </p:nvSpPr>
              <p:spPr bwMode="auto">
                <a:xfrm>
                  <a:off x="5678488" y="892176"/>
                  <a:ext cx="192088" cy="263525"/>
                </a:xfrm>
                <a:prstGeom prst="ellipse">
                  <a:avLst/>
                </a:pr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35" name="Freeform 15">
                  <a:extLst>
                    <a:ext uri="{FF2B5EF4-FFF2-40B4-BE49-F238E27FC236}">
                      <a16:creationId xmlns:a16="http://schemas.microsoft.com/office/drawing/2014/main" id="{CE943639-543A-4724-A225-D76F74936055}"/>
                    </a:ext>
                  </a:extLst>
                </p:cNvPr>
                <p:cNvSpPr>
                  <a:spLocks/>
                </p:cNvSpPr>
                <p:nvPr/>
              </p:nvSpPr>
              <p:spPr bwMode="auto">
                <a:xfrm>
                  <a:off x="5648326" y="982663"/>
                  <a:ext cx="69850" cy="85725"/>
                </a:xfrm>
                <a:custGeom>
                  <a:avLst/>
                  <a:gdLst>
                    <a:gd name="T0" fmla="*/ 1 w 14"/>
                    <a:gd name="T1" fmla="*/ 9 h 17"/>
                    <a:gd name="T2" fmla="*/ 6 w 14"/>
                    <a:gd name="T3" fmla="*/ 0 h 17"/>
                    <a:gd name="T4" fmla="*/ 13 w 14"/>
                    <a:gd name="T5" fmla="*/ 8 h 17"/>
                    <a:gd name="T6" fmla="*/ 8 w 14"/>
                    <a:gd name="T7" fmla="*/ 16 h 17"/>
                    <a:gd name="T8" fmla="*/ 1 w 14"/>
                    <a:gd name="T9" fmla="*/ 9 h 17"/>
                  </a:gdLst>
                  <a:ahLst/>
                  <a:cxnLst>
                    <a:cxn ang="0">
                      <a:pos x="T0" y="T1"/>
                    </a:cxn>
                    <a:cxn ang="0">
                      <a:pos x="T2" y="T3"/>
                    </a:cxn>
                    <a:cxn ang="0">
                      <a:pos x="T4" y="T5"/>
                    </a:cxn>
                    <a:cxn ang="0">
                      <a:pos x="T6" y="T7"/>
                    </a:cxn>
                    <a:cxn ang="0">
                      <a:pos x="T8" y="T9"/>
                    </a:cxn>
                  </a:cxnLst>
                  <a:rect l="0" t="0" r="r" b="b"/>
                  <a:pathLst>
                    <a:path w="14" h="17">
                      <a:moveTo>
                        <a:pt x="1" y="9"/>
                      </a:moveTo>
                      <a:cubicBezTo>
                        <a:pt x="0" y="5"/>
                        <a:pt x="2" y="1"/>
                        <a:pt x="6" y="0"/>
                      </a:cubicBezTo>
                      <a:cubicBezTo>
                        <a:pt x="9" y="0"/>
                        <a:pt x="12" y="3"/>
                        <a:pt x="13" y="8"/>
                      </a:cubicBezTo>
                      <a:cubicBezTo>
                        <a:pt x="14" y="12"/>
                        <a:pt x="11" y="16"/>
                        <a:pt x="8" y="16"/>
                      </a:cubicBezTo>
                      <a:cubicBezTo>
                        <a:pt x="4" y="17"/>
                        <a:pt x="1" y="14"/>
                        <a:pt x="1" y="9"/>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36" name="Freeform 16">
                  <a:extLst>
                    <a:ext uri="{FF2B5EF4-FFF2-40B4-BE49-F238E27FC236}">
                      <a16:creationId xmlns:a16="http://schemas.microsoft.com/office/drawing/2014/main" id="{E8FD4736-7582-4F1F-8DE3-E1B5DE1FA1C2}"/>
                    </a:ext>
                  </a:extLst>
                </p:cNvPr>
                <p:cNvSpPr>
                  <a:spLocks/>
                </p:cNvSpPr>
                <p:nvPr/>
              </p:nvSpPr>
              <p:spPr bwMode="auto">
                <a:xfrm>
                  <a:off x="5829301" y="982663"/>
                  <a:ext cx="66675" cy="85725"/>
                </a:xfrm>
                <a:custGeom>
                  <a:avLst/>
                  <a:gdLst>
                    <a:gd name="T0" fmla="*/ 5 w 13"/>
                    <a:gd name="T1" fmla="*/ 16 h 17"/>
                    <a:gd name="T2" fmla="*/ 0 w 13"/>
                    <a:gd name="T3" fmla="*/ 8 h 17"/>
                    <a:gd name="T4" fmla="*/ 8 w 13"/>
                    <a:gd name="T5" fmla="*/ 0 h 17"/>
                    <a:gd name="T6" fmla="*/ 13 w 13"/>
                    <a:gd name="T7" fmla="*/ 9 h 17"/>
                    <a:gd name="T8" fmla="*/ 5 w 13"/>
                    <a:gd name="T9" fmla="*/ 16 h 17"/>
                  </a:gdLst>
                  <a:ahLst/>
                  <a:cxnLst>
                    <a:cxn ang="0">
                      <a:pos x="T0" y="T1"/>
                    </a:cxn>
                    <a:cxn ang="0">
                      <a:pos x="T2" y="T3"/>
                    </a:cxn>
                    <a:cxn ang="0">
                      <a:pos x="T4" y="T5"/>
                    </a:cxn>
                    <a:cxn ang="0">
                      <a:pos x="T6" y="T7"/>
                    </a:cxn>
                    <a:cxn ang="0">
                      <a:pos x="T8" y="T9"/>
                    </a:cxn>
                  </a:cxnLst>
                  <a:rect l="0" t="0" r="r" b="b"/>
                  <a:pathLst>
                    <a:path w="13" h="17">
                      <a:moveTo>
                        <a:pt x="5" y="16"/>
                      </a:moveTo>
                      <a:cubicBezTo>
                        <a:pt x="2" y="16"/>
                        <a:pt x="0" y="12"/>
                        <a:pt x="0" y="8"/>
                      </a:cubicBezTo>
                      <a:cubicBezTo>
                        <a:pt x="1" y="3"/>
                        <a:pt x="4" y="0"/>
                        <a:pt x="8" y="0"/>
                      </a:cubicBezTo>
                      <a:cubicBezTo>
                        <a:pt x="11" y="1"/>
                        <a:pt x="13" y="5"/>
                        <a:pt x="13" y="9"/>
                      </a:cubicBezTo>
                      <a:cubicBezTo>
                        <a:pt x="12" y="14"/>
                        <a:pt x="9" y="17"/>
                        <a:pt x="5" y="16"/>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37" name="Freeform 17">
                  <a:extLst>
                    <a:ext uri="{FF2B5EF4-FFF2-40B4-BE49-F238E27FC236}">
                      <a16:creationId xmlns:a16="http://schemas.microsoft.com/office/drawing/2014/main" id="{19C3ED26-380E-4FCD-9644-6CE7A404E91B}"/>
                    </a:ext>
                  </a:extLst>
                </p:cNvPr>
                <p:cNvSpPr>
                  <a:spLocks/>
                </p:cNvSpPr>
                <p:nvPr/>
              </p:nvSpPr>
              <p:spPr bwMode="auto">
                <a:xfrm>
                  <a:off x="5586413" y="1204913"/>
                  <a:ext cx="374650" cy="161925"/>
                </a:xfrm>
                <a:custGeom>
                  <a:avLst/>
                  <a:gdLst>
                    <a:gd name="T0" fmla="*/ 5 w 74"/>
                    <a:gd name="T1" fmla="*/ 7 h 32"/>
                    <a:gd name="T2" fmla="*/ 15 w 74"/>
                    <a:gd name="T3" fmla="*/ 0 h 32"/>
                    <a:gd name="T4" fmla="*/ 37 w 74"/>
                    <a:gd name="T5" fmla="*/ 16 h 32"/>
                    <a:gd name="T6" fmla="*/ 58 w 74"/>
                    <a:gd name="T7" fmla="*/ 0 h 32"/>
                    <a:gd name="T8" fmla="*/ 68 w 74"/>
                    <a:gd name="T9" fmla="*/ 7 h 32"/>
                    <a:gd name="T10" fmla="*/ 74 w 74"/>
                    <a:gd name="T11" fmla="*/ 32 h 32"/>
                    <a:gd name="T12" fmla="*/ 37 w 74"/>
                    <a:gd name="T13" fmla="*/ 32 h 32"/>
                    <a:gd name="T14" fmla="*/ 0 w 74"/>
                    <a:gd name="T15" fmla="*/ 32 h 32"/>
                    <a:gd name="T16" fmla="*/ 5 w 74"/>
                    <a:gd name="T17"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2">
                      <a:moveTo>
                        <a:pt x="5" y="7"/>
                      </a:moveTo>
                      <a:cubicBezTo>
                        <a:pt x="7" y="4"/>
                        <a:pt x="11" y="2"/>
                        <a:pt x="15" y="0"/>
                      </a:cubicBezTo>
                      <a:cubicBezTo>
                        <a:pt x="18" y="9"/>
                        <a:pt x="26" y="16"/>
                        <a:pt x="37" y="16"/>
                      </a:cubicBezTo>
                      <a:cubicBezTo>
                        <a:pt x="47" y="16"/>
                        <a:pt x="55" y="9"/>
                        <a:pt x="58" y="0"/>
                      </a:cubicBezTo>
                      <a:cubicBezTo>
                        <a:pt x="62" y="2"/>
                        <a:pt x="66" y="4"/>
                        <a:pt x="68" y="7"/>
                      </a:cubicBezTo>
                      <a:cubicBezTo>
                        <a:pt x="71" y="18"/>
                        <a:pt x="74" y="32"/>
                        <a:pt x="74" y="32"/>
                      </a:cubicBezTo>
                      <a:cubicBezTo>
                        <a:pt x="37" y="32"/>
                        <a:pt x="37" y="32"/>
                        <a:pt x="37" y="32"/>
                      </a:cubicBezTo>
                      <a:cubicBezTo>
                        <a:pt x="0" y="32"/>
                        <a:pt x="0" y="32"/>
                        <a:pt x="0" y="32"/>
                      </a:cubicBezTo>
                      <a:cubicBezTo>
                        <a:pt x="0" y="32"/>
                        <a:pt x="1" y="17"/>
                        <a:pt x="5" y="7"/>
                      </a:cubicBezTo>
                      <a:close/>
                    </a:path>
                  </a:pathLst>
                </a:custGeom>
                <a:solidFill>
                  <a:srgbClr val="009E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38" name="Freeform 18">
                  <a:extLst>
                    <a:ext uri="{FF2B5EF4-FFF2-40B4-BE49-F238E27FC236}">
                      <a16:creationId xmlns:a16="http://schemas.microsoft.com/office/drawing/2014/main" id="{72F01844-9D9F-49DA-B8E5-DA9D3F3C36B0}"/>
                    </a:ext>
                  </a:extLst>
                </p:cNvPr>
                <p:cNvSpPr>
                  <a:spLocks/>
                </p:cNvSpPr>
                <p:nvPr/>
              </p:nvSpPr>
              <p:spPr bwMode="auto">
                <a:xfrm>
                  <a:off x="5641976" y="876301"/>
                  <a:ext cx="258763" cy="122238"/>
                </a:xfrm>
                <a:custGeom>
                  <a:avLst/>
                  <a:gdLst>
                    <a:gd name="T0" fmla="*/ 26 w 51"/>
                    <a:gd name="T1" fmla="*/ 0 h 24"/>
                    <a:gd name="T2" fmla="*/ 47 w 51"/>
                    <a:gd name="T3" fmla="*/ 24 h 24"/>
                    <a:gd name="T4" fmla="*/ 26 w 51"/>
                    <a:gd name="T5" fmla="*/ 12 h 24"/>
                    <a:gd name="T6" fmla="*/ 5 w 51"/>
                    <a:gd name="T7" fmla="*/ 24 h 24"/>
                    <a:gd name="T8" fmla="*/ 26 w 51"/>
                    <a:gd name="T9" fmla="*/ 0 h 24"/>
                  </a:gdLst>
                  <a:ahLst/>
                  <a:cxnLst>
                    <a:cxn ang="0">
                      <a:pos x="T0" y="T1"/>
                    </a:cxn>
                    <a:cxn ang="0">
                      <a:pos x="T2" y="T3"/>
                    </a:cxn>
                    <a:cxn ang="0">
                      <a:pos x="T4" y="T5"/>
                    </a:cxn>
                    <a:cxn ang="0">
                      <a:pos x="T6" y="T7"/>
                    </a:cxn>
                    <a:cxn ang="0">
                      <a:pos x="T8" y="T9"/>
                    </a:cxn>
                  </a:cxnLst>
                  <a:rect l="0" t="0" r="r" b="b"/>
                  <a:pathLst>
                    <a:path w="51" h="24">
                      <a:moveTo>
                        <a:pt x="26" y="0"/>
                      </a:moveTo>
                      <a:cubicBezTo>
                        <a:pt x="26" y="0"/>
                        <a:pt x="51" y="2"/>
                        <a:pt x="47" y="24"/>
                      </a:cubicBezTo>
                      <a:cubicBezTo>
                        <a:pt x="47" y="24"/>
                        <a:pt x="29" y="22"/>
                        <a:pt x="26" y="12"/>
                      </a:cubicBezTo>
                      <a:cubicBezTo>
                        <a:pt x="22" y="22"/>
                        <a:pt x="5" y="24"/>
                        <a:pt x="5" y="24"/>
                      </a:cubicBezTo>
                      <a:cubicBezTo>
                        <a:pt x="0" y="2"/>
                        <a:pt x="26" y="0"/>
                        <a:pt x="26" y="0"/>
                      </a:cubicBezTo>
                      <a:close/>
                    </a:path>
                  </a:pathLst>
                </a:custGeom>
                <a:solidFill>
                  <a:srgbClr val="10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39" name="Oval 19">
                  <a:extLst>
                    <a:ext uri="{FF2B5EF4-FFF2-40B4-BE49-F238E27FC236}">
                      <a16:creationId xmlns:a16="http://schemas.microsoft.com/office/drawing/2014/main" id="{E9F11BCA-3B96-481F-83B2-AF56200CBC40}"/>
                    </a:ext>
                  </a:extLst>
                </p:cNvPr>
                <p:cNvSpPr>
                  <a:spLocks noChangeArrowheads="1"/>
                </p:cNvSpPr>
                <p:nvPr/>
              </p:nvSpPr>
              <p:spPr bwMode="auto">
                <a:xfrm>
                  <a:off x="5708651" y="800101"/>
                  <a:ext cx="127000" cy="131763"/>
                </a:xfrm>
                <a:prstGeom prst="ellipse">
                  <a:avLst/>
                </a:prstGeom>
                <a:solidFill>
                  <a:srgbClr val="10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40" name="Freeform 20">
                  <a:extLst>
                    <a:ext uri="{FF2B5EF4-FFF2-40B4-BE49-F238E27FC236}">
                      <a16:creationId xmlns:a16="http://schemas.microsoft.com/office/drawing/2014/main" id="{890F5A4B-A8FB-487F-9338-16706EC2CA94}"/>
                    </a:ext>
                  </a:extLst>
                </p:cNvPr>
                <p:cNvSpPr>
                  <a:spLocks/>
                </p:cNvSpPr>
                <p:nvPr/>
              </p:nvSpPr>
              <p:spPr bwMode="auto">
                <a:xfrm>
                  <a:off x="5824538" y="1179513"/>
                  <a:ext cx="11113" cy="11113"/>
                </a:xfrm>
                <a:custGeom>
                  <a:avLst/>
                  <a:gdLst>
                    <a:gd name="T0" fmla="*/ 0 w 2"/>
                    <a:gd name="T1" fmla="*/ 1 h 2"/>
                    <a:gd name="T2" fmla="*/ 0 w 2"/>
                    <a:gd name="T3" fmla="*/ 1 h 2"/>
                    <a:gd name="T4" fmla="*/ 1 w 2"/>
                    <a:gd name="T5" fmla="*/ 2 h 2"/>
                    <a:gd name="T6" fmla="*/ 2 w 2"/>
                    <a:gd name="T7" fmla="*/ 1 h 2"/>
                    <a:gd name="T8" fmla="*/ 2 w 2"/>
                    <a:gd name="T9" fmla="*/ 1 h 2"/>
                    <a:gd name="T10" fmla="*/ 1 w 2"/>
                    <a:gd name="T11" fmla="*/ 0 h 2"/>
                    <a:gd name="T12" fmla="*/ 0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0" y="1"/>
                      </a:moveTo>
                      <a:cubicBezTo>
                        <a:pt x="0" y="1"/>
                        <a:pt x="0" y="1"/>
                        <a:pt x="0" y="1"/>
                      </a:cubicBezTo>
                      <a:cubicBezTo>
                        <a:pt x="0" y="2"/>
                        <a:pt x="0" y="2"/>
                        <a:pt x="1" y="2"/>
                      </a:cubicBezTo>
                      <a:cubicBezTo>
                        <a:pt x="2" y="2"/>
                        <a:pt x="2" y="2"/>
                        <a:pt x="2" y="1"/>
                      </a:cubicBezTo>
                      <a:cubicBezTo>
                        <a:pt x="2" y="1"/>
                        <a:pt x="2" y="1"/>
                        <a:pt x="2" y="1"/>
                      </a:cubicBezTo>
                      <a:cubicBezTo>
                        <a:pt x="2" y="0"/>
                        <a:pt x="2" y="0"/>
                        <a:pt x="1" y="0"/>
                      </a:cubicBezTo>
                      <a:cubicBezTo>
                        <a:pt x="0" y="0"/>
                        <a:pt x="0" y="0"/>
                        <a:pt x="0" y="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41" name="Freeform 21">
                  <a:extLst>
                    <a:ext uri="{FF2B5EF4-FFF2-40B4-BE49-F238E27FC236}">
                      <a16:creationId xmlns:a16="http://schemas.microsoft.com/office/drawing/2014/main" id="{11420CBE-2CFE-4A7C-B8BD-779409FAAF24}"/>
                    </a:ext>
                  </a:extLst>
                </p:cNvPr>
                <p:cNvSpPr>
                  <a:spLocks noEditPoints="1"/>
                </p:cNvSpPr>
                <p:nvPr/>
              </p:nvSpPr>
              <p:spPr bwMode="auto">
                <a:xfrm>
                  <a:off x="5708651" y="1195388"/>
                  <a:ext cx="127000" cy="55563"/>
                </a:xfrm>
                <a:custGeom>
                  <a:avLst/>
                  <a:gdLst>
                    <a:gd name="T0" fmla="*/ 2 w 25"/>
                    <a:gd name="T1" fmla="*/ 1 h 11"/>
                    <a:gd name="T2" fmla="*/ 0 w 25"/>
                    <a:gd name="T3" fmla="*/ 2 h 11"/>
                    <a:gd name="T4" fmla="*/ 2 w 25"/>
                    <a:gd name="T5" fmla="*/ 3 h 11"/>
                    <a:gd name="T6" fmla="*/ 4 w 25"/>
                    <a:gd name="T7" fmla="*/ 4 h 11"/>
                    <a:gd name="T8" fmla="*/ 2 w 25"/>
                    <a:gd name="T9" fmla="*/ 3 h 11"/>
                    <a:gd name="T10" fmla="*/ 2 w 25"/>
                    <a:gd name="T11" fmla="*/ 5 h 11"/>
                    <a:gd name="T12" fmla="*/ 4 w 25"/>
                    <a:gd name="T13" fmla="*/ 4 h 11"/>
                    <a:gd name="T14" fmla="*/ 6 w 25"/>
                    <a:gd name="T15" fmla="*/ 6 h 11"/>
                    <a:gd name="T16" fmla="*/ 4 w 25"/>
                    <a:gd name="T17" fmla="*/ 8 h 11"/>
                    <a:gd name="T18" fmla="*/ 6 w 25"/>
                    <a:gd name="T19" fmla="*/ 8 h 11"/>
                    <a:gd name="T20" fmla="*/ 8 w 25"/>
                    <a:gd name="T21" fmla="*/ 8 h 11"/>
                    <a:gd name="T22" fmla="*/ 6 w 25"/>
                    <a:gd name="T23" fmla="*/ 8 h 11"/>
                    <a:gd name="T24" fmla="*/ 7 w 25"/>
                    <a:gd name="T25" fmla="*/ 10 h 11"/>
                    <a:gd name="T26" fmla="*/ 8 w 25"/>
                    <a:gd name="T27" fmla="*/ 8 h 11"/>
                    <a:gd name="T28" fmla="*/ 11 w 25"/>
                    <a:gd name="T29" fmla="*/ 8 h 11"/>
                    <a:gd name="T30" fmla="*/ 10 w 25"/>
                    <a:gd name="T31" fmla="*/ 11 h 11"/>
                    <a:gd name="T32" fmla="*/ 12 w 25"/>
                    <a:gd name="T33" fmla="*/ 10 h 11"/>
                    <a:gd name="T34" fmla="*/ 14 w 25"/>
                    <a:gd name="T35" fmla="*/ 8 h 11"/>
                    <a:gd name="T36" fmla="*/ 13 w 25"/>
                    <a:gd name="T37" fmla="*/ 10 h 11"/>
                    <a:gd name="T38" fmla="*/ 14 w 25"/>
                    <a:gd name="T39" fmla="*/ 11 h 11"/>
                    <a:gd name="T40" fmla="*/ 14 w 25"/>
                    <a:gd name="T41" fmla="*/ 8 h 11"/>
                    <a:gd name="T42" fmla="*/ 17 w 25"/>
                    <a:gd name="T43" fmla="*/ 8 h 11"/>
                    <a:gd name="T44" fmla="*/ 18 w 25"/>
                    <a:gd name="T45" fmla="*/ 10 h 11"/>
                    <a:gd name="T46" fmla="*/ 18 w 25"/>
                    <a:gd name="T47" fmla="*/ 8 h 11"/>
                    <a:gd name="T48" fmla="*/ 19 w 25"/>
                    <a:gd name="T49" fmla="*/ 6 h 11"/>
                    <a:gd name="T50" fmla="*/ 19 w 25"/>
                    <a:gd name="T51" fmla="*/ 8 h 11"/>
                    <a:gd name="T52" fmla="*/ 21 w 25"/>
                    <a:gd name="T53" fmla="*/ 8 h 11"/>
                    <a:gd name="T54" fmla="*/ 19 w 25"/>
                    <a:gd name="T55" fmla="*/ 6 h 11"/>
                    <a:gd name="T56" fmla="*/ 21 w 25"/>
                    <a:gd name="T57" fmla="*/ 4 h 11"/>
                    <a:gd name="T58" fmla="*/ 23 w 25"/>
                    <a:gd name="T59" fmla="*/ 5 h 11"/>
                    <a:gd name="T60" fmla="*/ 23 w 25"/>
                    <a:gd name="T61" fmla="*/ 3 h 11"/>
                    <a:gd name="T62" fmla="*/ 22 w 25"/>
                    <a:gd name="T63" fmla="*/ 1 h 11"/>
                    <a:gd name="T64" fmla="*/ 23 w 25"/>
                    <a:gd name="T65" fmla="*/ 3 h 11"/>
                    <a:gd name="T66" fmla="*/ 25 w 25"/>
                    <a:gd name="T67" fmla="*/ 2 h 11"/>
                    <a:gd name="T68" fmla="*/ 22 w 25"/>
                    <a:gd name="T69"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11">
                      <a:moveTo>
                        <a:pt x="2" y="1"/>
                      </a:moveTo>
                      <a:cubicBezTo>
                        <a:pt x="2" y="1"/>
                        <a:pt x="2" y="1"/>
                        <a:pt x="2" y="1"/>
                      </a:cubicBezTo>
                      <a:cubicBezTo>
                        <a:pt x="2" y="0"/>
                        <a:pt x="2" y="0"/>
                        <a:pt x="1" y="0"/>
                      </a:cubicBezTo>
                      <a:cubicBezTo>
                        <a:pt x="0" y="0"/>
                        <a:pt x="0" y="1"/>
                        <a:pt x="0" y="2"/>
                      </a:cubicBezTo>
                      <a:cubicBezTo>
                        <a:pt x="0" y="2"/>
                        <a:pt x="0" y="2"/>
                        <a:pt x="0" y="2"/>
                      </a:cubicBezTo>
                      <a:cubicBezTo>
                        <a:pt x="0" y="2"/>
                        <a:pt x="1" y="3"/>
                        <a:pt x="2" y="3"/>
                      </a:cubicBezTo>
                      <a:cubicBezTo>
                        <a:pt x="2" y="2"/>
                        <a:pt x="3" y="2"/>
                        <a:pt x="2" y="1"/>
                      </a:cubicBezTo>
                      <a:close/>
                      <a:moveTo>
                        <a:pt x="4" y="4"/>
                      </a:moveTo>
                      <a:cubicBezTo>
                        <a:pt x="4" y="4"/>
                        <a:pt x="4" y="4"/>
                        <a:pt x="4" y="4"/>
                      </a:cubicBezTo>
                      <a:cubicBezTo>
                        <a:pt x="3" y="3"/>
                        <a:pt x="2" y="3"/>
                        <a:pt x="2" y="3"/>
                      </a:cubicBezTo>
                      <a:cubicBezTo>
                        <a:pt x="1" y="4"/>
                        <a:pt x="1" y="4"/>
                        <a:pt x="2" y="5"/>
                      </a:cubicBezTo>
                      <a:cubicBezTo>
                        <a:pt x="2" y="5"/>
                        <a:pt x="2" y="5"/>
                        <a:pt x="2" y="5"/>
                      </a:cubicBezTo>
                      <a:cubicBezTo>
                        <a:pt x="2" y="6"/>
                        <a:pt x="3" y="6"/>
                        <a:pt x="3" y="5"/>
                      </a:cubicBezTo>
                      <a:cubicBezTo>
                        <a:pt x="4" y="5"/>
                        <a:pt x="4" y="4"/>
                        <a:pt x="4" y="4"/>
                      </a:cubicBezTo>
                      <a:close/>
                      <a:moveTo>
                        <a:pt x="6" y="6"/>
                      </a:moveTo>
                      <a:cubicBezTo>
                        <a:pt x="6" y="6"/>
                        <a:pt x="6" y="6"/>
                        <a:pt x="6" y="6"/>
                      </a:cubicBezTo>
                      <a:cubicBezTo>
                        <a:pt x="5" y="5"/>
                        <a:pt x="4" y="6"/>
                        <a:pt x="4" y="6"/>
                      </a:cubicBezTo>
                      <a:cubicBezTo>
                        <a:pt x="3" y="7"/>
                        <a:pt x="3" y="7"/>
                        <a:pt x="4" y="8"/>
                      </a:cubicBezTo>
                      <a:cubicBezTo>
                        <a:pt x="4" y="8"/>
                        <a:pt x="4" y="8"/>
                        <a:pt x="4" y="8"/>
                      </a:cubicBezTo>
                      <a:cubicBezTo>
                        <a:pt x="5" y="8"/>
                        <a:pt x="5" y="8"/>
                        <a:pt x="6" y="8"/>
                      </a:cubicBezTo>
                      <a:cubicBezTo>
                        <a:pt x="6" y="7"/>
                        <a:pt x="6" y="6"/>
                        <a:pt x="6" y="6"/>
                      </a:cubicBezTo>
                      <a:close/>
                      <a:moveTo>
                        <a:pt x="8" y="8"/>
                      </a:moveTo>
                      <a:cubicBezTo>
                        <a:pt x="8" y="7"/>
                        <a:pt x="8" y="7"/>
                        <a:pt x="8" y="7"/>
                      </a:cubicBezTo>
                      <a:cubicBezTo>
                        <a:pt x="7" y="7"/>
                        <a:pt x="7" y="7"/>
                        <a:pt x="6" y="8"/>
                      </a:cubicBezTo>
                      <a:cubicBezTo>
                        <a:pt x="6" y="9"/>
                        <a:pt x="6" y="9"/>
                        <a:pt x="7" y="10"/>
                      </a:cubicBezTo>
                      <a:cubicBezTo>
                        <a:pt x="7" y="10"/>
                        <a:pt x="7" y="10"/>
                        <a:pt x="7" y="10"/>
                      </a:cubicBezTo>
                      <a:cubicBezTo>
                        <a:pt x="8" y="10"/>
                        <a:pt x="8" y="10"/>
                        <a:pt x="9" y="9"/>
                      </a:cubicBezTo>
                      <a:cubicBezTo>
                        <a:pt x="9" y="9"/>
                        <a:pt x="9" y="8"/>
                        <a:pt x="8" y="8"/>
                      </a:cubicBezTo>
                      <a:close/>
                      <a:moveTo>
                        <a:pt x="11" y="8"/>
                      </a:moveTo>
                      <a:cubicBezTo>
                        <a:pt x="11" y="8"/>
                        <a:pt x="11" y="8"/>
                        <a:pt x="11" y="8"/>
                      </a:cubicBezTo>
                      <a:cubicBezTo>
                        <a:pt x="10" y="8"/>
                        <a:pt x="10" y="9"/>
                        <a:pt x="9" y="9"/>
                      </a:cubicBezTo>
                      <a:cubicBezTo>
                        <a:pt x="9" y="10"/>
                        <a:pt x="10" y="11"/>
                        <a:pt x="10" y="11"/>
                      </a:cubicBezTo>
                      <a:cubicBezTo>
                        <a:pt x="11" y="11"/>
                        <a:pt x="11" y="11"/>
                        <a:pt x="11" y="11"/>
                      </a:cubicBezTo>
                      <a:cubicBezTo>
                        <a:pt x="11" y="11"/>
                        <a:pt x="12" y="10"/>
                        <a:pt x="12" y="10"/>
                      </a:cubicBezTo>
                      <a:cubicBezTo>
                        <a:pt x="12" y="9"/>
                        <a:pt x="12" y="8"/>
                        <a:pt x="11" y="8"/>
                      </a:cubicBezTo>
                      <a:close/>
                      <a:moveTo>
                        <a:pt x="14" y="8"/>
                      </a:moveTo>
                      <a:cubicBezTo>
                        <a:pt x="14" y="8"/>
                        <a:pt x="14" y="8"/>
                        <a:pt x="14" y="8"/>
                      </a:cubicBezTo>
                      <a:cubicBezTo>
                        <a:pt x="13" y="8"/>
                        <a:pt x="13" y="9"/>
                        <a:pt x="13" y="10"/>
                      </a:cubicBezTo>
                      <a:cubicBezTo>
                        <a:pt x="13" y="10"/>
                        <a:pt x="13" y="11"/>
                        <a:pt x="14" y="11"/>
                      </a:cubicBezTo>
                      <a:cubicBezTo>
                        <a:pt x="14" y="11"/>
                        <a:pt x="14" y="11"/>
                        <a:pt x="14" y="11"/>
                      </a:cubicBezTo>
                      <a:cubicBezTo>
                        <a:pt x="15" y="11"/>
                        <a:pt x="15" y="10"/>
                        <a:pt x="15" y="9"/>
                      </a:cubicBezTo>
                      <a:cubicBezTo>
                        <a:pt x="15" y="9"/>
                        <a:pt x="14" y="8"/>
                        <a:pt x="14" y="8"/>
                      </a:cubicBezTo>
                      <a:close/>
                      <a:moveTo>
                        <a:pt x="17" y="7"/>
                      </a:moveTo>
                      <a:cubicBezTo>
                        <a:pt x="17" y="8"/>
                        <a:pt x="17" y="8"/>
                        <a:pt x="17" y="8"/>
                      </a:cubicBezTo>
                      <a:cubicBezTo>
                        <a:pt x="16" y="8"/>
                        <a:pt x="16" y="9"/>
                        <a:pt x="16" y="9"/>
                      </a:cubicBezTo>
                      <a:cubicBezTo>
                        <a:pt x="16" y="10"/>
                        <a:pt x="17" y="10"/>
                        <a:pt x="18" y="10"/>
                      </a:cubicBezTo>
                      <a:cubicBezTo>
                        <a:pt x="18" y="10"/>
                        <a:pt x="18" y="10"/>
                        <a:pt x="18" y="10"/>
                      </a:cubicBezTo>
                      <a:cubicBezTo>
                        <a:pt x="18" y="9"/>
                        <a:pt x="19" y="9"/>
                        <a:pt x="18" y="8"/>
                      </a:cubicBezTo>
                      <a:cubicBezTo>
                        <a:pt x="18" y="7"/>
                        <a:pt x="17" y="7"/>
                        <a:pt x="17" y="7"/>
                      </a:cubicBezTo>
                      <a:close/>
                      <a:moveTo>
                        <a:pt x="19" y="6"/>
                      </a:moveTo>
                      <a:cubicBezTo>
                        <a:pt x="19" y="6"/>
                        <a:pt x="19" y="6"/>
                        <a:pt x="19" y="6"/>
                      </a:cubicBezTo>
                      <a:cubicBezTo>
                        <a:pt x="19" y="6"/>
                        <a:pt x="18" y="7"/>
                        <a:pt x="19" y="8"/>
                      </a:cubicBezTo>
                      <a:cubicBezTo>
                        <a:pt x="19" y="8"/>
                        <a:pt x="20" y="8"/>
                        <a:pt x="21" y="8"/>
                      </a:cubicBezTo>
                      <a:cubicBezTo>
                        <a:pt x="21" y="8"/>
                        <a:pt x="21" y="8"/>
                        <a:pt x="21" y="8"/>
                      </a:cubicBezTo>
                      <a:cubicBezTo>
                        <a:pt x="21" y="7"/>
                        <a:pt x="21" y="7"/>
                        <a:pt x="21" y="6"/>
                      </a:cubicBezTo>
                      <a:cubicBezTo>
                        <a:pt x="20" y="6"/>
                        <a:pt x="20" y="5"/>
                        <a:pt x="19" y="6"/>
                      </a:cubicBezTo>
                      <a:close/>
                      <a:moveTo>
                        <a:pt x="21" y="4"/>
                      </a:moveTo>
                      <a:cubicBezTo>
                        <a:pt x="21" y="4"/>
                        <a:pt x="21" y="4"/>
                        <a:pt x="21" y="4"/>
                      </a:cubicBezTo>
                      <a:cubicBezTo>
                        <a:pt x="21" y="4"/>
                        <a:pt x="21" y="5"/>
                        <a:pt x="21" y="5"/>
                      </a:cubicBezTo>
                      <a:cubicBezTo>
                        <a:pt x="22" y="6"/>
                        <a:pt x="23" y="6"/>
                        <a:pt x="23" y="5"/>
                      </a:cubicBezTo>
                      <a:cubicBezTo>
                        <a:pt x="23" y="5"/>
                        <a:pt x="23" y="5"/>
                        <a:pt x="23" y="5"/>
                      </a:cubicBezTo>
                      <a:cubicBezTo>
                        <a:pt x="23" y="4"/>
                        <a:pt x="23" y="4"/>
                        <a:pt x="23" y="3"/>
                      </a:cubicBezTo>
                      <a:cubicBezTo>
                        <a:pt x="22" y="3"/>
                        <a:pt x="21" y="3"/>
                        <a:pt x="21" y="4"/>
                      </a:cubicBezTo>
                      <a:close/>
                      <a:moveTo>
                        <a:pt x="22" y="1"/>
                      </a:moveTo>
                      <a:cubicBezTo>
                        <a:pt x="22" y="1"/>
                        <a:pt x="22" y="1"/>
                        <a:pt x="22" y="1"/>
                      </a:cubicBezTo>
                      <a:cubicBezTo>
                        <a:pt x="22" y="2"/>
                        <a:pt x="22" y="2"/>
                        <a:pt x="23" y="3"/>
                      </a:cubicBezTo>
                      <a:cubicBezTo>
                        <a:pt x="24" y="3"/>
                        <a:pt x="24" y="2"/>
                        <a:pt x="25" y="2"/>
                      </a:cubicBezTo>
                      <a:cubicBezTo>
                        <a:pt x="25" y="2"/>
                        <a:pt x="25" y="2"/>
                        <a:pt x="25" y="2"/>
                      </a:cubicBezTo>
                      <a:cubicBezTo>
                        <a:pt x="25" y="1"/>
                        <a:pt x="24" y="0"/>
                        <a:pt x="24" y="0"/>
                      </a:cubicBezTo>
                      <a:cubicBezTo>
                        <a:pt x="23" y="0"/>
                        <a:pt x="22" y="0"/>
                        <a:pt x="2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42" name="Freeform 22">
                  <a:extLst>
                    <a:ext uri="{FF2B5EF4-FFF2-40B4-BE49-F238E27FC236}">
                      <a16:creationId xmlns:a16="http://schemas.microsoft.com/office/drawing/2014/main" id="{82720B36-9EB0-40C7-BF0D-2E36BDAACF40}"/>
                    </a:ext>
                  </a:extLst>
                </p:cNvPr>
                <p:cNvSpPr>
                  <a:spLocks/>
                </p:cNvSpPr>
                <p:nvPr/>
              </p:nvSpPr>
              <p:spPr bwMode="auto">
                <a:xfrm>
                  <a:off x="5708651" y="1179513"/>
                  <a:ext cx="9525" cy="11113"/>
                </a:xfrm>
                <a:custGeom>
                  <a:avLst/>
                  <a:gdLst>
                    <a:gd name="T0" fmla="*/ 2 w 2"/>
                    <a:gd name="T1" fmla="*/ 1 h 2"/>
                    <a:gd name="T2" fmla="*/ 2 w 2"/>
                    <a:gd name="T3" fmla="*/ 1 h 2"/>
                    <a:gd name="T4" fmla="*/ 1 w 2"/>
                    <a:gd name="T5" fmla="*/ 0 h 2"/>
                    <a:gd name="T6" fmla="*/ 0 w 2"/>
                    <a:gd name="T7" fmla="*/ 1 h 2"/>
                    <a:gd name="T8" fmla="*/ 0 w 2"/>
                    <a:gd name="T9" fmla="*/ 1 h 2"/>
                    <a:gd name="T10" fmla="*/ 1 w 2"/>
                    <a:gd name="T11" fmla="*/ 2 h 2"/>
                    <a:gd name="T12" fmla="*/ 2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1"/>
                      </a:moveTo>
                      <a:cubicBezTo>
                        <a:pt x="2" y="1"/>
                        <a:pt x="2" y="1"/>
                        <a:pt x="2" y="1"/>
                      </a:cubicBezTo>
                      <a:cubicBezTo>
                        <a:pt x="2" y="0"/>
                        <a:pt x="1" y="0"/>
                        <a:pt x="1" y="0"/>
                      </a:cubicBezTo>
                      <a:cubicBezTo>
                        <a:pt x="0" y="0"/>
                        <a:pt x="0" y="0"/>
                        <a:pt x="0" y="1"/>
                      </a:cubicBezTo>
                      <a:cubicBezTo>
                        <a:pt x="0" y="1"/>
                        <a:pt x="0" y="1"/>
                        <a:pt x="0" y="1"/>
                      </a:cubicBezTo>
                      <a:cubicBezTo>
                        <a:pt x="0" y="2"/>
                        <a:pt x="0" y="2"/>
                        <a:pt x="1" y="2"/>
                      </a:cubicBezTo>
                      <a:cubicBezTo>
                        <a:pt x="1" y="2"/>
                        <a:pt x="2" y="2"/>
                        <a:pt x="2" y="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grpSp>
          <p:grpSp>
            <p:nvGrpSpPr>
              <p:cNvPr id="646" name="Group 346">
                <a:extLst>
                  <a:ext uri="{FF2B5EF4-FFF2-40B4-BE49-F238E27FC236}">
                    <a16:creationId xmlns:a16="http://schemas.microsoft.com/office/drawing/2014/main" id="{52E1FED2-6B49-4A3A-8B84-83A2BDE5A10B}"/>
                  </a:ext>
                </a:extLst>
              </p:cNvPr>
              <p:cNvGrpSpPr/>
              <p:nvPr/>
            </p:nvGrpSpPr>
            <p:grpSpPr>
              <a:xfrm>
                <a:off x="4702175" y="415925"/>
                <a:ext cx="663575" cy="663576"/>
                <a:chOff x="4554538" y="344488"/>
                <a:chExt cx="663575" cy="663576"/>
              </a:xfrm>
            </p:grpSpPr>
            <p:sp>
              <p:nvSpPr>
                <p:cNvPr id="914" name="Oval 23">
                  <a:extLst>
                    <a:ext uri="{FF2B5EF4-FFF2-40B4-BE49-F238E27FC236}">
                      <a16:creationId xmlns:a16="http://schemas.microsoft.com/office/drawing/2014/main" id="{A5959DFE-AE73-46B5-9428-BB396311BF0A}"/>
                    </a:ext>
                  </a:extLst>
                </p:cNvPr>
                <p:cNvSpPr>
                  <a:spLocks noChangeArrowheads="1"/>
                </p:cNvSpPr>
                <p:nvPr/>
              </p:nvSpPr>
              <p:spPr bwMode="auto">
                <a:xfrm>
                  <a:off x="4554538" y="344488"/>
                  <a:ext cx="663575" cy="663575"/>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15" name="Oval 24">
                  <a:extLst>
                    <a:ext uri="{FF2B5EF4-FFF2-40B4-BE49-F238E27FC236}">
                      <a16:creationId xmlns:a16="http://schemas.microsoft.com/office/drawing/2014/main" id="{5321A929-2308-49CC-BDA8-12799DD7CF6A}"/>
                    </a:ext>
                  </a:extLst>
                </p:cNvPr>
                <p:cNvSpPr>
                  <a:spLocks noChangeArrowheads="1"/>
                </p:cNvSpPr>
                <p:nvPr/>
              </p:nvSpPr>
              <p:spPr bwMode="auto">
                <a:xfrm>
                  <a:off x="4751388" y="496888"/>
                  <a:ext cx="268288" cy="273050"/>
                </a:xfrm>
                <a:prstGeom prst="ellipse">
                  <a:avLst/>
                </a:prstGeom>
                <a:solidFill>
                  <a:srgbClr val="10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16" name="Freeform 25">
                  <a:extLst>
                    <a:ext uri="{FF2B5EF4-FFF2-40B4-BE49-F238E27FC236}">
                      <a16:creationId xmlns:a16="http://schemas.microsoft.com/office/drawing/2014/main" id="{92E45F60-9802-4C17-85D6-C1E7CF1577C6}"/>
                    </a:ext>
                  </a:extLst>
                </p:cNvPr>
                <p:cNvSpPr>
                  <a:spLocks/>
                </p:cNvSpPr>
                <p:nvPr/>
              </p:nvSpPr>
              <p:spPr bwMode="auto">
                <a:xfrm>
                  <a:off x="4695826" y="811212"/>
                  <a:ext cx="379413" cy="196852"/>
                </a:xfrm>
                <a:custGeom>
                  <a:avLst/>
                  <a:gdLst>
                    <a:gd name="T0" fmla="*/ 6 w 75"/>
                    <a:gd name="T1" fmla="*/ 13 h 38"/>
                    <a:gd name="T2" fmla="*/ 38 w 75"/>
                    <a:gd name="T3" fmla="*/ 0 h 38"/>
                    <a:gd name="T4" fmla="*/ 69 w 75"/>
                    <a:gd name="T5" fmla="*/ 13 h 38"/>
                    <a:gd name="T6" fmla="*/ 75 w 75"/>
                    <a:gd name="T7" fmla="*/ 38 h 38"/>
                    <a:gd name="T8" fmla="*/ 38 w 75"/>
                    <a:gd name="T9" fmla="*/ 38 h 38"/>
                    <a:gd name="T10" fmla="*/ 0 w 75"/>
                    <a:gd name="T11" fmla="*/ 38 h 38"/>
                    <a:gd name="T12" fmla="*/ 6 w 75"/>
                    <a:gd name="T13" fmla="*/ 13 h 38"/>
                  </a:gdLst>
                  <a:ahLst/>
                  <a:cxnLst>
                    <a:cxn ang="0">
                      <a:pos x="T0" y="T1"/>
                    </a:cxn>
                    <a:cxn ang="0">
                      <a:pos x="T2" y="T3"/>
                    </a:cxn>
                    <a:cxn ang="0">
                      <a:pos x="T4" y="T5"/>
                    </a:cxn>
                    <a:cxn ang="0">
                      <a:pos x="T6" y="T7"/>
                    </a:cxn>
                    <a:cxn ang="0">
                      <a:pos x="T8" y="T9"/>
                    </a:cxn>
                    <a:cxn ang="0">
                      <a:pos x="T10" y="T11"/>
                    </a:cxn>
                    <a:cxn ang="0">
                      <a:pos x="T12" y="T13"/>
                    </a:cxn>
                  </a:cxnLst>
                  <a:rect l="0" t="0" r="r" b="b"/>
                  <a:pathLst>
                    <a:path w="75" h="38">
                      <a:moveTo>
                        <a:pt x="6" y="13"/>
                      </a:moveTo>
                      <a:cubicBezTo>
                        <a:pt x="10" y="5"/>
                        <a:pt x="38" y="0"/>
                        <a:pt x="38" y="0"/>
                      </a:cubicBezTo>
                      <a:cubicBezTo>
                        <a:pt x="38" y="0"/>
                        <a:pt x="65" y="5"/>
                        <a:pt x="69" y="13"/>
                      </a:cubicBezTo>
                      <a:cubicBezTo>
                        <a:pt x="72" y="24"/>
                        <a:pt x="75" y="38"/>
                        <a:pt x="75" y="38"/>
                      </a:cubicBezTo>
                      <a:cubicBezTo>
                        <a:pt x="38" y="38"/>
                        <a:pt x="38" y="38"/>
                        <a:pt x="38" y="38"/>
                      </a:cubicBezTo>
                      <a:cubicBezTo>
                        <a:pt x="0" y="38"/>
                        <a:pt x="0" y="38"/>
                        <a:pt x="0" y="38"/>
                      </a:cubicBezTo>
                      <a:cubicBezTo>
                        <a:pt x="0" y="38"/>
                        <a:pt x="2" y="23"/>
                        <a:pt x="6" y="13"/>
                      </a:cubicBezTo>
                    </a:path>
                  </a:pathLst>
                </a:custGeom>
                <a:solidFill>
                  <a:srgbClr val="CA9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17" name="Rectangle 26">
                  <a:extLst>
                    <a:ext uri="{FF2B5EF4-FFF2-40B4-BE49-F238E27FC236}">
                      <a16:creationId xmlns:a16="http://schemas.microsoft.com/office/drawing/2014/main" id="{916D7B02-704E-4180-B31E-9E737F822675}"/>
                    </a:ext>
                  </a:extLst>
                </p:cNvPr>
                <p:cNvSpPr>
                  <a:spLocks noChangeArrowheads="1"/>
                </p:cNvSpPr>
                <p:nvPr/>
              </p:nvSpPr>
              <p:spPr bwMode="auto">
                <a:xfrm>
                  <a:off x="4848226" y="735013"/>
                  <a:ext cx="76200" cy="120650"/>
                </a:xfrm>
                <a:prstGeom prst="rect">
                  <a:avLst/>
                </a:prstGeom>
                <a:solidFill>
                  <a:srgbClr val="CA93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18" name="Rectangle 27">
                  <a:extLst>
                    <a:ext uri="{FF2B5EF4-FFF2-40B4-BE49-F238E27FC236}">
                      <a16:creationId xmlns:a16="http://schemas.microsoft.com/office/drawing/2014/main" id="{A49E6018-CD4F-4440-AEB6-A0831C07F395}"/>
                    </a:ext>
                  </a:extLst>
                </p:cNvPr>
                <p:cNvSpPr>
                  <a:spLocks noChangeArrowheads="1"/>
                </p:cNvSpPr>
                <p:nvPr/>
              </p:nvSpPr>
              <p:spPr bwMode="auto">
                <a:xfrm>
                  <a:off x="4848226" y="735013"/>
                  <a:ext cx="76200"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19" name="Freeform 28">
                  <a:extLst>
                    <a:ext uri="{FF2B5EF4-FFF2-40B4-BE49-F238E27FC236}">
                      <a16:creationId xmlns:a16="http://schemas.microsoft.com/office/drawing/2014/main" id="{38CD0216-504F-4CA6-9E5A-99AE64EB4FB8}"/>
                    </a:ext>
                  </a:extLst>
                </p:cNvPr>
                <p:cNvSpPr>
                  <a:spLocks/>
                </p:cNvSpPr>
                <p:nvPr/>
              </p:nvSpPr>
              <p:spPr bwMode="auto">
                <a:xfrm>
                  <a:off x="4848226" y="735013"/>
                  <a:ext cx="76200" cy="85725"/>
                </a:xfrm>
                <a:custGeom>
                  <a:avLst/>
                  <a:gdLst>
                    <a:gd name="T0" fmla="*/ 15 w 15"/>
                    <a:gd name="T1" fmla="*/ 0 h 17"/>
                    <a:gd name="T2" fmla="*/ 0 w 15"/>
                    <a:gd name="T3" fmla="*/ 0 h 17"/>
                    <a:gd name="T4" fmla="*/ 0 w 15"/>
                    <a:gd name="T5" fmla="*/ 16 h 17"/>
                    <a:gd name="T6" fmla="*/ 4 w 15"/>
                    <a:gd name="T7" fmla="*/ 17 h 17"/>
                    <a:gd name="T8" fmla="*/ 15 w 15"/>
                    <a:gd name="T9" fmla="*/ 11 h 17"/>
                    <a:gd name="T10" fmla="*/ 15 w 15"/>
                    <a:gd name="T11" fmla="*/ 0 h 17"/>
                  </a:gdLst>
                  <a:ahLst/>
                  <a:cxnLst>
                    <a:cxn ang="0">
                      <a:pos x="T0" y="T1"/>
                    </a:cxn>
                    <a:cxn ang="0">
                      <a:pos x="T2" y="T3"/>
                    </a:cxn>
                    <a:cxn ang="0">
                      <a:pos x="T4" y="T5"/>
                    </a:cxn>
                    <a:cxn ang="0">
                      <a:pos x="T6" y="T7"/>
                    </a:cxn>
                    <a:cxn ang="0">
                      <a:pos x="T8" y="T9"/>
                    </a:cxn>
                    <a:cxn ang="0">
                      <a:pos x="T10" y="T11"/>
                    </a:cxn>
                  </a:cxnLst>
                  <a:rect l="0" t="0" r="r" b="b"/>
                  <a:pathLst>
                    <a:path w="15" h="17">
                      <a:moveTo>
                        <a:pt x="15" y="0"/>
                      </a:moveTo>
                      <a:cubicBezTo>
                        <a:pt x="0" y="0"/>
                        <a:pt x="0" y="0"/>
                        <a:pt x="0" y="0"/>
                      </a:cubicBezTo>
                      <a:cubicBezTo>
                        <a:pt x="0" y="16"/>
                        <a:pt x="0" y="16"/>
                        <a:pt x="0" y="16"/>
                      </a:cubicBezTo>
                      <a:cubicBezTo>
                        <a:pt x="1" y="17"/>
                        <a:pt x="3" y="17"/>
                        <a:pt x="4" y="17"/>
                      </a:cubicBezTo>
                      <a:cubicBezTo>
                        <a:pt x="8" y="17"/>
                        <a:pt x="14" y="15"/>
                        <a:pt x="15" y="11"/>
                      </a:cubicBezTo>
                      <a:cubicBezTo>
                        <a:pt x="15" y="0"/>
                        <a:pt x="15" y="0"/>
                        <a:pt x="15" y="0"/>
                      </a:cubicBezTo>
                    </a:path>
                  </a:pathLst>
                </a:custGeom>
                <a:solidFill>
                  <a:srgbClr val="CA9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20" name="Oval 29">
                  <a:extLst>
                    <a:ext uri="{FF2B5EF4-FFF2-40B4-BE49-F238E27FC236}">
                      <a16:creationId xmlns:a16="http://schemas.microsoft.com/office/drawing/2014/main" id="{35AC6928-73F3-4461-9D2B-B27E8C2BDD77}"/>
                    </a:ext>
                  </a:extLst>
                </p:cNvPr>
                <p:cNvSpPr>
                  <a:spLocks noChangeArrowheads="1"/>
                </p:cNvSpPr>
                <p:nvPr/>
              </p:nvSpPr>
              <p:spPr bwMode="auto">
                <a:xfrm>
                  <a:off x="4792663" y="531813"/>
                  <a:ext cx="187325" cy="263525"/>
                </a:xfrm>
                <a:prstGeom prst="ellipse">
                  <a:avLst/>
                </a:prstGeom>
                <a:solidFill>
                  <a:srgbClr val="CA9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21" name="Freeform 30">
                  <a:extLst>
                    <a:ext uri="{FF2B5EF4-FFF2-40B4-BE49-F238E27FC236}">
                      <a16:creationId xmlns:a16="http://schemas.microsoft.com/office/drawing/2014/main" id="{6113262A-40EC-4251-A691-14E7750B46D3}"/>
                    </a:ext>
                  </a:extLst>
                </p:cNvPr>
                <p:cNvSpPr>
                  <a:spLocks/>
                </p:cNvSpPr>
                <p:nvPr/>
              </p:nvSpPr>
              <p:spPr bwMode="auto">
                <a:xfrm>
                  <a:off x="4762501" y="628651"/>
                  <a:ext cx="69850" cy="80963"/>
                </a:xfrm>
                <a:custGeom>
                  <a:avLst/>
                  <a:gdLst>
                    <a:gd name="T0" fmla="*/ 0 w 14"/>
                    <a:gd name="T1" fmla="*/ 9 h 16"/>
                    <a:gd name="T2" fmla="*/ 6 w 14"/>
                    <a:gd name="T3" fmla="*/ 1 h 16"/>
                    <a:gd name="T4" fmla="*/ 13 w 14"/>
                    <a:gd name="T5" fmla="*/ 8 h 16"/>
                    <a:gd name="T6" fmla="*/ 8 w 14"/>
                    <a:gd name="T7" fmla="*/ 16 h 16"/>
                    <a:gd name="T8" fmla="*/ 0 w 14"/>
                    <a:gd name="T9" fmla="*/ 9 h 16"/>
                  </a:gdLst>
                  <a:ahLst/>
                  <a:cxnLst>
                    <a:cxn ang="0">
                      <a:pos x="T0" y="T1"/>
                    </a:cxn>
                    <a:cxn ang="0">
                      <a:pos x="T2" y="T3"/>
                    </a:cxn>
                    <a:cxn ang="0">
                      <a:pos x="T4" y="T5"/>
                    </a:cxn>
                    <a:cxn ang="0">
                      <a:pos x="T6" y="T7"/>
                    </a:cxn>
                    <a:cxn ang="0">
                      <a:pos x="T8" y="T9"/>
                    </a:cxn>
                  </a:cxnLst>
                  <a:rect l="0" t="0" r="r" b="b"/>
                  <a:pathLst>
                    <a:path w="14" h="16">
                      <a:moveTo>
                        <a:pt x="0" y="9"/>
                      </a:moveTo>
                      <a:cubicBezTo>
                        <a:pt x="0" y="5"/>
                        <a:pt x="2" y="1"/>
                        <a:pt x="6" y="1"/>
                      </a:cubicBezTo>
                      <a:cubicBezTo>
                        <a:pt x="9" y="0"/>
                        <a:pt x="12" y="4"/>
                        <a:pt x="13" y="8"/>
                      </a:cubicBezTo>
                      <a:cubicBezTo>
                        <a:pt x="14" y="12"/>
                        <a:pt x="11" y="15"/>
                        <a:pt x="8" y="16"/>
                      </a:cubicBezTo>
                      <a:cubicBezTo>
                        <a:pt x="4" y="16"/>
                        <a:pt x="1" y="13"/>
                        <a:pt x="0" y="9"/>
                      </a:cubicBezTo>
                      <a:close/>
                    </a:path>
                  </a:pathLst>
                </a:custGeom>
                <a:solidFill>
                  <a:srgbClr val="CA9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22" name="Freeform 31">
                  <a:extLst>
                    <a:ext uri="{FF2B5EF4-FFF2-40B4-BE49-F238E27FC236}">
                      <a16:creationId xmlns:a16="http://schemas.microsoft.com/office/drawing/2014/main" id="{BF9E7B24-88C2-4B39-819C-1B2812AA9E7E}"/>
                    </a:ext>
                  </a:extLst>
                </p:cNvPr>
                <p:cNvSpPr>
                  <a:spLocks/>
                </p:cNvSpPr>
                <p:nvPr/>
              </p:nvSpPr>
              <p:spPr bwMode="auto">
                <a:xfrm>
                  <a:off x="4938713" y="628651"/>
                  <a:ext cx="71438" cy="80963"/>
                </a:xfrm>
                <a:custGeom>
                  <a:avLst/>
                  <a:gdLst>
                    <a:gd name="T0" fmla="*/ 6 w 14"/>
                    <a:gd name="T1" fmla="*/ 16 h 16"/>
                    <a:gd name="T2" fmla="*/ 1 w 14"/>
                    <a:gd name="T3" fmla="*/ 8 h 16"/>
                    <a:gd name="T4" fmla="*/ 8 w 14"/>
                    <a:gd name="T5" fmla="*/ 1 h 16"/>
                    <a:gd name="T6" fmla="*/ 13 w 14"/>
                    <a:gd name="T7" fmla="*/ 9 h 16"/>
                    <a:gd name="T8" fmla="*/ 6 w 14"/>
                    <a:gd name="T9" fmla="*/ 16 h 16"/>
                  </a:gdLst>
                  <a:ahLst/>
                  <a:cxnLst>
                    <a:cxn ang="0">
                      <a:pos x="T0" y="T1"/>
                    </a:cxn>
                    <a:cxn ang="0">
                      <a:pos x="T2" y="T3"/>
                    </a:cxn>
                    <a:cxn ang="0">
                      <a:pos x="T4" y="T5"/>
                    </a:cxn>
                    <a:cxn ang="0">
                      <a:pos x="T6" y="T7"/>
                    </a:cxn>
                    <a:cxn ang="0">
                      <a:pos x="T8" y="T9"/>
                    </a:cxn>
                  </a:cxnLst>
                  <a:rect l="0" t="0" r="r" b="b"/>
                  <a:pathLst>
                    <a:path w="14" h="16">
                      <a:moveTo>
                        <a:pt x="6" y="16"/>
                      </a:moveTo>
                      <a:cubicBezTo>
                        <a:pt x="3" y="15"/>
                        <a:pt x="0" y="12"/>
                        <a:pt x="1" y="8"/>
                      </a:cubicBezTo>
                      <a:cubicBezTo>
                        <a:pt x="1" y="4"/>
                        <a:pt x="5" y="0"/>
                        <a:pt x="8" y="1"/>
                      </a:cubicBezTo>
                      <a:cubicBezTo>
                        <a:pt x="12" y="1"/>
                        <a:pt x="14" y="5"/>
                        <a:pt x="13" y="9"/>
                      </a:cubicBezTo>
                      <a:cubicBezTo>
                        <a:pt x="13" y="13"/>
                        <a:pt x="10" y="16"/>
                        <a:pt x="6" y="16"/>
                      </a:cubicBezTo>
                      <a:close/>
                    </a:path>
                  </a:pathLst>
                </a:custGeom>
                <a:solidFill>
                  <a:srgbClr val="CA9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23" name="Freeform 32">
                  <a:extLst>
                    <a:ext uri="{FF2B5EF4-FFF2-40B4-BE49-F238E27FC236}">
                      <a16:creationId xmlns:a16="http://schemas.microsoft.com/office/drawing/2014/main" id="{2A35C461-47A8-4690-92F9-BA826D703824}"/>
                    </a:ext>
                  </a:extLst>
                </p:cNvPr>
                <p:cNvSpPr>
                  <a:spLocks/>
                </p:cNvSpPr>
                <p:nvPr/>
              </p:nvSpPr>
              <p:spPr bwMode="auto">
                <a:xfrm>
                  <a:off x="4781551" y="506413"/>
                  <a:ext cx="207963" cy="127000"/>
                </a:xfrm>
                <a:custGeom>
                  <a:avLst/>
                  <a:gdLst>
                    <a:gd name="T0" fmla="*/ 19 w 41"/>
                    <a:gd name="T1" fmla="*/ 0 h 25"/>
                    <a:gd name="T2" fmla="*/ 41 w 41"/>
                    <a:gd name="T3" fmla="*/ 25 h 25"/>
                    <a:gd name="T4" fmla="*/ 41 w 41"/>
                    <a:gd name="T5" fmla="*/ 25 h 25"/>
                    <a:gd name="T6" fmla="*/ 30 w 41"/>
                    <a:gd name="T7" fmla="*/ 25 h 25"/>
                    <a:gd name="T8" fmla="*/ 29 w 41"/>
                    <a:gd name="T9" fmla="*/ 17 h 25"/>
                    <a:gd name="T10" fmla="*/ 29 w 41"/>
                    <a:gd name="T11" fmla="*/ 25 h 25"/>
                    <a:gd name="T12" fmla="*/ 18 w 41"/>
                    <a:gd name="T13" fmla="*/ 25 h 25"/>
                    <a:gd name="T14" fmla="*/ 18 w 41"/>
                    <a:gd name="T15" fmla="*/ 17 h 25"/>
                    <a:gd name="T16" fmla="*/ 17 w 41"/>
                    <a:gd name="T17" fmla="*/ 25 h 25"/>
                    <a:gd name="T18" fmla="*/ 10 w 41"/>
                    <a:gd name="T19" fmla="*/ 25 h 25"/>
                    <a:gd name="T20" fmla="*/ 10 w 41"/>
                    <a:gd name="T21" fmla="*/ 18 h 25"/>
                    <a:gd name="T22" fmla="*/ 8 w 41"/>
                    <a:gd name="T23" fmla="*/ 25 h 25"/>
                    <a:gd name="T24" fmla="*/ 0 w 41"/>
                    <a:gd name="T25" fmla="*/ 25 h 25"/>
                    <a:gd name="T26" fmla="*/ 0 w 41"/>
                    <a:gd name="T27" fmla="*/ 25 h 25"/>
                    <a:gd name="T28" fmla="*/ 19 w 41"/>
                    <a:gd name="T2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25">
                      <a:moveTo>
                        <a:pt x="19" y="0"/>
                      </a:moveTo>
                      <a:cubicBezTo>
                        <a:pt x="31" y="0"/>
                        <a:pt x="41" y="13"/>
                        <a:pt x="41" y="25"/>
                      </a:cubicBezTo>
                      <a:cubicBezTo>
                        <a:pt x="41" y="25"/>
                        <a:pt x="41" y="25"/>
                        <a:pt x="41" y="25"/>
                      </a:cubicBezTo>
                      <a:cubicBezTo>
                        <a:pt x="30" y="25"/>
                        <a:pt x="30" y="25"/>
                        <a:pt x="30" y="25"/>
                      </a:cubicBezTo>
                      <a:cubicBezTo>
                        <a:pt x="29" y="17"/>
                        <a:pt x="29" y="17"/>
                        <a:pt x="29" y="17"/>
                      </a:cubicBezTo>
                      <a:cubicBezTo>
                        <a:pt x="29" y="25"/>
                        <a:pt x="29" y="25"/>
                        <a:pt x="29" y="25"/>
                      </a:cubicBezTo>
                      <a:cubicBezTo>
                        <a:pt x="18" y="25"/>
                        <a:pt x="18" y="25"/>
                        <a:pt x="18" y="25"/>
                      </a:cubicBezTo>
                      <a:cubicBezTo>
                        <a:pt x="18" y="17"/>
                        <a:pt x="18" y="17"/>
                        <a:pt x="18" y="17"/>
                      </a:cubicBezTo>
                      <a:cubicBezTo>
                        <a:pt x="17" y="25"/>
                        <a:pt x="17" y="25"/>
                        <a:pt x="17" y="25"/>
                      </a:cubicBezTo>
                      <a:cubicBezTo>
                        <a:pt x="10" y="25"/>
                        <a:pt x="10" y="25"/>
                        <a:pt x="10" y="25"/>
                      </a:cubicBezTo>
                      <a:cubicBezTo>
                        <a:pt x="10" y="18"/>
                        <a:pt x="10" y="18"/>
                        <a:pt x="10" y="18"/>
                      </a:cubicBezTo>
                      <a:cubicBezTo>
                        <a:pt x="8" y="25"/>
                        <a:pt x="8" y="25"/>
                        <a:pt x="8" y="25"/>
                      </a:cubicBezTo>
                      <a:cubicBezTo>
                        <a:pt x="0" y="25"/>
                        <a:pt x="0" y="25"/>
                        <a:pt x="0" y="25"/>
                      </a:cubicBezTo>
                      <a:cubicBezTo>
                        <a:pt x="0" y="25"/>
                        <a:pt x="0" y="25"/>
                        <a:pt x="0" y="25"/>
                      </a:cubicBezTo>
                      <a:cubicBezTo>
                        <a:pt x="0" y="13"/>
                        <a:pt x="8" y="0"/>
                        <a:pt x="19" y="0"/>
                      </a:cubicBezTo>
                      <a:close/>
                    </a:path>
                  </a:pathLst>
                </a:custGeom>
                <a:solidFill>
                  <a:srgbClr val="10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26" name="Freeform 35">
                  <a:extLst>
                    <a:ext uri="{FF2B5EF4-FFF2-40B4-BE49-F238E27FC236}">
                      <a16:creationId xmlns:a16="http://schemas.microsoft.com/office/drawing/2014/main" id="{E6AF3A02-F797-4981-9BEE-0CB366557698}"/>
                    </a:ext>
                  </a:extLst>
                </p:cNvPr>
                <p:cNvSpPr>
                  <a:spLocks/>
                </p:cNvSpPr>
                <p:nvPr/>
              </p:nvSpPr>
              <p:spPr bwMode="auto">
                <a:xfrm>
                  <a:off x="4787901" y="522288"/>
                  <a:ext cx="201613" cy="96838"/>
                </a:xfrm>
                <a:custGeom>
                  <a:avLst/>
                  <a:gdLst>
                    <a:gd name="T0" fmla="*/ 20 w 40"/>
                    <a:gd name="T1" fmla="*/ 6 h 19"/>
                    <a:gd name="T2" fmla="*/ 1 w 40"/>
                    <a:gd name="T3" fmla="*/ 19 h 19"/>
                    <a:gd name="T4" fmla="*/ 0 w 40"/>
                    <a:gd name="T5" fmla="*/ 16 h 19"/>
                    <a:gd name="T6" fmla="*/ 20 w 40"/>
                    <a:gd name="T7" fmla="*/ 0 h 19"/>
                    <a:gd name="T8" fmla="*/ 40 w 40"/>
                    <a:gd name="T9" fmla="*/ 16 h 19"/>
                    <a:gd name="T10" fmla="*/ 40 w 40"/>
                    <a:gd name="T11" fmla="*/ 19 h 19"/>
                    <a:gd name="T12" fmla="*/ 20 w 40"/>
                    <a:gd name="T13" fmla="*/ 6 h 19"/>
                  </a:gdLst>
                  <a:ahLst/>
                  <a:cxnLst>
                    <a:cxn ang="0">
                      <a:pos x="T0" y="T1"/>
                    </a:cxn>
                    <a:cxn ang="0">
                      <a:pos x="T2" y="T3"/>
                    </a:cxn>
                    <a:cxn ang="0">
                      <a:pos x="T4" y="T5"/>
                    </a:cxn>
                    <a:cxn ang="0">
                      <a:pos x="T6" y="T7"/>
                    </a:cxn>
                    <a:cxn ang="0">
                      <a:pos x="T8" y="T9"/>
                    </a:cxn>
                    <a:cxn ang="0">
                      <a:pos x="T10" y="T11"/>
                    </a:cxn>
                    <a:cxn ang="0">
                      <a:pos x="T12" y="T13"/>
                    </a:cxn>
                  </a:cxnLst>
                  <a:rect l="0" t="0" r="r" b="b"/>
                  <a:pathLst>
                    <a:path w="40" h="19">
                      <a:moveTo>
                        <a:pt x="20" y="6"/>
                      </a:moveTo>
                      <a:cubicBezTo>
                        <a:pt x="10" y="6"/>
                        <a:pt x="2" y="11"/>
                        <a:pt x="1" y="19"/>
                      </a:cubicBezTo>
                      <a:cubicBezTo>
                        <a:pt x="0" y="18"/>
                        <a:pt x="0" y="17"/>
                        <a:pt x="0" y="16"/>
                      </a:cubicBezTo>
                      <a:cubicBezTo>
                        <a:pt x="0" y="7"/>
                        <a:pt x="9" y="0"/>
                        <a:pt x="20" y="0"/>
                      </a:cubicBezTo>
                      <a:cubicBezTo>
                        <a:pt x="31" y="0"/>
                        <a:pt x="40" y="7"/>
                        <a:pt x="40" y="16"/>
                      </a:cubicBezTo>
                      <a:cubicBezTo>
                        <a:pt x="40" y="17"/>
                        <a:pt x="40" y="18"/>
                        <a:pt x="40" y="19"/>
                      </a:cubicBezTo>
                      <a:cubicBezTo>
                        <a:pt x="38" y="11"/>
                        <a:pt x="30" y="6"/>
                        <a:pt x="20" y="6"/>
                      </a:cubicBezTo>
                      <a:close/>
                    </a:path>
                  </a:pathLst>
                </a:custGeom>
                <a:solidFill>
                  <a:srgbClr val="FAE4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27" name="Freeform 36">
                  <a:extLst>
                    <a:ext uri="{FF2B5EF4-FFF2-40B4-BE49-F238E27FC236}">
                      <a16:creationId xmlns:a16="http://schemas.microsoft.com/office/drawing/2014/main" id="{52463EE5-2AD8-4A1E-8D29-494E6DF466E2}"/>
                    </a:ext>
                  </a:extLst>
                </p:cNvPr>
                <p:cNvSpPr>
                  <a:spLocks/>
                </p:cNvSpPr>
                <p:nvPr/>
              </p:nvSpPr>
              <p:spPr bwMode="auto">
                <a:xfrm>
                  <a:off x="4695826" y="850901"/>
                  <a:ext cx="379413" cy="157163"/>
                </a:xfrm>
                <a:custGeom>
                  <a:avLst/>
                  <a:gdLst>
                    <a:gd name="T0" fmla="*/ 6 w 75"/>
                    <a:gd name="T1" fmla="*/ 6 h 31"/>
                    <a:gd name="T2" fmla="*/ 13 w 75"/>
                    <a:gd name="T3" fmla="*/ 0 h 31"/>
                    <a:gd name="T4" fmla="*/ 38 w 75"/>
                    <a:gd name="T5" fmla="*/ 2 h 31"/>
                    <a:gd name="T6" fmla="*/ 62 w 75"/>
                    <a:gd name="T7" fmla="*/ 0 h 31"/>
                    <a:gd name="T8" fmla="*/ 69 w 75"/>
                    <a:gd name="T9" fmla="*/ 6 h 31"/>
                    <a:gd name="T10" fmla="*/ 75 w 75"/>
                    <a:gd name="T11" fmla="*/ 31 h 31"/>
                    <a:gd name="T12" fmla="*/ 38 w 75"/>
                    <a:gd name="T13" fmla="*/ 31 h 31"/>
                    <a:gd name="T14" fmla="*/ 0 w 75"/>
                    <a:gd name="T15" fmla="*/ 31 h 31"/>
                    <a:gd name="T16" fmla="*/ 6 w 75"/>
                    <a:gd name="T17"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1">
                      <a:moveTo>
                        <a:pt x="6" y="6"/>
                      </a:moveTo>
                      <a:cubicBezTo>
                        <a:pt x="7" y="4"/>
                        <a:pt x="10" y="2"/>
                        <a:pt x="13" y="0"/>
                      </a:cubicBezTo>
                      <a:cubicBezTo>
                        <a:pt x="19" y="1"/>
                        <a:pt x="28" y="2"/>
                        <a:pt x="38" y="2"/>
                      </a:cubicBezTo>
                      <a:cubicBezTo>
                        <a:pt x="47" y="2"/>
                        <a:pt x="56" y="1"/>
                        <a:pt x="62" y="0"/>
                      </a:cubicBezTo>
                      <a:cubicBezTo>
                        <a:pt x="65" y="2"/>
                        <a:pt x="68" y="4"/>
                        <a:pt x="69" y="6"/>
                      </a:cubicBezTo>
                      <a:cubicBezTo>
                        <a:pt x="72" y="17"/>
                        <a:pt x="75" y="31"/>
                        <a:pt x="75" y="31"/>
                      </a:cubicBezTo>
                      <a:cubicBezTo>
                        <a:pt x="38" y="31"/>
                        <a:pt x="38" y="31"/>
                        <a:pt x="38" y="31"/>
                      </a:cubicBezTo>
                      <a:cubicBezTo>
                        <a:pt x="0" y="31"/>
                        <a:pt x="0" y="31"/>
                        <a:pt x="0" y="31"/>
                      </a:cubicBezTo>
                      <a:cubicBezTo>
                        <a:pt x="0" y="31"/>
                        <a:pt x="2" y="16"/>
                        <a:pt x="6" y="6"/>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grpSp>
          <p:grpSp>
            <p:nvGrpSpPr>
              <p:cNvPr id="647" name="Group 347">
                <a:extLst>
                  <a:ext uri="{FF2B5EF4-FFF2-40B4-BE49-F238E27FC236}">
                    <a16:creationId xmlns:a16="http://schemas.microsoft.com/office/drawing/2014/main" id="{F0C657AA-CDDF-4282-8222-18B38FE44E21}"/>
                  </a:ext>
                </a:extLst>
              </p:cNvPr>
              <p:cNvGrpSpPr/>
              <p:nvPr/>
            </p:nvGrpSpPr>
            <p:grpSpPr>
              <a:xfrm>
                <a:off x="3806825" y="415926"/>
                <a:ext cx="663575" cy="663575"/>
                <a:chOff x="3729038" y="415926"/>
                <a:chExt cx="663575" cy="663575"/>
              </a:xfrm>
            </p:grpSpPr>
            <p:sp>
              <p:nvSpPr>
                <p:cNvPr id="903" name="Oval 37">
                  <a:extLst>
                    <a:ext uri="{FF2B5EF4-FFF2-40B4-BE49-F238E27FC236}">
                      <a16:creationId xmlns:a16="http://schemas.microsoft.com/office/drawing/2014/main" id="{9B7FBA7C-AE53-4DFF-83D7-47C233B85D1D}"/>
                    </a:ext>
                  </a:extLst>
                </p:cNvPr>
                <p:cNvSpPr>
                  <a:spLocks noChangeArrowheads="1"/>
                </p:cNvSpPr>
                <p:nvPr/>
              </p:nvSpPr>
              <p:spPr bwMode="auto">
                <a:xfrm>
                  <a:off x="3729038" y="415926"/>
                  <a:ext cx="663575" cy="663575"/>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04" name="Freeform 38">
                  <a:extLst>
                    <a:ext uri="{FF2B5EF4-FFF2-40B4-BE49-F238E27FC236}">
                      <a16:creationId xmlns:a16="http://schemas.microsoft.com/office/drawing/2014/main" id="{E2BAF058-0FE7-4593-A812-1093E7EA2111}"/>
                    </a:ext>
                  </a:extLst>
                </p:cNvPr>
                <p:cNvSpPr>
                  <a:spLocks/>
                </p:cNvSpPr>
                <p:nvPr/>
              </p:nvSpPr>
              <p:spPr bwMode="auto">
                <a:xfrm>
                  <a:off x="3876676" y="887413"/>
                  <a:ext cx="374650" cy="192088"/>
                </a:xfrm>
                <a:custGeom>
                  <a:avLst/>
                  <a:gdLst>
                    <a:gd name="T0" fmla="*/ 5 w 74"/>
                    <a:gd name="T1" fmla="*/ 13 h 38"/>
                    <a:gd name="T2" fmla="*/ 37 w 74"/>
                    <a:gd name="T3" fmla="*/ 0 h 38"/>
                    <a:gd name="T4" fmla="*/ 68 w 74"/>
                    <a:gd name="T5" fmla="*/ 13 h 38"/>
                    <a:gd name="T6" fmla="*/ 74 w 74"/>
                    <a:gd name="T7" fmla="*/ 38 h 38"/>
                    <a:gd name="T8" fmla="*/ 37 w 74"/>
                    <a:gd name="T9" fmla="*/ 38 h 38"/>
                    <a:gd name="T10" fmla="*/ 0 w 74"/>
                    <a:gd name="T11" fmla="*/ 38 h 38"/>
                    <a:gd name="T12" fmla="*/ 5 w 74"/>
                    <a:gd name="T13" fmla="*/ 13 h 38"/>
                  </a:gdLst>
                  <a:ahLst/>
                  <a:cxnLst>
                    <a:cxn ang="0">
                      <a:pos x="T0" y="T1"/>
                    </a:cxn>
                    <a:cxn ang="0">
                      <a:pos x="T2" y="T3"/>
                    </a:cxn>
                    <a:cxn ang="0">
                      <a:pos x="T4" y="T5"/>
                    </a:cxn>
                    <a:cxn ang="0">
                      <a:pos x="T6" y="T7"/>
                    </a:cxn>
                    <a:cxn ang="0">
                      <a:pos x="T8" y="T9"/>
                    </a:cxn>
                    <a:cxn ang="0">
                      <a:pos x="T10" y="T11"/>
                    </a:cxn>
                    <a:cxn ang="0">
                      <a:pos x="T12" y="T13"/>
                    </a:cxn>
                  </a:cxnLst>
                  <a:rect l="0" t="0" r="r" b="b"/>
                  <a:pathLst>
                    <a:path w="74" h="38">
                      <a:moveTo>
                        <a:pt x="5" y="13"/>
                      </a:moveTo>
                      <a:cubicBezTo>
                        <a:pt x="10" y="5"/>
                        <a:pt x="37" y="0"/>
                        <a:pt x="37" y="0"/>
                      </a:cubicBezTo>
                      <a:cubicBezTo>
                        <a:pt x="37" y="0"/>
                        <a:pt x="64" y="5"/>
                        <a:pt x="68" y="13"/>
                      </a:cubicBezTo>
                      <a:cubicBezTo>
                        <a:pt x="71" y="24"/>
                        <a:pt x="74" y="38"/>
                        <a:pt x="74" y="38"/>
                      </a:cubicBezTo>
                      <a:cubicBezTo>
                        <a:pt x="37" y="38"/>
                        <a:pt x="37" y="38"/>
                        <a:pt x="37" y="38"/>
                      </a:cubicBezTo>
                      <a:cubicBezTo>
                        <a:pt x="0" y="38"/>
                        <a:pt x="0" y="38"/>
                        <a:pt x="0" y="38"/>
                      </a:cubicBezTo>
                      <a:cubicBezTo>
                        <a:pt x="0" y="38"/>
                        <a:pt x="2" y="23"/>
                        <a:pt x="5" y="13"/>
                      </a:cubicBezTo>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05" name="Rectangle 39">
                  <a:extLst>
                    <a:ext uri="{FF2B5EF4-FFF2-40B4-BE49-F238E27FC236}">
                      <a16:creationId xmlns:a16="http://schemas.microsoft.com/office/drawing/2014/main" id="{D6F2A702-D762-4BAB-82A5-030C75D8D84B}"/>
                    </a:ext>
                  </a:extLst>
                </p:cNvPr>
                <p:cNvSpPr>
                  <a:spLocks noChangeArrowheads="1"/>
                </p:cNvSpPr>
                <p:nvPr/>
              </p:nvSpPr>
              <p:spPr bwMode="auto">
                <a:xfrm>
                  <a:off x="4022726" y="806451"/>
                  <a:ext cx="76200" cy="120650"/>
                </a:xfrm>
                <a:prstGeom prst="rect">
                  <a:avLst/>
                </a:prstGeom>
                <a:solidFill>
                  <a:srgbClr val="F1C9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06" name="Rectangle 40">
                  <a:extLst>
                    <a:ext uri="{FF2B5EF4-FFF2-40B4-BE49-F238E27FC236}">
                      <a16:creationId xmlns:a16="http://schemas.microsoft.com/office/drawing/2014/main" id="{33AEA88F-DDD1-4CE4-96FE-F72009F68708}"/>
                    </a:ext>
                  </a:extLst>
                </p:cNvPr>
                <p:cNvSpPr>
                  <a:spLocks noChangeArrowheads="1"/>
                </p:cNvSpPr>
                <p:nvPr/>
              </p:nvSpPr>
              <p:spPr bwMode="auto">
                <a:xfrm>
                  <a:off x="4022726" y="806451"/>
                  <a:ext cx="76200"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07" name="Freeform 41">
                  <a:extLst>
                    <a:ext uri="{FF2B5EF4-FFF2-40B4-BE49-F238E27FC236}">
                      <a16:creationId xmlns:a16="http://schemas.microsoft.com/office/drawing/2014/main" id="{844822F7-D2C5-44CB-B135-FC6BDDA39836}"/>
                    </a:ext>
                  </a:extLst>
                </p:cNvPr>
                <p:cNvSpPr>
                  <a:spLocks/>
                </p:cNvSpPr>
                <p:nvPr/>
              </p:nvSpPr>
              <p:spPr bwMode="auto">
                <a:xfrm>
                  <a:off x="4022726" y="806451"/>
                  <a:ext cx="76200" cy="85725"/>
                </a:xfrm>
                <a:custGeom>
                  <a:avLst/>
                  <a:gdLst>
                    <a:gd name="T0" fmla="*/ 15 w 15"/>
                    <a:gd name="T1" fmla="*/ 0 h 17"/>
                    <a:gd name="T2" fmla="*/ 0 w 15"/>
                    <a:gd name="T3" fmla="*/ 0 h 17"/>
                    <a:gd name="T4" fmla="*/ 0 w 15"/>
                    <a:gd name="T5" fmla="*/ 16 h 17"/>
                    <a:gd name="T6" fmla="*/ 5 w 15"/>
                    <a:gd name="T7" fmla="*/ 17 h 17"/>
                    <a:gd name="T8" fmla="*/ 15 w 15"/>
                    <a:gd name="T9" fmla="*/ 11 h 17"/>
                    <a:gd name="T10" fmla="*/ 15 w 15"/>
                    <a:gd name="T11" fmla="*/ 0 h 17"/>
                  </a:gdLst>
                  <a:ahLst/>
                  <a:cxnLst>
                    <a:cxn ang="0">
                      <a:pos x="T0" y="T1"/>
                    </a:cxn>
                    <a:cxn ang="0">
                      <a:pos x="T2" y="T3"/>
                    </a:cxn>
                    <a:cxn ang="0">
                      <a:pos x="T4" y="T5"/>
                    </a:cxn>
                    <a:cxn ang="0">
                      <a:pos x="T6" y="T7"/>
                    </a:cxn>
                    <a:cxn ang="0">
                      <a:pos x="T8" y="T9"/>
                    </a:cxn>
                    <a:cxn ang="0">
                      <a:pos x="T10" y="T11"/>
                    </a:cxn>
                  </a:cxnLst>
                  <a:rect l="0" t="0" r="r" b="b"/>
                  <a:pathLst>
                    <a:path w="15" h="17">
                      <a:moveTo>
                        <a:pt x="15" y="0"/>
                      </a:moveTo>
                      <a:cubicBezTo>
                        <a:pt x="0" y="0"/>
                        <a:pt x="0" y="0"/>
                        <a:pt x="0" y="0"/>
                      </a:cubicBezTo>
                      <a:cubicBezTo>
                        <a:pt x="0" y="16"/>
                        <a:pt x="0" y="16"/>
                        <a:pt x="0" y="16"/>
                      </a:cubicBezTo>
                      <a:cubicBezTo>
                        <a:pt x="2" y="17"/>
                        <a:pt x="3" y="17"/>
                        <a:pt x="5" y="17"/>
                      </a:cubicBezTo>
                      <a:cubicBezTo>
                        <a:pt x="8" y="17"/>
                        <a:pt x="14" y="15"/>
                        <a:pt x="15" y="11"/>
                      </a:cubicBezTo>
                      <a:cubicBezTo>
                        <a:pt x="15" y="0"/>
                        <a:pt x="15" y="0"/>
                        <a:pt x="15" y="0"/>
                      </a:cubicBezTo>
                    </a:path>
                  </a:pathLst>
                </a:custGeom>
                <a:solidFill>
                  <a:srgbClr val="EEC2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08" name="Freeform 42">
                  <a:extLst>
                    <a:ext uri="{FF2B5EF4-FFF2-40B4-BE49-F238E27FC236}">
                      <a16:creationId xmlns:a16="http://schemas.microsoft.com/office/drawing/2014/main" id="{10AE7602-2670-428A-96CA-7785F02D739E}"/>
                    </a:ext>
                  </a:extLst>
                </p:cNvPr>
                <p:cNvSpPr>
                  <a:spLocks/>
                </p:cNvSpPr>
                <p:nvPr/>
              </p:nvSpPr>
              <p:spPr bwMode="auto">
                <a:xfrm>
                  <a:off x="3967163" y="603251"/>
                  <a:ext cx="192088" cy="263525"/>
                </a:xfrm>
                <a:custGeom>
                  <a:avLst/>
                  <a:gdLst>
                    <a:gd name="T0" fmla="*/ 0 w 38"/>
                    <a:gd name="T1" fmla="*/ 24 h 52"/>
                    <a:gd name="T2" fmla="*/ 19 w 38"/>
                    <a:gd name="T3" fmla="*/ 0 h 52"/>
                    <a:gd name="T4" fmla="*/ 38 w 38"/>
                    <a:gd name="T5" fmla="*/ 24 h 52"/>
                    <a:gd name="T6" fmla="*/ 19 w 38"/>
                    <a:gd name="T7" fmla="*/ 52 h 52"/>
                    <a:gd name="T8" fmla="*/ 0 w 38"/>
                    <a:gd name="T9" fmla="*/ 24 h 52"/>
                  </a:gdLst>
                  <a:ahLst/>
                  <a:cxnLst>
                    <a:cxn ang="0">
                      <a:pos x="T0" y="T1"/>
                    </a:cxn>
                    <a:cxn ang="0">
                      <a:pos x="T2" y="T3"/>
                    </a:cxn>
                    <a:cxn ang="0">
                      <a:pos x="T4" y="T5"/>
                    </a:cxn>
                    <a:cxn ang="0">
                      <a:pos x="T6" y="T7"/>
                    </a:cxn>
                    <a:cxn ang="0">
                      <a:pos x="T8" y="T9"/>
                    </a:cxn>
                  </a:cxnLst>
                  <a:rect l="0" t="0" r="r" b="b"/>
                  <a:pathLst>
                    <a:path w="38" h="52">
                      <a:moveTo>
                        <a:pt x="0" y="24"/>
                      </a:moveTo>
                      <a:cubicBezTo>
                        <a:pt x="0" y="9"/>
                        <a:pt x="8" y="0"/>
                        <a:pt x="19" y="0"/>
                      </a:cubicBezTo>
                      <a:cubicBezTo>
                        <a:pt x="29" y="0"/>
                        <a:pt x="38" y="9"/>
                        <a:pt x="38" y="24"/>
                      </a:cubicBezTo>
                      <a:cubicBezTo>
                        <a:pt x="38" y="45"/>
                        <a:pt x="29" y="52"/>
                        <a:pt x="19" y="52"/>
                      </a:cubicBezTo>
                      <a:cubicBezTo>
                        <a:pt x="8" y="52"/>
                        <a:pt x="0" y="44"/>
                        <a:pt x="0" y="24"/>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09" name="Freeform 43">
                  <a:extLst>
                    <a:ext uri="{FF2B5EF4-FFF2-40B4-BE49-F238E27FC236}">
                      <a16:creationId xmlns:a16="http://schemas.microsoft.com/office/drawing/2014/main" id="{F4AAFB45-BC79-4984-9A66-826B555F580C}"/>
                    </a:ext>
                  </a:extLst>
                </p:cNvPr>
                <p:cNvSpPr>
                  <a:spLocks/>
                </p:cNvSpPr>
                <p:nvPr/>
              </p:nvSpPr>
              <p:spPr bwMode="auto">
                <a:xfrm>
                  <a:off x="3967163" y="603251"/>
                  <a:ext cx="192088" cy="263525"/>
                </a:xfrm>
                <a:custGeom>
                  <a:avLst/>
                  <a:gdLst>
                    <a:gd name="T0" fmla="*/ 0 w 38"/>
                    <a:gd name="T1" fmla="*/ 24 h 52"/>
                    <a:gd name="T2" fmla="*/ 19 w 38"/>
                    <a:gd name="T3" fmla="*/ 0 h 52"/>
                    <a:gd name="T4" fmla="*/ 38 w 38"/>
                    <a:gd name="T5" fmla="*/ 24 h 52"/>
                    <a:gd name="T6" fmla="*/ 19 w 38"/>
                    <a:gd name="T7" fmla="*/ 52 h 52"/>
                    <a:gd name="T8" fmla="*/ 0 w 38"/>
                    <a:gd name="T9" fmla="*/ 24 h 52"/>
                  </a:gdLst>
                  <a:ahLst/>
                  <a:cxnLst>
                    <a:cxn ang="0">
                      <a:pos x="T0" y="T1"/>
                    </a:cxn>
                    <a:cxn ang="0">
                      <a:pos x="T2" y="T3"/>
                    </a:cxn>
                    <a:cxn ang="0">
                      <a:pos x="T4" y="T5"/>
                    </a:cxn>
                    <a:cxn ang="0">
                      <a:pos x="T6" y="T7"/>
                    </a:cxn>
                    <a:cxn ang="0">
                      <a:pos x="T8" y="T9"/>
                    </a:cxn>
                  </a:cxnLst>
                  <a:rect l="0" t="0" r="r" b="b"/>
                  <a:pathLst>
                    <a:path w="38" h="52">
                      <a:moveTo>
                        <a:pt x="0" y="24"/>
                      </a:moveTo>
                      <a:cubicBezTo>
                        <a:pt x="0" y="9"/>
                        <a:pt x="8" y="0"/>
                        <a:pt x="19" y="0"/>
                      </a:cubicBezTo>
                      <a:cubicBezTo>
                        <a:pt x="29" y="0"/>
                        <a:pt x="38" y="9"/>
                        <a:pt x="38" y="24"/>
                      </a:cubicBezTo>
                      <a:cubicBezTo>
                        <a:pt x="38" y="45"/>
                        <a:pt x="29" y="52"/>
                        <a:pt x="19" y="52"/>
                      </a:cubicBezTo>
                      <a:cubicBezTo>
                        <a:pt x="8" y="52"/>
                        <a:pt x="0" y="44"/>
                        <a:pt x="0" y="24"/>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10" name="Freeform 44">
                  <a:extLst>
                    <a:ext uri="{FF2B5EF4-FFF2-40B4-BE49-F238E27FC236}">
                      <a16:creationId xmlns:a16="http://schemas.microsoft.com/office/drawing/2014/main" id="{1160DB5E-8270-4A16-95E0-40A1C59F3575}"/>
                    </a:ext>
                  </a:extLst>
                </p:cNvPr>
                <p:cNvSpPr>
                  <a:spLocks/>
                </p:cNvSpPr>
                <p:nvPr/>
              </p:nvSpPr>
              <p:spPr bwMode="auto">
                <a:xfrm>
                  <a:off x="3941763" y="700088"/>
                  <a:ext cx="66675" cy="80963"/>
                </a:xfrm>
                <a:custGeom>
                  <a:avLst/>
                  <a:gdLst>
                    <a:gd name="T0" fmla="*/ 0 w 13"/>
                    <a:gd name="T1" fmla="*/ 9 h 16"/>
                    <a:gd name="T2" fmla="*/ 6 w 13"/>
                    <a:gd name="T3" fmla="*/ 0 h 16"/>
                    <a:gd name="T4" fmla="*/ 13 w 13"/>
                    <a:gd name="T5" fmla="*/ 7 h 16"/>
                    <a:gd name="T6" fmla="*/ 8 w 13"/>
                    <a:gd name="T7" fmla="*/ 16 h 16"/>
                    <a:gd name="T8" fmla="*/ 0 w 13"/>
                    <a:gd name="T9" fmla="*/ 9 h 16"/>
                  </a:gdLst>
                  <a:ahLst/>
                  <a:cxnLst>
                    <a:cxn ang="0">
                      <a:pos x="T0" y="T1"/>
                    </a:cxn>
                    <a:cxn ang="0">
                      <a:pos x="T2" y="T3"/>
                    </a:cxn>
                    <a:cxn ang="0">
                      <a:pos x="T4" y="T5"/>
                    </a:cxn>
                    <a:cxn ang="0">
                      <a:pos x="T6" y="T7"/>
                    </a:cxn>
                    <a:cxn ang="0">
                      <a:pos x="T8" y="T9"/>
                    </a:cxn>
                  </a:cxnLst>
                  <a:rect l="0" t="0" r="r" b="b"/>
                  <a:pathLst>
                    <a:path w="13" h="16">
                      <a:moveTo>
                        <a:pt x="0" y="9"/>
                      </a:moveTo>
                      <a:cubicBezTo>
                        <a:pt x="0" y="4"/>
                        <a:pt x="2" y="1"/>
                        <a:pt x="6" y="0"/>
                      </a:cubicBezTo>
                      <a:cubicBezTo>
                        <a:pt x="9" y="0"/>
                        <a:pt x="12" y="3"/>
                        <a:pt x="13" y="7"/>
                      </a:cubicBezTo>
                      <a:cubicBezTo>
                        <a:pt x="13" y="12"/>
                        <a:pt x="11" y="15"/>
                        <a:pt x="8" y="16"/>
                      </a:cubicBezTo>
                      <a:cubicBezTo>
                        <a:pt x="4" y="16"/>
                        <a:pt x="1" y="13"/>
                        <a:pt x="0" y="9"/>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11" name="Freeform 45">
                  <a:extLst>
                    <a:ext uri="{FF2B5EF4-FFF2-40B4-BE49-F238E27FC236}">
                      <a16:creationId xmlns:a16="http://schemas.microsoft.com/office/drawing/2014/main" id="{32C972E9-BD3D-4F13-9636-1452C7955449}"/>
                    </a:ext>
                  </a:extLst>
                </p:cNvPr>
                <p:cNvSpPr>
                  <a:spLocks/>
                </p:cNvSpPr>
                <p:nvPr/>
              </p:nvSpPr>
              <p:spPr bwMode="auto">
                <a:xfrm>
                  <a:off x="4113213" y="700088"/>
                  <a:ext cx="71438" cy="80963"/>
                </a:xfrm>
                <a:custGeom>
                  <a:avLst/>
                  <a:gdLst>
                    <a:gd name="T0" fmla="*/ 6 w 14"/>
                    <a:gd name="T1" fmla="*/ 16 h 16"/>
                    <a:gd name="T2" fmla="*/ 1 w 14"/>
                    <a:gd name="T3" fmla="*/ 7 h 16"/>
                    <a:gd name="T4" fmla="*/ 8 w 14"/>
                    <a:gd name="T5" fmla="*/ 0 h 16"/>
                    <a:gd name="T6" fmla="*/ 13 w 14"/>
                    <a:gd name="T7" fmla="*/ 9 h 16"/>
                    <a:gd name="T8" fmla="*/ 6 w 14"/>
                    <a:gd name="T9" fmla="*/ 16 h 16"/>
                  </a:gdLst>
                  <a:ahLst/>
                  <a:cxnLst>
                    <a:cxn ang="0">
                      <a:pos x="T0" y="T1"/>
                    </a:cxn>
                    <a:cxn ang="0">
                      <a:pos x="T2" y="T3"/>
                    </a:cxn>
                    <a:cxn ang="0">
                      <a:pos x="T4" y="T5"/>
                    </a:cxn>
                    <a:cxn ang="0">
                      <a:pos x="T6" y="T7"/>
                    </a:cxn>
                    <a:cxn ang="0">
                      <a:pos x="T8" y="T9"/>
                    </a:cxn>
                  </a:cxnLst>
                  <a:rect l="0" t="0" r="r" b="b"/>
                  <a:pathLst>
                    <a:path w="14" h="16">
                      <a:moveTo>
                        <a:pt x="6" y="16"/>
                      </a:moveTo>
                      <a:cubicBezTo>
                        <a:pt x="2" y="15"/>
                        <a:pt x="0" y="12"/>
                        <a:pt x="1" y="7"/>
                      </a:cubicBezTo>
                      <a:cubicBezTo>
                        <a:pt x="1" y="3"/>
                        <a:pt x="4" y="0"/>
                        <a:pt x="8" y="0"/>
                      </a:cubicBezTo>
                      <a:cubicBezTo>
                        <a:pt x="11" y="1"/>
                        <a:pt x="14" y="4"/>
                        <a:pt x="13" y="9"/>
                      </a:cubicBezTo>
                      <a:cubicBezTo>
                        <a:pt x="12" y="13"/>
                        <a:pt x="9" y="16"/>
                        <a:pt x="6" y="16"/>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12" name="Freeform 46">
                  <a:extLst>
                    <a:ext uri="{FF2B5EF4-FFF2-40B4-BE49-F238E27FC236}">
                      <a16:creationId xmlns:a16="http://schemas.microsoft.com/office/drawing/2014/main" id="{F60E9ACE-9322-4008-8430-37E5411CEA05}"/>
                    </a:ext>
                  </a:extLst>
                </p:cNvPr>
                <p:cNvSpPr>
                  <a:spLocks/>
                </p:cNvSpPr>
                <p:nvPr/>
              </p:nvSpPr>
              <p:spPr bwMode="auto">
                <a:xfrm>
                  <a:off x="3876676" y="896938"/>
                  <a:ext cx="374650" cy="182563"/>
                </a:xfrm>
                <a:custGeom>
                  <a:avLst/>
                  <a:gdLst>
                    <a:gd name="T0" fmla="*/ 5 w 74"/>
                    <a:gd name="T1" fmla="*/ 11 h 36"/>
                    <a:gd name="T2" fmla="*/ 29 w 74"/>
                    <a:gd name="T3" fmla="*/ 0 h 36"/>
                    <a:gd name="T4" fmla="*/ 37 w 74"/>
                    <a:gd name="T5" fmla="*/ 7 h 36"/>
                    <a:gd name="T6" fmla="*/ 45 w 74"/>
                    <a:gd name="T7" fmla="*/ 0 h 36"/>
                    <a:gd name="T8" fmla="*/ 68 w 74"/>
                    <a:gd name="T9" fmla="*/ 11 h 36"/>
                    <a:gd name="T10" fmla="*/ 74 w 74"/>
                    <a:gd name="T11" fmla="*/ 36 h 36"/>
                    <a:gd name="T12" fmla="*/ 37 w 74"/>
                    <a:gd name="T13" fmla="*/ 36 h 36"/>
                    <a:gd name="T14" fmla="*/ 0 w 74"/>
                    <a:gd name="T15" fmla="*/ 36 h 36"/>
                    <a:gd name="T16" fmla="*/ 5 w 74"/>
                    <a:gd name="T17" fmla="*/ 1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6">
                      <a:moveTo>
                        <a:pt x="5" y="11"/>
                      </a:moveTo>
                      <a:cubicBezTo>
                        <a:pt x="8" y="6"/>
                        <a:pt x="20" y="2"/>
                        <a:pt x="29" y="0"/>
                      </a:cubicBezTo>
                      <a:cubicBezTo>
                        <a:pt x="29" y="4"/>
                        <a:pt x="32" y="7"/>
                        <a:pt x="37" y="7"/>
                      </a:cubicBezTo>
                      <a:cubicBezTo>
                        <a:pt x="41" y="7"/>
                        <a:pt x="45" y="4"/>
                        <a:pt x="45" y="0"/>
                      </a:cubicBezTo>
                      <a:cubicBezTo>
                        <a:pt x="53" y="2"/>
                        <a:pt x="65" y="6"/>
                        <a:pt x="68" y="11"/>
                      </a:cubicBezTo>
                      <a:cubicBezTo>
                        <a:pt x="71" y="22"/>
                        <a:pt x="74" y="36"/>
                        <a:pt x="74" y="36"/>
                      </a:cubicBezTo>
                      <a:cubicBezTo>
                        <a:pt x="37" y="36"/>
                        <a:pt x="37" y="36"/>
                        <a:pt x="37" y="36"/>
                      </a:cubicBezTo>
                      <a:cubicBezTo>
                        <a:pt x="0" y="36"/>
                        <a:pt x="0" y="36"/>
                        <a:pt x="0" y="36"/>
                      </a:cubicBezTo>
                      <a:cubicBezTo>
                        <a:pt x="0" y="36"/>
                        <a:pt x="2" y="21"/>
                        <a:pt x="5" y="11"/>
                      </a:cubicBezTo>
                      <a:close/>
                    </a:path>
                  </a:pathLst>
                </a:custGeom>
                <a:solidFill>
                  <a:srgbClr val="009E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13" name="Freeform 47">
                  <a:extLst>
                    <a:ext uri="{FF2B5EF4-FFF2-40B4-BE49-F238E27FC236}">
                      <a16:creationId xmlns:a16="http://schemas.microsoft.com/office/drawing/2014/main" id="{5F4B0B59-01F6-4420-BA81-B58C019082BC}"/>
                    </a:ext>
                  </a:extLst>
                </p:cNvPr>
                <p:cNvSpPr>
                  <a:spLocks/>
                </p:cNvSpPr>
                <p:nvPr/>
              </p:nvSpPr>
              <p:spPr bwMode="auto">
                <a:xfrm>
                  <a:off x="3957638" y="598488"/>
                  <a:ext cx="201613" cy="131763"/>
                </a:xfrm>
                <a:custGeom>
                  <a:avLst/>
                  <a:gdLst>
                    <a:gd name="T0" fmla="*/ 21 w 40"/>
                    <a:gd name="T1" fmla="*/ 0 h 26"/>
                    <a:gd name="T2" fmla="*/ 40 w 40"/>
                    <a:gd name="T3" fmla="*/ 24 h 26"/>
                    <a:gd name="T4" fmla="*/ 39 w 40"/>
                    <a:gd name="T5" fmla="*/ 26 h 26"/>
                    <a:gd name="T6" fmla="*/ 36 w 40"/>
                    <a:gd name="T7" fmla="*/ 12 h 26"/>
                    <a:gd name="T8" fmla="*/ 6 w 40"/>
                    <a:gd name="T9" fmla="*/ 12 h 26"/>
                    <a:gd name="T10" fmla="*/ 2 w 40"/>
                    <a:gd name="T11" fmla="*/ 26 h 26"/>
                    <a:gd name="T12" fmla="*/ 2 w 40"/>
                    <a:gd name="T13" fmla="*/ 25 h 26"/>
                    <a:gd name="T14" fmla="*/ 21 w 40"/>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26">
                      <a:moveTo>
                        <a:pt x="21" y="0"/>
                      </a:moveTo>
                      <a:cubicBezTo>
                        <a:pt x="31" y="0"/>
                        <a:pt x="40" y="9"/>
                        <a:pt x="40" y="24"/>
                      </a:cubicBezTo>
                      <a:cubicBezTo>
                        <a:pt x="40" y="25"/>
                        <a:pt x="40" y="25"/>
                        <a:pt x="39" y="26"/>
                      </a:cubicBezTo>
                      <a:cubicBezTo>
                        <a:pt x="39" y="26"/>
                        <a:pt x="37" y="21"/>
                        <a:pt x="36" y="12"/>
                      </a:cubicBezTo>
                      <a:cubicBezTo>
                        <a:pt x="28" y="19"/>
                        <a:pt x="19" y="21"/>
                        <a:pt x="6" y="12"/>
                      </a:cubicBezTo>
                      <a:cubicBezTo>
                        <a:pt x="6" y="19"/>
                        <a:pt x="4" y="23"/>
                        <a:pt x="2" y="26"/>
                      </a:cubicBezTo>
                      <a:cubicBezTo>
                        <a:pt x="2" y="26"/>
                        <a:pt x="2" y="25"/>
                        <a:pt x="2" y="25"/>
                      </a:cubicBezTo>
                      <a:cubicBezTo>
                        <a:pt x="0" y="9"/>
                        <a:pt x="10" y="0"/>
                        <a:pt x="21" y="0"/>
                      </a:cubicBezTo>
                      <a:close/>
                    </a:path>
                  </a:pathLst>
                </a:custGeom>
                <a:solidFill>
                  <a:srgbClr val="262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grpSp>
          <p:grpSp>
            <p:nvGrpSpPr>
              <p:cNvPr id="648" name="Group 348">
                <a:extLst>
                  <a:ext uri="{FF2B5EF4-FFF2-40B4-BE49-F238E27FC236}">
                    <a16:creationId xmlns:a16="http://schemas.microsoft.com/office/drawing/2014/main" id="{26CB853F-0812-4FE7-819E-F0E3682329DE}"/>
                  </a:ext>
                </a:extLst>
              </p:cNvPr>
              <p:cNvGrpSpPr/>
              <p:nvPr/>
            </p:nvGrpSpPr>
            <p:grpSpPr>
              <a:xfrm>
                <a:off x="2995613" y="855663"/>
                <a:ext cx="661988" cy="658813"/>
                <a:chOff x="2995613" y="855663"/>
                <a:chExt cx="661988" cy="658813"/>
              </a:xfrm>
            </p:grpSpPr>
            <p:sp>
              <p:nvSpPr>
                <p:cNvPr id="887" name="Oval 48">
                  <a:extLst>
                    <a:ext uri="{FF2B5EF4-FFF2-40B4-BE49-F238E27FC236}">
                      <a16:creationId xmlns:a16="http://schemas.microsoft.com/office/drawing/2014/main" id="{39D40A1C-8956-4E75-833A-F6B35E4B4408}"/>
                    </a:ext>
                  </a:extLst>
                </p:cNvPr>
                <p:cNvSpPr>
                  <a:spLocks noChangeArrowheads="1"/>
                </p:cNvSpPr>
                <p:nvPr/>
              </p:nvSpPr>
              <p:spPr bwMode="auto">
                <a:xfrm>
                  <a:off x="2995613" y="855663"/>
                  <a:ext cx="661988" cy="658813"/>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88" name="Freeform 49">
                  <a:extLst>
                    <a:ext uri="{FF2B5EF4-FFF2-40B4-BE49-F238E27FC236}">
                      <a16:creationId xmlns:a16="http://schemas.microsoft.com/office/drawing/2014/main" id="{5AFE54AC-C942-4E6B-8D01-A97B8280BD0E}"/>
                    </a:ext>
                  </a:extLst>
                </p:cNvPr>
                <p:cNvSpPr>
                  <a:spLocks/>
                </p:cNvSpPr>
                <p:nvPr/>
              </p:nvSpPr>
              <p:spPr bwMode="auto">
                <a:xfrm>
                  <a:off x="3136901" y="1322388"/>
                  <a:ext cx="374650" cy="192088"/>
                </a:xfrm>
                <a:custGeom>
                  <a:avLst/>
                  <a:gdLst>
                    <a:gd name="T0" fmla="*/ 6 w 74"/>
                    <a:gd name="T1" fmla="*/ 13 h 38"/>
                    <a:gd name="T2" fmla="*/ 37 w 74"/>
                    <a:gd name="T3" fmla="*/ 0 h 38"/>
                    <a:gd name="T4" fmla="*/ 69 w 74"/>
                    <a:gd name="T5" fmla="*/ 13 h 38"/>
                    <a:gd name="T6" fmla="*/ 74 w 74"/>
                    <a:gd name="T7" fmla="*/ 38 h 38"/>
                    <a:gd name="T8" fmla="*/ 37 w 74"/>
                    <a:gd name="T9" fmla="*/ 38 h 38"/>
                    <a:gd name="T10" fmla="*/ 0 w 74"/>
                    <a:gd name="T11" fmla="*/ 38 h 38"/>
                    <a:gd name="T12" fmla="*/ 6 w 74"/>
                    <a:gd name="T13" fmla="*/ 13 h 38"/>
                  </a:gdLst>
                  <a:ahLst/>
                  <a:cxnLst>
                    <a:cxn ang="0">
                      <a:pos x="T0" y="T1"/>
                    </a:cxn>
                    <a:cxn ang="0">
                      <a:pos x="T2" y="T3"/>
                    </a:cxn>
                    <a:cxn ang="0">
                      <a:pos x="T4" y="T5"/>
                    </a:cxn>
                    <a:cxn ang="0">
                      <a:pos x="T6" y="T7"/>
                    </a:cxn>
                    <a:cxn ang="0">
                      <a:pos x="T8" y="T9"/>
                    </a:cxn>
                    <a:cxn ang="0">
                      <a:pos x="T10" y="T11"/>
                    </a:cxn>
                    <a:cxn ang="0">
                      <a:pos x="T12" y="T13"/>
                    </a:cxn>
                  </a:cxnLst>
                  <a:rect l="0" t="0" r="r" b="b"/>
                  <a:pathLst>
                    <a:path w="74" h="38">
                      <a:moveTo>
                        <a:pt x="6" y="13"/>
                      </a:moveTo>
                      <a:cubicBezTo>
                        <a:pt x="10" y="5"/>
                        <a:pt x="37" y="0"/>
                        <a:pt x="37" y="0"/>
                      </a:cubicBezTo>
                      <a:cubicBezTo>
                        <a:pt x="37" y="0"/>
                        <a:pt x="64" y="5"/>
                        <a:pt x="69" y="13"/>
                      </a:cubicBezTo>
                      <a:cubicBezTo>
                        <a:pt x="72" y="24"/>
                        <a:pt x="74" y="38"/>
                        <a:pt x="74" y="38"/>
                      </a:cubicBezTo>
                      <a:cubicBezTo>
                        <a:pt x="37" y="38"/>
                        <a:pt x="37" y="38"/>
                        <a:pt x="37" y="38"/>
                      </a:cubicBezTo>
                      <a:cubicBezTo>
                        <a:pt x="0" y="38"/>
                        <a:pt x="0" y="38"/>
                        <a:pt x="0" y="38"/>
                      </a:cubicBezTo>
                      <a:cubicBezTo>
                        <a:pt x="0" y="38"/>
                        <a:pt x="2" y="23"/>
                        <a:pt x="6" y="13"/>
                      </a:cubicBezTo>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89" name="Rectangle 50">
                  <a:extLst>
                    <a:ext uri="{FF2B5EF4-FFF2-40B4-BE49-F238E27FC236}">
                      <a16:creationId xmlns:a16="http://schemas.microsoft.com/office/drawing/2014/main" id="{90E994F6-0A6E-4B24-BA22-D74F2A158845}"/>
                    </a:ext>
                  </a:extLst>
                </p:cNvPr>
                <p:cNvSpPr>
                  <a:spLocks noChangeArrowheads="1"/>
                </p:cNvSpPr>
                <p:nvPr/>
              </p:nvSpPr>
              <p:spPr bwMode="auto">
                <a:xfrm>
                  <a:off x="3289301" y="1241426"/>
                  <a:ext cx="76200" cy="125413"/>
                </a:xfrm>
                <a:prstGeom prst="rect">
                  <a:avLst/>
                </a:prstGeom>
                <a:solidFill>
                  <a:srgbClr val="F1C9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90" name="Rectangle 51">
                  <a:extLst>
                    <a:ext uri="{FF2B5EF4-FFF2-40B4-BE49-F238E27FC236}">
                      <a16:creationId xmlns:a16="http://schemas.microsoft.com/office/drawing/2014/main" id="{0C5DE3B0-898F-4442-893F-C1FA85D7563C}"/>
                    </a:ext>
                  </a:extLst>
                </p:cNvPr>
                <p:cNvSpPr>
                  <a:spLocks noChangeArrowheads="1"/>
                </p:cNvSpPr>
                <p:nvPr/>
              </p:nvSpPr>
              <p:spPr bwMode="auto">
                <a:xfrm>
                  <a:off x="3289301" y="1241426"/>
                  <a:ext cx="762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91" name="Freeform 52">
                  <a:extLst>
                    <a:ext uri="{FF2B5EF4-FFF2-40B4-BE49-F238E27FC236}">
                      <a16:creationId xmlns:a16="http://schemas.microsoft.com/office/drawing/2014/main" id="{6C2C4444-E367-434A-9803-8DF26FD4A024}"/>
                    </a:ext>
                  </a:extLst>
                </p:cNvPr>
                <p:cNvSpPr>
                  <a:spLocks/>
                </p:cNvSpPr>
                <p:nvPr/>
              </p:nvSpPr>
              <p:spPr bwMode="auto">
                <a:xfrm>
                  <a:off x="3289301" y="1241426"/>
                  <a:ext cx="76200" cy="90488"/>
                </a:xfrm>
                <a:custGeom>
                  <a:avLst/>
                  <a:gdLst>
                    <a:gd name="T0" fmla="*/ 15 w 15"/>
                    <a:gd name="T1" fmla="*/ 0 h 18"/>
                    <a:gd name="T2" fmla="*/ 0 w 15"/>
                    <a:gd name="T3" fmla="*/ 0 h 18"/>
                    <a:gd name="T4" fmla="*/ 0 w 15"/>
                    <a:gd name="T5" fmla="*/ 17 h 18"/>
                    <a:gd name="T6" fmla="*/ 4 w 15"/>
                    <a:gd name="T7" fmla="*/ 18 h 18"/>
                    <a:gd name="T8" fmla="*/ 15 w 15"/>
                    <a:gd name="T9" fmla="*/ 12 h 18"/>
                    <a:gd name="T10" fmla="*/ 15 w 15"/>
                    <a:gd name="T11" fmla="*/ 0 h 18"/>
                  </a:gdLst>
                  <a:ahLst/>
                  <a:cxnLst>
                    <a:cxn ang="0">
                      <a:pos x="T0" y="T1"/>
                    </a:cxn>
                    <a:cxn ang="0">
                      <a:pos x="T2" y="T3"/>
                    </a:cxn>
                    <a:cxn ang="0">
                      <a:pos x="T4" y="T5"/>
                    </a:cxn>
                    <a:cxn ang="0">
                      <a:pos x="T6" y="T7"/>
                    </a:cxn>
                    <a:cxn ang="0">
                      <a:pos x="T8" y="T9"/>
                    </a:cxn>
                    <a:cxn ang="0">
                      <a:pos x="T10" y="T11"/>
                    </a:cxn>
                  </a:cxnLst>
                  <a:rect l="0" t="0" r="r" b="b"/>
                  <a:pathLst>
                    <a:path w="15" h="18">
                      <a:moveTo>
                        <a:pt x="15" y="0"/>
                      </a:moveTo>
                      <a:cubicBezTo>
                        <a:pt x="0" y="0"/>
                        <a:pt x="0" y="0"/>
                        <a:pt x="0" y="0"/>
                      </a:cubicBezTo>
                      <a:cubicBezTo>
                        <a:pt x="0" y="17"/>
                        <a:pt x="0" y="17"/>
                        <a:pt x="0" y="17"/>
                      </a:cubicBezTo>
                      <a:cubicBezTo>
                        <a:pt x="1" y="17"/>
                        <a:pt x="3" y="18"/>
                        <a:pt x="4" y="18"/>
                      </a:cubicBezTo>
                      <a:cubicBezTo>
                        <a:pt x="8" y="18"/>
                        <a:pt x="13" y="15"/>
                        <a:pt x="15" y="12"/>
                      </a:cubicBezTo>
                      <a:cubicBezTo>
                        <a:pt x="15" y="0"/>
                        <a:pt x="15" y="0"/>
                        <a:pt x="15" y="0"/>
                      </a:cubicBezTo>
                    </a:path>
                  </a:pathLst>
                </a:custGeom>
                <a:solidFill>
                  <a:srgbClr val="EEC2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92" name="Freeform 53">
                  <a:extLst>
                    <a:ext uri="{FF2B5EF4-FFF2-40B4-BE49-F238E27FC236}">
                      <a16:creationId xmlns:a16="http://schemas.microsoft.com/office/drawing/2014/main" id="{87587E48-23ED-4E5D-8ACF-F55FD68D66BF}"/>
                    </a:ext>
                  </a:extLst>
                </p:cNvPr>
                <p:cNvSpPr>
                  <a:spLocks/>
                </p:cNvSpPr>
                <p:nvPr/>
              </p:nvSpPr>
              <p:spPr bwMode="auto">
                <a:xfrm>
                  <a:off x="3136901" y="1336676"/>
                  <a:ext cx="374650" cy="177800"/>
                </a:xfrm>
                <a:custGeom>
                  <a:avLst/>
                  <a:gdLst>
                    <a:gd name="T0" fmla="*/ 6 w 74"/>
                    <a:gd name="T1" fmla="*/ 10 h 35"/>
                    <a:gd name="T2" fmla="*/ 27 w 74"/>
                    <a:gd name="T3" fmla="*/ 0 h 35"/>
                    <a:gd name="T4" fmla="*/ 37 w 74"/>
                    <a:gd name="T5" fmla="*/ 10 h 35"/>
                    <a:gd name="T6" fmla="*/ 48 w 74"/>
                    <a:gd name="T7" fmla="*/ 0 h 35"/>
                    <a:gd name="T8" fmla="*/ 69 w 74"/>
                    <a:gd name="T9" fmla="*/ 10 h 35"/>
                    <a:gd name="T10" fmla="*/ 74 w 74"/>
                    <a:gd name="T11" fmla="*/ 35 h 35"/>
                    <a:gd name="T12" fmla="*/ 37 w 74"/>
                    <a:gd name="T13" fmla="*/ 35 h 35"/>
                    <a:gd name="T14" fmla="*/ 0 w 74"/>
                    <a:gd name="T15" fmla="*/ 35 h 35"/>
                    <a:gd name="T16" fmla="*/ 6 w 74"/>
                    <a:gd name="T17" fmla="*/ 1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5">
                      <a:moveTo>
                        <a:pt x="6" y="10"/>
                      </a:moveTo>
                      <a:cubicBezTo>
                        <a:pt x="9" y="6"/>
                        <a:pt x="19" y="2"/>
                        <a:pt x="27" y="0"/>
                      </a:cubicBezTo>
                      <a:cubicBezTo>
                        <a:pt x="27" y="5"/>
                        <a:pt x="32" y="10"/>
                        <a:pt x="37" y="10"/>
                      </a:cubicBezTo>
                      <a:cubicBezTo>
                        <a:pt x="43" y="10"/>
                        <a:pt x="47" y="5"/>
                        <a:pt x="48" y="0"/>
                      </a:cubicBezTo>
                      <a:cubicBezTo>
                        <a:pt x="56" y="2"/>
                        <a:pt x="66" y="6"/>
                        <a:pt x="69" y="10"/>
                      </a:cubicBezTo>
                      <a:cubicBezTo>
                        <a:pt x="72" y="21"/>
                        <a:pt x="74" y="35"/>
                        <a:pt x="74" y="35"/>
                      </a:cubicBezTo>
                      <a:cubicBezTo>
                        <a:pt x="37" y="35"/>
                        <a:pt x="37" y="35"/>
                        <a:pt x="37" y="35"/>
                      </a:cubicBezTo>
                      <a:cubicBezTo>
                        <a:pt x="0" y="35"/>
                        <a:pt x="0" y="35"/>
                        <a:pt x="0" y="35"/>
                      </a:cubicBezTo>
                      <a:cubicBezTo>
                        <a:pt x="0" y="35"/>
                        <a:pt x="2" y="20"/>
                        <a:pt x="6"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93" name="Freeform 54">
                  <a:extLst>
                    <a:ext uri="{FF2B5EF4-FFF2-40B4-BE49-F238E27FC236}">
                      <a16:creationId xmlns:a16="http://schemas.microsoft.com/office/drawing/2014/main" id="{3DC05B9F-7AEA-4807-BA4A-E80208643E79}"/>
                    </a:ext>
                  </a:extLst>
                </p:cNvPr>
                <p:cNvSpPr>
                  <a:spLocks/>
                </p:cNvSpPr>
                <p:nvPr/>
              </p:nvSpPr>
              <p:spPr bwMode="auto">
                <a:xfrm>
                  <a:off x="3227388" y="1038226"/>
                  <a:ext cx="193675" cy="273050"/>
                </a:xfrm>
                <a:custGeom>
                  <a:avLst/>
                  <a:gdLst>
                    <a:gd name="T0" fmla="*/ 0 w 38"/>
                    <a:gd name="T1" fmla="*/ 25 h 54"/>
                    <a:gd name="T2" fmla="*/ 19 w 38"/>
                    <a:gd name="T3" fmla="*/ 0 h 54"/>
                    <a:gd name="T4" fmla="*/ 38 w 38"/>
                    <a:gd name="T5" fmla="*/ 25 h 54"/>
                    <a:gd name="T6" fmla="*/ 33 w 38"/>
                    <a:gd name="T7" fmla="*/ 48 h 54"/>
                    <a:gd name="T8" fmla="*/ 19 w 38"/>
                    <a:gd name="T9" fmla="*/ 54 h 54"/>
                    <a:gd name="T10" fmla="*/ 19 w 38"/>
                    <a:gd name="T11" fmla="*/ 54 h 54"/>
                    <a:gd name="T12" fmla="*/ 19 w 38"/>
                    <a:gd name="T13" fmla="*/ 54 h 54"/>
                    <a:gd name="T14" fmla="*/ 19 w 38"/>
                    <a:gd name="T15" fmla="*/ 54 h 54"/>
                    <a:gd name="T16" fmla="*/ 19 w 38"/>
                    <a:gd name="T17" fmla="*/ 54 h 54"/>
                    <a:gd name="T18" fmla="*/ 6 w 38"/>
                    <a:gd name="T19" fmla="*/ 48 h 54"/>
                    <a:gd name="T20" fmla="*/ 0 w 38"/>
                    <a:gd name="T21" fmla="*/ 2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54">
                      <a:moveTo>
                        <a:pt x="0" y="25"/>
                      </a:moveTo>
                      <a:cubicBezTo>
                        <a:pt x="0" y="9"/>
                        <a:pt x="9" y="0"/>
                        <a:pt x="19" y="0"/>
                      </a:cubicBezTo>
                      <a:cubicBezTo>
                        <a:pt x="30" y="0"/>
                        <a:pt x="38" y="9"/>
                        <a:pt x="38" y="25"/>
                      </a:cubicBezTo>
                      <a:cubicBezTo>
                        <a:pt x="38" y="31"/>
                        <a:pt x="36" y="45"/>
                        <a:pt x="33" y="48"/>
                      </a:cubicBezTo>
                      <a:cubicBezTo>
                        <a:pt x="31" y="50"/>
                        <a:pt x="23" y="54"/>
                        <a:pt x="19" y="54"/>
                      </a:cubicBezTo>
                      <a:cubicBezTo>
                        <a:pt x="19" y="54"/>
                        <a:pt x="19" y="54"/>
                        <a:pt x="19" y="54"/>
                      </a:cubicBezTo>
                      <a:cubicBezTo>
                        <a:pt x="19" y="54"/>
                        <a:pt x="19" y="54"/>
                        <a:pt x="19" y="54"/>
                      </a:cubicBezTo>
                      <a:cubicBezTo>
                        <a:pt x="19" y="54"/>
                        <a:pt x="19" y="54"/>
                        <a:pt x="19" y="54"/>
                      </a:cubicBezTo>
                      <a:cubicBezTo>
                        <a:pt x="19" y="54"/>
                        <a:pt x="19" y="54"/>
                        <a:pt x="19" y="54"/>
                      </a:cubicBezTo>
                      <a:cubicBezTo>
                        <a:pt x="16" y="54"/>
                        <a:pt x="8" y="50"/>
                        <a:pt x="6" y="48"/>
                      </a:cubicBezTo>
                      <a:cubicBezTo>
                        <a:pt x="2" y="45"/>
                        <a:pt x="0" y="31"/>
                        <a:pt x="0" y="25"/>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94" name="Freeform 55">
                  <a:extLst>
                    <a:ext uri="{FF2B5EF4-FFF2-40B4-BE49-F238E27FC236}">
                      <a16:creationId xmlns:a16="http://schemas.microsoft.com/office/drawing/2014/main" id="{CF5D85DA-4284-49E4-B2D0-2C41FF829117}"/>
                    </a:ext>
                  </a:extLst>
                </p:cNvPr>
                <p:cNvSpPr>
                  <a:spLocks/>
                </p:cNvSpPr>
                <p:nvPr/>
              </p:nvSpPr>
              <p:spPr bwMode="auto">
                <a:xfrm>
                  <a:off x="3201988" y="1139826"/>
                  <a:ext cx="71438" cy="80963"/>
                </a:xfrm>
                <a:custGeom>
                  <a:avLst/>
                  <a:gdLst>
                    <a:gd name="T0" fmla="*/ 1 w 14"/>
                    <a:gd name="T1" fmla="*/ 8 h 16"/>
                    <a:gd name="T2" fmla="*/ 6 w 14"/>
                    <a:gd name="T3" fmla="*/ 0 h 16"/>
                    <a:gd name="T4" fmla="*/ 13 w 14"/>
                    <a:gd name="T5" fmla="*/ 7 h 16"/>
                    <a:gd name="T6" fmla="*/ 8 w 14"/>
                    <a:gd name="T7" fmla="*/ 15 h 16"/>
                    <a:gd name="T8" fmla="*/ 1 w 14"/>
                    <a:gd name="T9" fmla="*/ 8 h 16"/>
                  </a:gdLst>
                  <a:ahLst/>
                  <a:cxnLst>
                    <a:cxn ang="0">
                      <a:pos x="T0" y="T1"/>
                    </a:cxn>
                    <a:cxn ang="0">
                      <a:pos x="T2" y="T3"/>
                    </a:cxn>
                    <a:cxn ang="0">
                      <a:pos x="T4" y="T5"/>
                    </a:cxn>
                    <a:cxn ang="0">
                      <a:pos x="T6" y="T7"/>
                    </a:cxn>
                    <a:cxn ang="0">
                      <a:pos x="T8" y="T9"/>
                    </a:cxn>
                  </a:cxnLst>
                  <a:rect l="0" t="0" r="r" b="b"/>
                  <a:pathLst>
                    <a:path w="14" h="16">
                      <a:moveTo>
                        <a:pt x="1" y="8"/>
                      </a:moveTo>
                      <a:cubicBezTo>
                        <a:pt x="0" y="4"/>
                        <a:pt x="3" y="0"/>
                        <a:pt x="6" y="0"/>
                      </a:cubicBezTo>
                      <a:cubicBezTo>
                        <a:pt x="10" y="0"/>
                        <a:pt x="13" y="3"/>
                        <a:pt x="13" y="7"/>
                      </a:cubicBezTo>
                      <a:cubicBezTo>
                        <a:pt x="14" y="11"/>
                        <a:pt x="12" y="15"/>
                        <a:pt x="8" y="15"/>
                      </a:cubicBezTo>
                      <a:cubicBezTo>
                        <a:pt x="5" y="16"/>
                        <a:pt x="2" y="13"/>
                        <a:pt x="1" y="8"/>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95" name="Freeform 56">
                  <a:extLst>
                    <a:ext uri="{FF2B5EF4-FFF2-40B4-BE49-F238E27FC236}">
                      <a16:creationId xmlns:a16="http://schemas.microsoft.com/office/drawing/2014/main" id="{4739BEAA-08F5-4B62-B817-AF43DF791C76}"/>
                    </a:ext>
                  </a:extLst>
                </p:cNvPr>
                <p:cNvSpPr>
                  <a:spLocks/>
                </p:cNvSpPr>
                <p:nvPr/>
              </p:nvSpPr>
              <p:spPr bwMode="auto">
                <a:xfrm>
                  <a:off x="3379788" y="1139826"/>
                  <a:ext cx="66675" cy="80963"/>
                </a:xfrm>
                <a:custGeom>
                  <a:avLst/>
                  <a:gdLst>
                    <a:gd name="T0" fmla="*/ 5 w 13"/>
                    <a:gd name="T1" fmla="*/ 15 h 16"/>
                    <a:gd name="T2" fmla="*/ 0 w 13"/>
                    <a:gd name="T3" fmla="*/ 7 h 16"/>
                    <a:gd name="T4" fmla="*/ 7 w 13"/>
                    <a:gd name="T5" fmla="*/ 0 h 16"/>
                    <a:gd name="T6" fmla="*/ 13 w 13"/>
                    <a:gd name="T7" fmla="*/ 8 h 16"/>
                    <a:gd name="T8" fmla="*/ 5 w 13"/>
                    <a:gd name="T9" fmla="*/ 15 h 16"/>
                  </a:gdLst>
                  <a:ahLst/>
                  <a:cxnLst>
                    <a:cxn ang="0">
                      <a:pos x="T0" y="T1"/>
                    </a:cxn>
                    <a:cxn ang="0">
                      <a:pos x="T2" y="T3"/>
                    </a:cxn>
                    <a:cxn ang="0">
                      <a:pos x="T4" y="T5"/>
                    </a:cxn>
                    <a:cxn ang="0">
                      <a:pos x="T6" y="T7"/>
                    </a:cxn>
                    <a:cxn ang="0">
                      <a:pos x="T8" y="T9"/>
                    </a:cxn>
                  </a:cxnLst>
                  <a:rect l="0" t="0" r="r" b="b"/>
                  <a:pathLst>
                    <a:path w="13" h="16">
                      <a:moveTo>
                        <a:pt x="5" y="15"/>
                      </a:moveTo>
                      <a:cubicBezTo>
                        <a:pt x="2" y="15"/>
                        <a:pt x="0" y="11"/>
                        <a:pt x="0" y="7"/>
                      </a:cubicBezTo>
                      <a:cubicBezTo>
                        <a:pt x="1" y="3"/>
                        <a:pt x="4" y="0"/>
                        <a:pt x="7" y="0"/>
                      </a:cubicBezTo>
                      <a:cubicBezTo>
                        <a:pt x="11" y="0"/>
                        <a:pt x="13" y="4"/>
                        <a:pt x="13" y="8"/>
                      </a:cubicBezTo>
                      <a:cubicBezTo>
                        <a:pt x="12" y="13"/>
                        <a:pt x="9" y="16"/>
                        <a:pt x="5" y="15"/>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96" name="Freeform 57">
                  <a:extLst>
                    <a:ext uri="{FF2B5EF4-FFF2-40B4-BE49-F238E27FC236}">
                      <a16:creationId xmlns:a16="http://schemas.microsoft.com/office/drawing/2014/main" id="{C1B07EF8-923E-4A2E-B670-0C88FE94E3E1}"/>
                    </a:ext>
                  </a:extLst>
                </p:cNvPr>
                <p:cNvSpPr>
                  <a:spLocks/>
                </p:cNvSpPr>
                <p:nvPr/>
              </p:nvSpPr>
              <p:spPr bwMode="auto">
                <a:xfrm>
                  <a:off x="3375026" y="1343026"/>
                  <a:ext cx="136525" cy="171450"/>
                </a:xfrm>
                <a:custGeom>
                  <a:avLst/>
                  <a:gdLst>
                    <a:gd name="T0" fmla="*/ 22 w 27"/>
                    <a:gd name="T1" fmla="*/ 9 h 34"/>
                    <a:gd name="T2" fmla="*/ 27 w 27"/>
                    <a:gd name="T3" fmla="*/ 34 h 34"/>
                    <a:gd name="T4" fmla="*/ 0 w 27"/>
                    <a:gd name="T5" fmla="*/ 34 h 34"/>
                    <a:gd name="T6" fmla="*/ 5 w 27"/>
                    <a:gd name="T7" fmla="*/ 0 h 34"/>
                    <a:gd name="T8" fmla="*/ 22 w 27"/>
                    <a:gd name="T9" fmla="*/ 9 h 34"/>
                  </a:gdLst>
                  <a:ahLst/>
                  <a:cxnLst>
                    <a:cxn ang="0">
                      <a:pos x="T0" y="T1"/>
                    </a:cxn>
                    <a:cxn ang="0">
                      <a:pos x="T2" y="T3"/>
                    </a:cxn>
                    <a:cxn ang="0">
                      <a:pos x="T4" y="T5"/>
                    </a:cxn>
                    <a:cxn ang="0">
                      <a:pos x="T6" y="T7"/>
                    </a:cxn>
                    <a:cxn ang="0">
                      <a:pos x="T8" y="T9"/>
                    </a:cxn>
                  </a:cxnLst>
                  <a:rect l="0" t="0" r="r" b="b"/>
                  <a:pathLst>
                    <a:path w="27" h="34">
                      <a:moveTo>
                        <a:pt x="22" y="9"/>
                      </a:moveTo>
                      <a:cubicBezTo>
                        <a:pt x="25" y="20"/>
                        <a:pt x="27" y="34"/>
                        <a:pt x="27" y="34"/>
                      </a:cubicBezTo>
                      <a:cubicBezTo>
                        <a:pt x="0" y="34"/>
                        <a:pt x="0" y="34"/>
                        <a:pt x="0" y="34"/>
                      </a:cubicBezTo>
                      <a:cubicBezTo>
                        <a:pt x="5" y="14"/>
                        <a:pt x="5" y="0"/>
                        <a:pt x="5" y="0"/>
                      </a:cubicBezTo>
                      <a:cubicBezTo>
                        <a:pt x="12" y="2"/>
                        <a:pt x="20" y="5"/>
                        <a:pt x="22" y="9"/>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97" name="Freeform 58">
                  <a:extLst>
                    <a:ext uri="{FF2B5EF4-FFF2-40B4-BE49-F238E27FC236}">
                      <a16:creationId xmlns:a16="http://schemas.microsoft.com/office/drawing/2014/main" id="{8B115FC9-4B3E-4306-9FBE-79CA3617435D}"/>
                    </a:ext>
                  </a:extLst>
                </p:cNvPr>
                <p:cNvSpPr>
                  <a:spLocks/>
                </p:cNvSpPr>
                <p:nvPr/>
              </p:nvSpPr>
              <p:spPr bwMode="auto">
                <a:xfrm>
                  <a:off x="3136901" y="1343026"/>
                  <a:ext cx="136525" cy="171450"/>
                </a:xfrm>
                <a:custGeom>
                  <a:avLst/>
                  <a:gdLst>
                    <a:gd name="T0" fmla="*/ 6 w 27"/>
                    <a:gd name="T1" fmla="*/ 9 h 34"/>
                    <a:gd name="T2" fmla="*/ 0 w 27"/>
                    <a:gd name="T3" fmla="*/ 34 h 34"/>
                    <a:gd name="T4" fmla="*/ 27 w 27"/>
                    <a:gd name="T5" fmla="*/ 34 h 34"/>
                    <a:gd name="T6" fmla="*/ 22 w 27"/>
                    <a:gd name="T7" fmla="*/ 0 h 34"/>
                    <a:gd name="T8" fmla="*/ 6 w 27"/>
                    <a:gd name="T9" fmla="*/ 9 h 34"/>
                  </a:gdLst>
                  <a:ahLst/>
                  <a:cxnLst>
                    <a:cxn ang="0">
                      <a:pos x="T0" y="T1"/>
                    </a:cxn>
                    <a:cxn ang="0">
                      <a:pos x="T2" y="T3"/>
                    </a:cxn>
                    <a:cxn ang="0">
                      <a:pos x="T4" y="T5"/>
                    </a:cxn>
                    <a:cxn ang="0">
                      <a:pos x="T6" y="T7"/>
                    </a:cxn>
                    <a:cxn ang="0">
                      <a:pos x="T8" y="T9"/>
                    </a:cxn>
                  </a:cxnLst>
                  <a:rect l="0" t="0" r="r" b="b"/>
                  <a:pathLst>
                    <a:path w="27" h="34">
                      <a:moveTo>
                        <a:pt x="6" y="9"/>
                      </a:moveTo>
                      <a:cubicBezTo>
                        <a:pt x="2" y="20"/>
                        <a:pt x="0" y="34"/>
                        <a:pt x="0" y="34"/>
                      </a:cubicBezTo>
                      <a:cubicBezTo>
                        <a:pt x="27" y="34"/>
                        <a:pt x="27" y="34"/>
                        <a:pt x="27" y="34"/>
                      </a:cubicBezTo>
                      <a:cubicBezTo>
                        <a:pt x="23" y="14"/>
                        <a:pt x="22" y="0"/>
                        <a:pt x="22" y="0"/>
                      </a:cubicBezTo>
                      <a:cubicBezTo>
                        <a:pt x="15" y="2"/>
                        <a:pt x="8" y="5"/>
                        <a:pt x="6" y="9"/>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98" name="Freeform 59">
                  <a:extLst>
                    <a:ext uri="{FF2B5EF4-FFF2-40B4-BE49-F238E27FC236}">
                      <a16:creationId xmlns:a16="http://schemas.microsoft.com/office/drawing/2014/main" id="{859FDE6E-9C1B-458B-A233-83739DFF1ECF}"/>
                    </a:ext>
                  </a:extLst>
                </p:cNvPr>
                <p:cNvSpPr>
                  <a:spLocks/>
                </p:cNvSpPr>
                <p:nvPr/>
              </p:nvSpPr>
              <p:spPr bwMode="auto">
                <a:xfrm>
                  <a:off x="3324226" y="1216026"/>
                  <a:ext cx="90488" cy="95250"/>
                </a:xfrm>
                <a:custGeom>
                  <a:avLst/>
                  <a:gdLst>
                    <a:gd name="T0" fmla="*/ 18 w 18"/>
                    <a:gd name="T1" fmla="*/ 0 h 19"/>
                    <a:gd name="T2" fmla="*/ 12 w 18"/>
                    <a:gd name="T3" fmla="*/ 11 h 19"/>
                    <a:gd name="T4" fmla="*/ 10 w 18"/>
                    <a:gd name="T5" fmla="*/ 11 h 19"/>
                    <a:gd name="T6" fmla="*/ 7 w 18"/>
                    <a:gd name="T7" fmla="*/ 7 h 19"/>
                    <a:gd name="T8" fmla="*/ 0 w 18"/>
                    <a:gd name="T9" fmla="*/ 5 h 19"/>
                    <a:gd name="T10" fmla="*/ 0 w 18"/>
                    <a:gd name="T11" fmla="*/ 19 h 19"/>
                    <a:gd name="T12" fmla="*/ 9 w 18"/>
                    <a:gd name="T13" fmla="*/ 19 h 19"/>
                    <a:gd name="T14" fmla="*/ 17 w 18"/>
                    <a:gd name="T15" fmla="*/ 11 h 19"/>
                    <a:gd name="T16" fmla="*/ 18 w 1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8" y="0"/>
                      </a:moveTo>
                      <a:cubicBezTo>
                        <a:pt x="18" y="0"/>
                        <a:pt x="15" y="9"/>
                        <a:pt x="12" y="11"/>
                      </a:cubicBezTo>
                      <a:cubicBezTo>
                        <a:pt x="11" y="11"/>
                        <a:pt x="10" y="11"/>
                        <a:pt x="10" y="11"/>
                      </a:cubicBezTo>
                      <a:cubicBezTo>
                        <a:pt x="7" y="7"/>
                        <a:pt x="7" y="7"/>
                        <a:pt x="7" y="7"/>
                      </a:cubicBezTo>
                      <a:cubicBezTo>
                        <a:pt x="0" y="5"/>
                        <a:pt x="0" y="5"/>
                        <a:pt x="0" y="5"/>
                      </a:cubicBezTo>
                      <a:cubicBezTo>
                        <a:pt x="0" y="19"/>
                        <a:pt x="0" y="19"/>
                        <a:pt x="0" y="19"/>
                      </a:cubicBezTo>
                      <a:cubicBezTo>
                        <a:pt x="9" y="19"/>
                        <a:pt x="9" y="19"/>
                        <a:pt x="9" y="19"/>
                      </a:cubicBezTo>
                      <a:cubicBezTo>
                        <a:pt x="17" y="11"/>
                        <a:pt x="17" y="11"/>
                        <a:pt x="17" y="11"/>
                      </a:cubicBezTo>
                      <a:lnTo>
                        <a:pt x="18" y="0"/>
                      </a:lnTo>
                      <a:close/>
                    </a:path>
                  </a:pathLst>
                </a:custGeom>
                <a:solidFill>
                  <a:srgbClr val="915F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99" name="Freeform 60">
                  <a:extLst>
                    <a:ext uri="{FF2B5EF4-FFF2-40B4-BE49-F238E27FC236}">
                      <a16:creationId xmlns:a16="http://schemas.microsoft.com/office/drawing/2014/main" id="{4557DD4F-7C8D-40B6-9D25-345AD443836B}"/>
                    </a:ext>
                  </a:extLst>
                </p:cNvPr>
                <p:cNvSpPr>
                  <a:spLocks/>
                </p:cNvSpPr>
                <p:nvPr/>
              </p:nvSpPr>
              <p:spPr bwMode="auto">
                <a:xfrm>
                  <a:off x="3238501" y="1216026"/>
                  <a:ext cx="85725" cy="95250"/>
                </a:xfrm>
                <a:custGeom>
                  <a:avLst/>
                  <a:gdLst>
                    <a:gd name="T0" fmla="*/ 0 w 17"/>
                    <a:gd name="T1" fmla="*/ 0 h 19"/>
                    <a:gd name="T2" fmla="*/ 5 w 17"/>
                    <a:gd name="T3" fmla="*/ 11 h 19"/>
                    <a:gd name="T4" fmla="*/ 8 w 17"/>
                    <a:gd name="T5" fmla="*/ 11 h 19"/>
                    <a:gd name="T6" fmla="*/ 11 w 17"/>
                    <a:gd name="T7" fmla="*/ 7 h 19"/>
                    <a:gd name="T8" fmla="*/ 17 w 17"/>
                    <a:gd name="T9" fmla="*/ 5 h 19"/>
                    <a:gd name="T10" fmla="*/ 17 w 17"/>
                    <a:gd name="T11" fmla="*/ 19 h 19"/>
                    <a:gd name="T12" fmla="*/ 9 w 17"/>
                    <a:gd name="T13" fmla="*/ 19 h 19"/>
                    <a:gd name="T14" fmla="*/ 0 w 17"/>
                    <a:gd name="T15" fmla="*/ 11 h 19"/>
                    <a:gd name="T16" fmla="*/ 0 w 17"/>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9">
                      <a:moveTo>
                        <a:pt x="0" y="0"/>
                      </a:moveTo>
                      <a:cubicBezTo>
                        <a:pt x="0" y="0"/>
                        <a:pt x="2" y="9"/>
                        <a:pt x="5" y="11"/>
                      </a:cubicBezTo>
                      <a:cubicBezTo>
                        <a:pt x="7" y="11"/>
                        <a:pt x="8" y="11"/>
                        <a:pt x="8" y="11"/>
                      </a:cubicBezTo>
                      <a:cubicBezTo>
                        <a:pt x="11" y="7"/>
                        <a:pt x="11" y="7"/>
                        <a:pt x="11" y="7"/>
                      </a:cubicBezTo>
                      <a:cubicBezTo>
                        <a:pt x="17" y="5"/>
                        <a:pt x="17" y="5"/>
                        <a:pt x="17" y="5"/>
                      </a:cubicBezTo>
                      <a:cubicBezTo>
                        <a:pt x="17" y="19"/>
                        <a:pt x="17" y="19"/>
                        <a:pt x="17" y="19"/>
                      </a:cubicBezTo>
                      <a:cubicBezTo>
                        <a:pt x="9" y="19"/>
                        <a:pt x="9" y="19"/>
                        <a:pt x="9" y="19"/>
                      </a:cubicBezTo>
                      <a:cubicBezTo>
                        <a:pt x="0" y="11"/>
                        <a:pt x="0" y="11"/>
                        <a:pt x="0" y="11"/>
                      </a:cubicBezTo>
                      <a:lnTo>
                        <a:pt x="0" y="0"/>
                      </a:lnTo>
                      <a:close/>
                    </a:path>
                  </a:pathLst>
                </a:custGeom>
                <a:solidFill>
                  <a:srgbClr val="915F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00" name="Freeform 61">
                  <a:extLst>
                    <a:ext uri="{FF2B5EF4-FFF2-40B4-BE49-F238E27FC236}">
                      <a16:creationId xmlns:a16="http://schemas.microsoft.com/office/drawing/2014/main" id="{3FDE76B2-0EB5-4A3C-BCA3-A01D9B954C5C}"/>
                    </a:ext>
                  </a:extLst>
                </p:cNvPr>
                <p:cNvSpPr>
                  <a:spLocks/>
                </p:cNvSpPr>
                <p:nvPr/>
              </p:nvSpPr>
              <p:spPr bwMode="auto">
                <a:xfrm>
                  <a:off x="3308351" y="1250951"/>
                  <a:ext cx="31750" cy="11113"/>
                </a:xfrm>
                <a:custGeom>
                  <a:avLst/>
                  <a:gdLst>
                    <a:gd name="T0" fmla="*/ 0 w 6"/>
                    <a:gd name="T1" fmla="*/ 2 h 2"/>
                    <a:gd name="T2" fmla="*/ 3 w 6"/>
                    <a:gd name="T3" fmla="*/ 0 h 2"/>
                    <a:gd name="T4" fmla="*/ 6 w 6"/>
                    <a:gd name="T5" fmla="*/ 2 h 2"/>
                    <a:gd name="T6" fmla="*/ 0 w 6"/>
                    <a:gd name="T7" fmla="*/ 2 h 2"/>
                  </a:gdLst>
                  <a:ahLst/>
                  <a:cxnLst>
                    <a:cxn ang="0">
                      <a:pos x="T0" y="T1"/>
                    </a:cxn>
                    <a:cxn ang="0">
                      <a:pos x="T2" y="T3"/>
                    </a:cxn>
                    <a:cxn ang="0">
                      <a:pos x="T4" y="T5"/>
                    </a:cxn>
                    <a:cxn ang="0">
                      <a:pos x="T6" y="T7"/>
                    </a:cxn>
                  </a:cxnLst>
                  <a:rect l="0" t="0" r="r" b="b"/>
                  <a:pathLst>
                    <a:path w="6" h="2">
                      <a:moveTo>
                        <a:pt x="0" y="2"/>
                      </a:moveTo>
                      <a:cubicBezTo>
                        <a:pt x="0" y="2"/>
                        <a:pt x="1" y="0"/>
                        <a:pt x="3" y="0"/>
                      </a:cubicBezTo>
                      <a:cubicBezTo>
                        <a:pt x="6" y="0"/>
                        <a:pt x="6" y="2"/>
                        <a:pt x="6" y="2"/>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01" name="Freeform 62">
                  <a:extLst>
                    <a:ext uri="{FF2B5EF4-FFF2-40B4-BE49-F238E27FC236}">
                      <a16:creationId xmlns:a16="http://schemas.microsoft.com/office/drawing/2014/main" id="{3EB7457F-9415-4ACB-A3D1-2FDCA5C8CF94}"/>
                    </a:ext>
                  </a:extLst>
                </p:cNvPr>
                <p:cNvSpPr>
                  <a:spLocks/>
                </p:cNvSpPr>
                <p:nvPr/>
              </p:nvSpPr>
              <p:spPr bwMode="auto">
                <a:xfrm>
                  <a:off x="3324226" y="1028701"/>
                  <a:ext cx="101600" cy="120650"/>
                </a:xfrm>
                <a:custGeom>
                  <a:avLst/>
                  <a:gdLst>
                    <a:gd name="T0" fmla="*/ 19 w 20"/>
                    <a:gd name="T1" fmla="*/ 22 h 24"/>
                    <a:gd name="T2" fmla="*/ 15 w 20"/>
                    <a:gd name="T3" fmla="*/ 24 h 24"/>
                    <a:gd name="T4" fmla="*/ 12 w 20"/>
                    <a:gd name="T5" fmla="*/ 7 h 24"/>
                    <a:gd name="T6" fmla="*/ 0 w 20"/>
                    <a:gd name="T7" fmla="*/ 8 h 24"/>
                    <a:gd name="T8" fmla="*/ 0 w 20"/>
                    <a:gd name="T9" fmla="*/ 0 h 24"/>
                    <a:gd name="T10" fmla="*/ 10 w 20"/>
                    <a:gd name="T11" fmla="*/ 0 h 24"/>
                    <a:gd name="T12" fmla="*/ 20 w 20"/>
                    <a:gd name="T13" fmla="*/ 8 h 24"/>
                    <a:gd name="T14" fmla="*/ 19 w 20"/>
                    <a:gd name="T15" fmla="*/ 2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4">
                      <a:moveTo>
                        <a:pt x="19" y="22"/>
                      </a:moveTo>
                      <a:cubicBezTo>
                        <a:pt x="19" y="22"/>
                        <a:pt x="17" y="23"/>
                        <a:pt x="15" y="24"/>
                      </a:cubicBezTo>
                      <a:cubicBezTo>
                        <a:pt x="15" y="21"/>
                        <a:pt x="16" y="10"/>
                        <a:pt x="12" y="7"/>
                      </a:cubicBezTo>
                      <a:cubicBezTo>
                        <a:pt x="8" y="5"/>
                        <a:pt x="6" y="8"/>
                        <a:pt x="0" y="8"/>
                      </a:cubicBezTo>
                      <a:cubicBezTo>
                        <a:pt x="0" y="3"/>
                        <a:pt x="0" y="0"/>
                        <a:pt x="0" y="0"/>
                      </a:cubicBezTo>
                      <a:cubicBezTo>
                        <a:pt x="0" y="0"/>
                        <a:pt x="7" y="0"/>
                        <a:pt x="10" y="0"/>
                      </a:cubicBezTo>
                      <a:cubicBezTo>
                        <a:pt x="12" y="0"/>
                        <a:pt x="20" y="1"/>
                        <a:pt x="20" y="8"/>
                      </a:cubicBezTo>
                      <a:cubicBezTo>
                        <a:pt x="20" y="16"/>
                        <a:pt x="19" y="22"/>
                        <a:pt x="19" y="22"/>
                      </a:cubicBezTo>
                      <a:close/>
                    </a:path>
                  </a:pathLst>
                </a:custGeom>
                <a:solidFill>
                  <a:srgbClr val="915F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902" name="Freeform 63">
                  <a:extLst>
                    <a:ext uri="{FF2B5EF4-FFF2-40B4-BE49-F238E27FC236}">
                      <a16:creationId xmlns:a16="http://schemas.microsoft.com/office/drawing/2014/main" id="{6D749275-0C21-451F-A819-D5EC408F2E5F}"/>
                    </a:ext>
                  </a:extLst>
                </p:cNvPr>
                <p:cNvSpPr>
                  <a:spLocks/>
                </p:cNvSpPr>
                <p:nvPr/>
              </p:nvSpPr>
              <p:spPr bwMode="auto">
                <a:xfrm>
                  <a:off x="3227388" y="1028701"/>
                  <a:ext cx="96838" cy="120650"/>
                </a:xfrm>
                <a:custGeom>
                  <a:avLst/>
                  <a:gdLst>
                    <a:gd name="T0" fmla="*/ 0 w 19"/>
                    <a:gd name="T1" fmla="*/ 22 h 24"/>
                    <a:gd name="T2" fmla="*/ 5 w 19"/>
                    <a:gd name="T3" fmla="*/ 24 h 24"/>
                    <a:gd name="T4" fmla="*/ 8 w 19"/>
                    <a:gd name="T5" fmla="*/ 7 h 24"/>
                    <a:gd name="T6" fmla="*/ 19 w 19"/>
                    <a:gd name="T7" fmla="*/ 8 h 24"/>
                    <a:gd name="T8" fmla="*/ 19 w 19"/>
                    <a:gd name="T9" fmla="*/ 0 h 24"/>
                    <a:gd name="T10" fmla="*/ 10 w 19"/>
                    <a:gd name="T11" fmla="*/ 0 h 24"/>
                    <a:gd name="T12" fmla="*/ 0 w 19"/>
                    <a:gd name="T13" fmla="*/ 8 h 24"/>
                    <a:gd name="T14" fmla="*/ 0 w 19"/>
                    <a:gd name="T15" fmla="*/ 2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4">
                      <a:moveTo>
                        <a:pt x="0" y="22"/>
                      </a:moveTo>
                      <a:cubicBezTo>
                        <a:pt x="0" y="22"/>
                        <a:pt x="3" y="23"/>
                        <a:pt x="5" y="24"/>
                      </a:cubicBezTo>
                      <a:cubicBezTo>
                        <a:pt x="4" y="21"/>
                        <a:pt x="4" y="10"/>
                        <a:pt x="8" y="7"/>
                      </a:cubicBezTo>
                      <a:cubicBezTo>
                        <a:pt x="12" y="5"/>
                        <a:pt x="14" y="8"/>
                        <a:pt x="19" y="8"/>
                      </a:cubicBezTo>
                      <a:cubicBezTo>
                        <a:pt x="19" y="3"/>
                        <a:pt x="19" y="0"/>
                        <a:pt x="19" y="0"/>
                      </a:cubicBezTo>
                      <a:cubicBezTo>
                        <a:pt x="19" y="0"/>
                        <a:pt x="12" y="0"/>
                        <a:pt x="10" y="0"/>
                      </a:cubicBezTo>
                      <a:cubicBezTo>
                        <a:pt x="7" y="0"/>
                        <a:pt x="0" y="1"/>
                        <a:pt x="0" y="8"/>
                      </a:cubicBezTo>
                      <a:cubicBezTo>
                        <a:pt x="0" y="16"/>
                        <a:pt x="0" y="22"/>
                        <a:pt x="0" y="22"/>
                      </a:cubicBezTo>
                      <a:close/>
                    </a:path>
                  </a:pathLst>
                </a:custGeom>
                <a:solidFill>
                  <a:srgbClr val="915F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grpSp>
          <p:grpSp>
            <p:nvGrpSpPr>
              <p:cNvPr id="649" name="Group 351">
                <a:extLst>
                  <a:ext uri="{FF2B5EF4-FFF2-40B4-BE49-F238E27FC236}">
                    <a16:creationId xmlns:a16="http://schemas.microsoft.com/office/drawing/2014/main" id="{BB6AF6B4-2EFF-4880-B512-AB55C56DF2D6}"/>
                  </a:ext>
                </a:extLst>
              </p:cNvPr>
              <p:cNvGrpSpPr/>
              <p:nvPr/>
            </p:nvGrpSpPr>
            <p:grpSpPr>
              <a:xfrm>
                <a:off x="2711451" y="3332163"/>
                <a:ext cx="663575" cy="663575"/>
                <a:chOff x="2711451" y="3332163"/>
                <a:chExt cx="663575" cy="663575"/>
              </a:xfrm>
            </p:grpSpPr>
            <p:sp>
              <p:nvSpPr>
                <p:cNvPr id="874" name="Oval 64">
                  <a:extLst>
                    <a:ext uri="{FF2B5EF4-FFF2-40B4-BE49-F238E27FC236}">
                      <a16:creationId xmlns:a16="http://schemas.microsoft.com/office/drawing/2014/main" id="{DFA7F3CB-F9FA-488A-BF9B-D411C1420131}"/>
                    </a:ext>
                  </a:extLst>
                </p:cNvPr>
                <p:cNvSpPr>
                  <a:spLocks noChangeArrowheads="1"/>
                </p:cNvSpPr>
                <p:nvPr/>
              </p:nvSpPr>
              <p:spPr bwMode="auto">
                <a:xfrm>
                  <a:off x="2711451" y="3332163"/>
                  <a:ext cx="663575" cy="663575"/>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75" name="Oval 65">
                  <a:extLst>
                    <a:ext uri="{FF2B5EF4-FFF2-40B4-BE49-F238E27FC236}">
                      <a16:creationId xmlns:a16="http://schemas.microsoft.com/office/drawing/2014/main" id="{A62F4F04-5520-40B7-A14A-30327476E3F7}"/>
                    </a:ext>
                  </a:extLst>
                </p:cNvPr>
                <p:cNvSpPr>
                  <a:spLocks noChangeArrowheads="1"/>
                </p:cNvSpPr>
                <p:nvPr/>
              </p:nvSpPr>
              <p:spPr bwMode="auto">
                <a:xfrm>
                  <a:off x="2909888" y="3482976"/>
                  <a:ext cx="273050" cy="274638"/>
                </a:xfrm>
                <a:prstGeom prst="ellipse">
                  <a:avLst/>
                </a:prstGeom>
                <a:solidFill>
                  <a:srgbClr val="EC9A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76" name="Freeform 66">
                  <a:extLst>
                    <a:ext uri="{FF2B5EF4-FFF2-40B4-BE49-F238E27FC236}">
                      <a16:creationId xmlns:a16="http://schemas.microsoft.com/office/drawing/2014/main" id="{B66890B9-3CD7-44BF-96CA-CF393A588FFE}"/>
                    </a:ext>
                  </a:extLst>
                </p:cNvPr>
                <p:cNvSpPr>
                  <a:spLocks/>
                </p:cNvSpPr>
                <p:nvPr/>
              </p:nvSpPr>
              <p:spPr bwMode="auto">
                <a:xfrm>
                  <a:off x="2859088" y="3802063"/>
                  <a:ext cx="374650" cy="193675"/>
                </a:xfrm>
                <a:custGeom>
                  <a:avLst/>
                  <a:gdLst>
                    <a:gd name="T0" fmla="*/ 5 w 74"/>
                    <a:gd name="T1" fmla="*/ 13 h 38"/>
                    <a:gd name="T2" fmla="*/ 37 w 74"/>
                    <a:gd name="T3" fmla="*/ 0 h 38"/>
                    <a:gd name="T4" fmla="*/ 68 w 74"/>
                    <a:gd name="T5" fmla="*/ 13 h 38"/>
                    <a:gd name="T6" fmla="*/ 74 w 74"/>
                    <a:gd name="T7" fmla="*/ 38 h 38"/>
                    <a:gd name="T8" fmla="*/ 37 w 74"/>
                    <a:gd name="T9" fmla="*/ 38 h 38"/>
                    <a:gd name="T10" fmla="*/ 0 w 74"/>
                    <a:gd name="T11" fmla="*/ 38 h 38"/>
                    <a:gd name="T12" fmla="*/ 5 w 74"/>
                    <a:gd name="T13" fmla="*/ 13 h 38"/>
                  </a:gdLst>
                  <a:ahLst/>
                  <a:cxnLst>
                    <a:cxn ang="0">
                      <a:pos x="T0" y="T1"/>
                    </a:cxn>
                    <a:cxn ang="0">
                      <a:pos x="T2" y="T3"/>
                    </a:cxn>
                    <a:cxn ang="0">
                      <a:pos x="T4" y="T5"/>
                    </a:cxn>
                    <a:cxn ang="0">
                      <a:pos x="T6" y="T7"/>
                    </a:cxn>
                    <a:cxn ang="0">
                      <a:pos x="T8" y="T9"/>
                    </a:cxn>
                    <a:cxn ang="0">
                      <a:pos x="T10" y="T11"/>
                    </a:cxn>
                    <a:cxn ang="0">
                      <a:pos x="T12" y="T13"/>
                    </a:cxn>
                  </a:cxnLst>
                  <a:rect l="0" t="0" r="r" b="b"/>
                  <a:pathLst>
                    <a:path w="74" h="38">
                      <a:moveTo>
                        <a:pt x="5" y="13"/>
                      </a:moveTo>
                      <a:cubicBezTo>
                        <a:pt x="10" y="5"/>
                        <a:pt x="37" y="0"/>
                        <a:pt x="37" y="0"/>
                      </a:cubicBezTo>
                      <a:cubicBezTo>
                        <a:pt x="37" y="0"/>
                        <a:pt x="64" y="5"/>
                        <a:pt x="68" y="13"/>
                      </a:cubicBezTo>
                      <a:cubicBezTo>
                        <a:pt x="71" y="24"/>
                        <a:pt x="74" y="38"/>
                        <a:pt x="74" y="38"/>
                      </a:cubicBezTo>
                      <a:cubicBezTo>
                        <a:pt x="37" y="38"/>
                        <a:pt x="37" y="38"/>
                        <a:pt x="37" y="38"/>
                      </a:cubicBezTo>
                      <a:cubicBezTo>
                        <a:pt x="0" y="38"/>
                        <a:pt x="0" y="38"/>
                        <a:pt x="0" y="38"/>
                      </a:cubicBezTo>
                      <a:cubicBezTo>
                        <a:pt x="0" y="38"/>
                        <a:pt x="2" y="23"/>
                        <a:pt x="5" y="13"/>
                      </a:cubicBezTo>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77" name="Rectangle 67">
                  <a:extLst>
                    <a:ext uri="{FF2B5EF4-FFF2-40B4-BE49-F238E27FC236}">
                      <a16:creationId xmlns:a16="http://schemas.microsoft.com/office/drawing/2014/main" id="{4E84C856-A7A8-4E6F-A6BE-92D049A759D9}"/>
                    </a:ext>
                  </a:extLst>
                </p:cNvPr>
                <p:cNvSpPr>
                  <a:spLocks noChangeArrowheads="1"/>
                </p:cNvSpPr>
                <p:nvPr/>
              </p:nvSpPr>
              <p:spPr bwMode="auto">
                <a:xfrm>
                  <a:off x="3005138" y="3721101"/>
                  <a:ext cx="76200" cy="122238"/>
                </a:xfrm>
                <a:prstGeom prst="rect">
                  <a:avLst/>
                </a:prstGeom>
                <a:solidFill>
                  <a:srgbClr val="F1C9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78" name="Rectangle 68">
                  <a:extLst>
                    <a:ext uri="{FF2B5EF4-FFF2-40B4-BE49-F238E27FC236}">
                      <a16:creationId xmlns:a16="http://schemas.microsoft.com/office/drawing/2014/main" id="{27D78C8F-7EEA-454D-8CD6-D7BD6DDA48E2}"/>
                    </a:ext>
                  </a:extLst>
                </p:cNvPr>
                <p:cNvSpPr>
                  <a:spLocks noChangeArrowheads="1"/>
                </p:cNvSpPr>
                <p:nvPr/>
              </p:nvSpPr>
              <p:spPr bwMode="auto">
                <a:xfrm>
                  <a:off x="3005138" y="3721101"/>
                  <a:ext cx="762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79" name="Freeform 69">
                  <a:extLst>
                    <a:ext uri="{FF2B5EF4-FFF2-40B4-BE49-F238E27FC236}">
                      <a16:creationId xmlns:a16="http://schemas.microsoft.com/office/drawing/2014/main" id="{8450CB95-E0C4-4F49-8281-9D1C8E2597E5}"/>
                    </a:ext>
                  </a:extLst>
                </p:cNvPr>
                <p:cNvSpPr>
                  <a:spLocks/>
                </p:cNvSpPr>
                <p:nvPr/>
              </p:nvSpPr>
              <p:spPr bwMode="auto">
                <a:xfrm>
                  <a:off x="3005138" y="3721101"/>
                  <a:ext cx="76200" cy="87313"/>
                </a:xfrm>
                <a:custGeom>
                  <a:avLst/>
                  <a:gdLst>
                    <a:gd name="T0" fmla="*/ 15 w 15"/>
                    <a:gd name="T1" fmla="*/ 0 h 17"/>
                    <a:gd name="T2" fmla="*/ 0 w 15"/>
                    <a:gd name="T3" fmla="*/ 0 h 17"/>
                    <a:gd name="T4" fmla="*/ 0 w 15"/>
                    <a:gd name="T5" fmla="*/ 16 h 17"/>
                    <a:gd name="T6" fmla="*/ 5 w 15"/>
                    <a:gd name="T7" fmla="*/ 17 h 17"/>
                    <a:gd name="T8" fmla="*/ 15 w 15"/>
                    <a:gd name="T9" fmla="*/ 11 h 17"/>
                    <a:gd name="T10" fmla="*/ 15 w 15"/>
                    <a:gd name="T11" fmla="*/ 0 h 17"/>
                  </a:gdLst>
                  <a:ahLst/>
                  <a:cxnLst>
                    <a:cxn ang="0">
                      <a:pos x="T0" y="T1"/>
                    </a:cxn>
                    <a:cxn ang="0">
                      <a:pos x="T2" y="T3"/>
                    </a:cxn>
                    <a:cxn ang="0">
                      <a:pos x="T4" y="T5"/>
                    </a:cxn>
                    <a:cxn ang="0">
                      <a:pos x="T6" y="T7"/>
                    </a:cxn>
                    <a:cxn ang="0">
                      <a:pos x="T8" y="T9"/>
                    </a:cxn>
                    <a:cxn ang="0">
                      <a:pos x="T10" y="T11"/>
                    </a:cxn>
                  </a:cxnLst>
                  <a:rect l="0" t="0" r="r" b="b"/>
                  <a:pathLst>
                    <a:path w="15" h="17">
                      <a:moveTo>
                        <a:pt x="15" y="0"/>
                      </a:moveTo>
                      <a:cubicBezTo>
                        <a:pt x="0" y="0"/>
                        <a:pt x="0" y="0"/>
                        <a:pt x="0" y="0"/>
                      </a:cubicBezTo>
                      <a:cubicBezTo>
                        <a:pt x="0" y="16"/>
                        <a:pt x="0" y="16"/>
                        <a:pt x="0" y="16"/>
                      </a:cubicBezTo>
                      <a:cubicBezTo>
                        <a:pt x="2" y="17"/>
                        <a:pt x="3" y="17"/>
                        <a:pt x="5" y="17"/>
                      </a:cubicBezTo>
                      <a:cubicBezTo>
                        <a:pt x="8" y="17"/>
                        <a:pt x="14" y="15"/>
                        <a:pt x="15" y="11"/>
                      </a:cubicBezTo>
                      <a:cubicBezTo>
                        <a:pt x="15" y="0"/>
                        <a:pt x="15" y="0"/>
                        <a:pt x="15" y="0"/>
                      </a:cubicBezTo>
                    </a:path>
                  </a:pathLst>
                </a:custGeom>
                <a:solidFill>
                  <a:srgbClr val="EEC2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80" name="Oval 70">
                  <a:extLst>
                    <a:ext uri="{FF2B5EF4-FFF2-40B4-BE49-F238E27FC236}">
                      <a16:creationId xmlns:a16="http://schemas.microsoft.com/office/drawing/2014/main" id="{EDD811C6-45C6-4FA9-A735-EC0ADCAE7C63}"/>
                    </a:ext>
                  </a:extLst>
                </p:cNvPr>
                <p:cNvSpPr>
                  <a:spLocks noChangeArrowheads="1"/>
                </p:cNvSpPr>
                <p:nvPr/>
              </p:nvSpPr>
              <p:spPr bwMode="auto">
                <a:xfrm>
                  <a:off x="2949576" y="3519488"/>
                  <a:ext cx="192088" cy="263525"/>
                </a:xfrm>
                <a:prstGeom prst="ellipse">
                  <a:avLst/>
                </a:pr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81" name="Freeform 71">
                  <a:extLst>
                    <a:ext uri="{FF2B5EF4-FFF2-40B4-BE49-F238E27FC236}">
                      <a16:creationId xmlns:a16="http://schemas.microsoft.com/office/drawing/2014/main" id="{51FACA26-3EFE-49AB-BFBE-1D4B34A3BD8E}"/>
                    </a:ext>
                  </a:extLst>
                </p:cNvPr>
                <p:cNvSpPr>
                  <a:spLocks/>
                </p:cNvSpPr>
                <p:nvPr/>
              </p:nvSpPr>
              <p:spPr bwMode="auto">
                <a:xfrm>
                  <a:off x="2924176" y="3609976"/>
                  <a:ext cx="66675" cy="85725"/>
                </a:xfrm>
                <a:custGeom>
                  <a:avLst/>
                  <a:gdLst>
                    <a:gd name="T0" fmla="*/ 0 w 13"/>
                    <a:gd name="T1" fmla="*/ 9 h 17"/>
                    <a:gd name="T2" fmla="*/ 6 w 13"/>
                    <a:gd name="T3" fmla="*/ 0 h 17"/>
                    <a:gd name="T4" fmla="*/ 13 w 13"/>
                    <a:gd name="T5" fmla="*/ 8 h 17"/>
                    <a:gd name="T6" fmla="*/ 8 w 13"/>
                    <a:gd name="T7" fmla="*/ 17 h 17"/>
                    <a:gd name="T8" fmla="*/ 0 w 13"/>
                    <a:gd name="T9" fmla="*/ 9 h 17"/>
                  </a:gdLst>
                  <a:ahLst/>
                  <a:cxnLst>
                    <a:cxn ang="0">
                      <a:pos x="T0" y="T1"/>
                    </a:cxn>
                    <a:cxn ang="0">
                      <a:pos x="T2" y="T3"/>
                    </a:cxn>
                    <a:cxn ang="0">
                      <a:pos x="T4" y="T5"/>
                    </a:cxn>
                    <a:cxn ang="0">
                      <a:pos x="T6" y="T7"/>
                    </a:cxn>
                    <a:cxn ang="0">
                      <a:pos x="T8" y="T9"/>
                    </a:cxn>
                  </a:cxnLst>
                  <a:rect l="0" t="0" r="r" b="b"/>
                  <a:pathLst>
                    <a:path w="13" h="17">
                      <a:moveTo>
                        <a:pt x="0" y="9"/>
                      </a:moveTo>
                      <a:cubicBezTo>
                        <a:pt x="0" y="5"/>
                        <a:pt x="2" y="1"/>
                        <a:pt x="6" y="0"/>
                      </a:cubicBezTo>
                      <a:cubicBezTo>
                        <a:pt x="9" y="0"/>
                        <a:pt x="12" y="3"/>
                        <a:pt x="13" y="8"/>
                      </a:cubicBezTo>
                      <a:cubicBezTo>
                        <a:pt x="13" y="12"/>
                        <a:pt x="11" y="16"/>
                        <a:pt x="8" y="17"/>
                      </a:cubicBezTo>
                      <a:cubicBezTo>
                        <a:pt x="4" y="17"/>
                        <a:pt x="1" y="14"/>
                        <a:pt x="0" y="9"/>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82" name="Freeform 72">
                  <a:extLst>
                    <a:ext uri="{FF2B5EF4-FFF2-40B4-BE49-F238E27FC236}">
                      <a16:creationId xmlns:a16="http://schemas.microsoft.com/office/drawing/2014/main" id="{D4700771-61DA-4514-96B4-8736929CC357}"/>
                    </a:ext>
                  </a:extLst>
                </p:cNvPr>
                <p:cNvSpPr>
                  <a:spLocks/>
                </p:cNvSpPr>
                <p:nvPr/>
              </p:nvSpPr>
              <p:spPr bwMode="auto">
                <a:xfrm>
                  <a:off x="3097213" y="3609976"/>
                  <a:ext cx="69850" cy="85725"/>
                </a:xfrm>
                <a:custGeom>
                  <a:avLst/>
                  <a:gdLst>
                    <a:gd name="T0" fmla="*/ 6 w 14"/>
                    <a:gd name="T1" fmla="*/ 17 h 17"/>
                    <a:gd name="T2" fmla="*/ 1 w 14"/>
                    <a:gd name="T3" fmla="*/ 8 h 17"/>
                    <a:gd name="T4" fmla="*/ 8 w 14"/>
                    <a:gd name="T5" fmla="*/ 0 h 17"/>
                    <a:gd name="T6" fmla="*/ 13 w 14"/>
                    <a:gd name="T7" fmla="*/ 9 h 17"/>
                    <a:gd name="T8" fmla="*/ 6 w 14"/>
                    <a:gd name="T9" fmla="*/ 17 h 17"/>
                  </a:gdLst>
                  <a:ahLst/>
                  <a:cxnLst>
                    <a:cxn ang="0">
                      <a:pos x="T0" y="T1"/>
                    </a:cxn>
                    <a:cxn ang="0">
                      <a:pos x="T2" y="T3"/>
                    </a:cxn>
                    <a:cxn ang="0">
                      <a:pos x="T4" y="T5"/>
                    </a:cxn>
                    <a:cxn ang="0">
                      <a:pos x="T6" y="T7"/>
                    </a:cxn>
                    <a:cxn ang="0">
                      <a:pos x="T8" y="T9"/>
                    </a:cxn>
                  </a:cxnLst>
                  <a:rect l="0" t="0" r="r" b="b"/>
                  <a:pathLst>
                    <a:path w="14" h="17">
                      <a:moveTo>
                        <a:pt x="6" y="17"/>
                      </a:moveTo>
                      <a:cubicBezTo>
                        <a:pt x="2" y="16"/>
                        <a:pt x="0" y="12"/>
                        <a:pt x="1" y="8"/>
                      </a:cubicBezTo>
                      <a:cubicBezTo>
                        <a:pt x="1" y="3"/>
                        <a:pt x="4" y="0"/>
                        <a:pt x="8" y="0"/>
                      </a:cubicBezTo>
                      <a:cubicBezTo>
                        <a:pt x="11" y="1"/>
                        <a:pt x="14" y="5"/>
                        <a:pt x="13" y="9"/>
                      </a:cubicBezTo>
                      <a:cubicBezTo>
                        <a:pt x="12" y="14"/>
                        <a:pt x="9" y="17"/>
                        <a:pt x="6" y="17"/>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83" name="Freeform 73">
                  <a:extLst>
                    <a:ext uri="{FF2B5EF4-FFF2-40B4-BE49-F238E27FC236}">
                      <a16:creationId xmlns:a16="http://schemas.microsoft.com/office/drawing/2014/main" id="{2043E9E4-D2C7-454E-B1B3-C1414E0794D3}"/>
                    </a:ext>
                  </a:extLst>
                </p:cNvPr>
                <p:cNvSpPr>
                  <a:spLocks/>
                </p:cNvSpPr>
                <p:nvPr/>
              </p:nvSpPr>
              <p:spPr bwMode="auto">
                <a:xfrm>
                  <a:off x="2859088" y="3833813"/>
                  <a:ext cx="374650" cy="161925"/>
                </a:xfrm>
                <a:custGeom>
                  <a:avLst/>
                  <a:gdLst>
                    <a:gd name="T0" fmla="*/ 5 w 74"/>
                    <a:gd name="T1" fmla="*/ 7 h 32"/>
                    <a:gd name="T2" fmla="*/ 16 w 74"/>
                    <a:gd name="T3" fmla="*/ 0 h 32"/>
                    <a:gd name="T4" fmla="*/ 37 w 74"/>
                    <a:gd name="T5" fmla="*/ 16 h 32"/>
                    <a:gd name="T6" fmla="*/ 58 w 74"/>
                    <a:gd name="T7" fmla="*/ 0 h 32"/>
                    <a:gd name="T8" fmla="*/ 68 w 74"/>
                    <a:gd name="T9" fmla="*/ 7 h 32"/>
                    <a:gd name="T10" fmla="*/ 74 w 74"/>
                    <a:gd name="T11" fmla="*/ 32 h 32"/>
                    <a:gd name="T12" fmla="*/ 37 w 74"/>
                    <a:gd name="T13" fmla="*/ 32 h 32"/>
                    <a:gd name="T14" fmla="*/ 0 w 74"/>
                    <a:gd name="T15" fmla="*/ 32 h 32"/>
                    <a:gd name="T16" fmla="*/ 5 w 74"/>
                    <a:gd name="T17"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2">
                      <a:moveTo>
                        <a:pt x="5" y="7"/>
                      </a:moveTo>
                      <a:cubicBezTo>
                        <a:pt x="7" y="4"/>
                        <a:pt x="11" y="2"/>
                        <a:pt x="16" y="0"/>
                      </a:cubicBezTo>
                      <a:cubicBezTo>
                        <a:pt x="18" y="9"/>
                        <a:pt x="26" y="16"/>
                        <a:pt x="37" y="16"/>
                      </a:cubicBezTo>
                      <a:cubicBezTo>
                        <a:pt x="47" y="16"/>
                        <a:pt x="56" y="9"/>
                        <a:pt x="58" y="0"/>
                      </a:cubicBezTo>
                      <a:cubicBezTo>
                        <a:pt x="63" y="2"/>
                        <a:pt x="67" y="4"/>
                        <a:pt x="68" y="7"/>
                      </a:cubicBezTo>
                      <a:cubicBezTo>
                        <a:pt x="71" y="18"/>
                        <a:pt x="74" y="32"/>
                        <a:pt x="74" y="32"/>
                      </a:cubicBezTo>
                      <a:cubicBezTo>
                        <a:pt x="37" y="32"/>
                        <a:pt x="37" y="32"/>
                        <a:pt x="37" y="32"/>
                      </a:cubicBezTo>
                      <a:cubicBezTo>
                        <a:pt x="0" y="32"/>
                        <a:pt x="0" y="32"/>
                        <a:pt x="0" y="32"/>
                      </a:cubicBezTo>
                      <a:cubicBezTo>
                        <a:pt x="0" y="32"/>
                        <a:pt x="2" y="17"/>
                        <a:pt x="5" y="7"/>
                      </a:cubicBezTo>
                      <a:close/>
                    </a:path>
                  </a:pathLst>
                </a:custGeom>
                <a:solidFill>
                  <a:srgbClr val="009E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84" name="Freeform 74">
                  <a:extLst>
                    <a:ext uri="{FF2B5EF4-FFF2-40B4-BE49-F238E27FC236}">
                      <a16:creationId xmlns:a16="http://schemas.microsoft.com/office/drawing/2014/main" id="{4A88CF8A-E42F-4EE7-917B-DE8E4BEE1BF4}"/>
                    </a:ext>
                  </a:extLst>
                </p:cNvPr>
                <p:cNvSpPr>
                  <a:spLocks/>
                </p:cNvSpPr>
                <p:nvPr/>
              </p:nvSpPr>
              <p:spPr bwMode="auto">
                <a:xfrm>
                  <a:off x="2914651" y="3503613"/>
                  <a:ext cx="263525" cy="122238"/>
                </a:xfrm>
                <a:custGeom>
                  <a:avLst/>
                  <a:gdLst>
                    <a:gd name="T0" fmla="*/ 26 w 52"/>
                    <a:gd name="T1" fmla="*/ 0 h 24"/>
                    <a:gd name="T2" fmla="*/ 47 w 52"/>
                    <a:gd name="T3" fmla="*/ 24 h 24"/>
                    <a:gd name="T4" fmla="*/ 19 w 52"/>
                    <a:gd name="T5" fmla="*/ 11 h 24"/>
                    <a:gd name="T6" fmla="*/ 5 w 52"/>
                    <a:gd name="T7" fmla="*/ 24 h 24"/>
                    <a:gd name="T8" fmla="*/ 26 w 52"/>
                    <a:gd name="T9" fmla="*/ 0 h 24"/>
                  </a:gdLst>
                  <a:ahLst/>
                  <a:cxnLst>
                    <a:cxn ang="0">
                      <a:pos x="T0" y="T1"/>
                    </a:cxn>
                    <a:cxn ang="0">
                      <a:pos x="T2" y="T3"/>
                    </a:cxn>
                    <a:cxn ang="0">
                      <a:pos x="T4" y="T5"/>
                    </a:cxn>
                    <a:cxn ang="0">
                      <a:pos x="T6" y="T7"/>
                    </a:cxn>
                    <a:cxn ang="0">
                      <a:pos x="T8" y="T9"/>
                    </a:cxn>
                  </a:cxnLst>
                  <a:rect l="0" t="0" r="r" b="b"/>
                  <a:pathLst>
                    <a:path w="52" h="24">
                      <a:moveTo>
                        <a:pt x="26" y="0"/>
                      </a:moveTo>
                      <a:cubicBezTo>
                        <a:pt x="26" y="0"/>
                        <a:pt x="52" y="2"/>
                        <a:pt x="47" y="24"/>
                      </a:cubicBezTo>
                      <a:cubicBezTo>
                        <a:pt x="47" y="24"/>
                        <a:pt x="22" y="20"/>
                        <a:pt x="19" y="11"/>
                      </a:cubicBezTo>
                      <a:cubicBezTo>
                        <a:pt x="15" y="20"/>
                        <a:pt x="5" y="24"/>
                        <a:pt x="5" y="24"/>
                      </a:cubicBezTo>
                      <a:cubicBezTo>
                        <a:pt x="0" y="2"/>
                        <a:pt x="26" y="0"/>
                        <a:pt x="26" y="0"/>
                      </a:cubicBezTo>
                      <a:close/>
                    </a:path>
                  </a:pathLst>
                </a:custGeom>
                <a:solidFill>
                  <a:srgbClr val="EC9A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85" name="Freeform 75">
                  <a:extLst>
                    <a:ext uri="{FF2B5EF4-FFF2-40B4-BE49-F238E27FC236}">
                      <a16:creationId xmlns:a16="http://schemas.microsoft.com/office/drawing/2014/main" id="{2AAE5078-1BFA-439F-BB1D-66D30185791D}"/>
                    </a:ext>
                  </a:extLst>
                </p:cNvPr>
                <p:cNvSpPr>
                  <a:spLocks/>
                </p:cNvSpPr>
                <p:nvPr/>
              </p:nvSpPr>
              <p:spPr bwMode="auto">
                <a:xfrm>
                  <a:off x="3127376" y="3690938"/>
                  <a:ext cx="100013" cy="101600"/>
                </a:xfrm>
                <a:custGeom>
                  <a:avLst/>
                  <a:gdLst>
                    <a:gd name="T0" fmla="*/ 5 w 20"/>
                    <a:gd name="T1" fmla="*/ 0 h 20"/>
                    <a:gd name="T2" fmla="*/ 20 w 20"/>
                    <a:gd name="T3" fmla="*/ 13 h 20"/>
                    <a:gd name="T4" fmla="*/ 11 w 20"/>
                    <a:gd name="T5" fmla="*/ 15 h 20"/>
                    <a:gd name="T6" fmla="*/ 6 w 20"/>
                    <a:gd name="T7" fmla="*/ 20 h 20"/>
                    <a:gd name="T8" fmla="*/ 1 w 20"/>
                    <a:gd name="T9" fmla="*/ 5 h 20"/>
                  </a:gdLst>
                  <a:ahLst/>
                  <a:cxnLst>
                    <a:cxn ang="0">
                      <a:pos x="T0" y="T1"/>
                    </a:cxn>
                    <a:cxn ang="0">
                      <a:pos x="T2" y="T3"/>
                    </a:cxn>
                    <a:cxn ang="0">
                      <a:pos x="T4" y="T5"/>
                    </a:cxn>
                    <a:cxn ang="0">
                      <a:pos x="T6" y="T7"/>
                    </a:cxn>
                    <a:cxn ang="0">
                      <a:pos x="T8" y="T9"/>
                    </a:cxn>
                  </a:cxnLst>
                  <a:rect l="0" t="0" r="r" b="b"/>
                  <a:pathLst>
                    <a:path w="20" h="20">
                      <a:moveTo>
                        <a:pt x="5" y="0"/>
                      </a:moveTo>
                      <a:cubicBezTo>
                        <a:pt x="5" y="0"/>
                        <a:pt x="14" y="1"/>
                        <a:pt x="20" y="13"/>
                      </a:cubicBezTo>
                      <a:cubicBezTo>
                        <a:pt x="16" y="14"/>
                        <a:pt x="15" y="15"/>
                        <a:pt x="11" y="15"/>
                      </a:cubicBezTo>
                      <a:cubicBezTo>
                        <a:pt x="10" y="19"/>
                        <a:pt x="6" y="20"/>
                        <a:pt x="6" y="20"/>
                      </a:cubicBezTo>
                      <a:cubicBezTo>
                        <a:pt x="6" y="20"/>
                        <a:pt x="0" y="14"/>
                        <a:pt x="1" y="5"/>
                      </a:cubicBezTo>
                    </a:path>
                  </a:pathLst>
                </a:custGeom>
                <a:solidFill>
                  <a:srgbClr val="EC9A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86" name="Freeform 76">
                  <a:extLst>
                    <a:ext uri="{FF2B5EF4-FFF2-40B4-BE49-F238E27FC236}">
                      <a16:creationId xmlns:a16="http://schemas.microsoft.com/office/drawing/2014/main" id="{FF3BBE01-A3A0-434E-8ED0-47544FD7BE39}"/>
                    </a:ext>
                  </a:extLst>
                </p:cNvPr>
                <p:cNvSpPr>
                  <a:spLocks/>
                </p:cNvSpPr>
                <p:nvPr/>
              </p:nvSpPr>
              <p:spPr bwMode="auto">
                <a:xfrm>
                  <a:off x="2859088" y="3690938"/>
                  <a:ext cx="106363" cy="101600"/>
                </a:xfrm>
                <a:custGeom>
                  <a:avLst/>
                  <a:gdLst>
                    <a:gd name="T0" fmla="*/ 16 w 21"/>
                    <a:gd name="T1" fmla="*/ 0 h 20"/>
                    <a:gd name="T2" fmla="*/ 0 w 21"/>
                    <a:gd name="T3" fmla="*/ 13 h 20"/>
                    <a:gd name="T4" fmla="*/ 9 w 21"/>
                    <a:gd name="T5" fmla="*/ 15 h 20"/>
                    <a:gd name="T6" fmla="*/ 14 w 21"/>
                    <a:gd name="T7" fmla="*/ 20 h 20"/>
                    <a:gd name="T8" fmla="*/ 19 w 21"/>
                    <a:gd name="T9" fmla="*/ 5 h 20"/>
                  </a:gdLst>
                  <a:ahLst/>
                  <a:cxnLst>
                    <a:cxn ang="0">
                      <a:pos x="T0" y="T1"/>
                    </a:cxn>
                    <a:cxn ang="0">
                      <a:pos x="T2" y="T3"/>
                    </a:cxn>
                    <a:cxn ang="0">
                      <a:pos x="T4" y="T5"/>
                    </a:cxn>
                    <a:cxn ang="0">
                      <a:pos x="T6" y="T7"/>
                    </a:cxn>
                    <a:cxn ang="0">
                      <a:pos x="T8" y="T9"/>
                    </a:cxn>
                  </a:cxnLst>
                  <a:rect l="0" t="0" r="r" b="b"/>
                  <a:pathLst>
                    <a:path w="21" h="20">
                      <a:moveTo>
                        <a:pt x="16" y="0"/>
                      </a:moveTo>
                      <a:cubicBezTo>
                        <a:pt x="16" y="0"/>
                        <a:pt x="7" y="1"/>
                        <a:pt x="0" y="13"/>
                      </a:cubicBezTo>
                      <a:cubicBezTo>
                        <a:pt x="4" y="14"/>
                        <a:pt x="6" y="15"/>
                        <a:pt x="9" y="15"/>
                      </a:cubicBezTo>
                      <a:cubicBezTo>
                        <a:pt x="10" y="19"/>
                        <a:pt x="14" y="20"/>
                        <a:pt x="14" y="20"/>
                      </a:cubicBezTo>
                      <a:cubicBezTo>
                        <a:pt x="14" y="20"/>
                        <a:pt x="21" y="14"/>
                        <a:pt x="19" y="5"/>
                      </a:cubicBezTo>
                    </a:path>
                  </a:pathLst>
                </a:custGeom>
                <a:solidFill>
                  <a:srgbClr val="EC9A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grpSp>
          <p:grpSp>
            <p:nvGrpSpPr>
              <p:cNvPr id="650" name="Group 344">
                <a:extLst>
                  <a:ext uri="{FF2B5EF4-FFF2-40B4-BE49-F238E27FC236}">
                    <a16:creationId xmlns:a16="http://schemas.microsoft.com/office/drawing/2014/main" id="{2F1FD741-8D9D-4130-B28B-D2074B9E4D1A}"/>
                  </a:ext>
                </a:extLst>
              </p:cNvPr>
              <p:cNvGrpSpPr/>
              <p:nvPr/>
            </p:nvGrpSpPr>
            <p:grpSpPr>
              <a:xfrm>
                <a:off x="6049756" y="1578417"/>
                <a:ext cx="661988" cy="663575"/>
                <a:chOff x="6022976" y="1403351"/>
                <a:chExt cx="661988" cy="663575"/>
              </a:xfrm>
            </p:grpSpPr>
            <p:sp>
              <p:nvSpPr>
                <p:cNvPr id="861" name="Oval 77">
                  <a:extLst>
                    <a:ext uri="{FF2B5EF4-FFF2-40B4-BE49-F238E27FC236}">
                      <a16:creationId xmlns:a16="http://schemas.microsoft.com/office/drawing/2014/main" id="{A5398196-66DD-4DCD-9CAC-85685FDB2E35}"/>
                    </a:ext>
                  </a:extLst>
                </p:cNvPr>
                <p:cNvSpPr>
                  <a:spLocks noChangeArrowheads="1"/>
                </p:cNvSpPr>
                <p:nvPr/>
              </p:nvSpPr>
              <p:spPr bwMode="auto">
                <a:xfrm>
                  <a:off x="6022976" y="1403351"/>
                  <a:ext cx="661988" cy="663575"/>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62" name="Freeform 78">
                  <a:extLst>
                    <a:ext uri="{FF2B5EF4-FFF2-40B4-BE49-F238E27FC236}">
                      <a16:creationId xmlns:a16="http://schemas.microsoft.com/office/drawing/2014/main" id="{44C907BD-1B04-4A4B-9957-58A3AC86B51F}"/>
                    </a:ext>
                  </a:extLst>
                </p:cNvPr>
                <p:cNvSpPr>
                  <a:spLocks/>
                </p:cNvSpPr>
                <p:nvPr/>
              </p:nvSpPr>
              <p:spPr bwMode="auto">
                <a:xfrm>
                  <a:off x="6351588" y="1660526"/>
                  <a:ext cx="157163" cy="330200"/>
                </a:xfrm>
                <a:custGeom>
                  <a:avLst/>
                  <a:gdLst>
                    <a:gd name="T0" fmla="*/ 25 w 31"/>
                    <a:gd name="T1" fmla="*/ 17 h 65"/>
                    <a:gd name="T2" fmla="*/ 30 w 31"/>
                    <a:gd name="T3" fmla="*/ 35 h 65"/>
                    <a:gd name="T4" fmla="*/ 24 w 31"/>
                    <a:gd name="T5" fmla="*/ 48 h 65"/>
                    <a:gd name="T6" fmla="*/ 24 w 31"/>
                    <a:gd name="T7" fmla="*/ 65 h 65"/>
                    <a:gd name="T8" fmla="*/ 0 w 31"/>
                    <a:gd name="T9" fmla="*/ 65 h 65"/>
                    <a:gd name="T10" fmla="*/ 0 w 31"/>
                    <a:gd name="T11" fmla="*/ 0 h 65"/>
                    <a:gd name="T12" fmla="*/ 25 w 31"/>
                    <a:gd name="T13" fmla="*/ 17 h 65"/>
                  </a:gdLst>
                  <a:ahLst/>
                  <a:cxnLst>
                    <a:cxn ang="0">
                      <a:pos x="T0" y="T1"/>
                    </a:cxn>
                    <a:cxn ang="0">
                      <a:pos x="T2" y="T3"/>
                    </a:cxn>
                    <a:cxn ang="0">
                      <a:pos x="T4" y="T5"/>
                    </a:cxn>
                    <a:cxn ang="0">
                      <a:pos x="T6" y="T7"/>
                    </a:cxn>
                    <a:cxn ang="0">
                      <a:pos x="T8" y="T9"/>
                    </a:cxn>
                    <a:cxn ang="0">
                      <a:pos x="T10" y="T11"/>
                    </a:cxn>
                    <a:cxn ang="0">
                      <a:pos x="T12" y="T13"/>
                    </a:cxn>
                  </a:cxnLst>
                  <a:rect l="0" t="0" r="r" b="b"/>
                  <a:pathLst>
                    <a:path w="31" h="65">
                      <a:moveTo>
                        <a:pt x="25" y="17"/>
                      </a:moveTo>
                      <a:cubicBezTo>
                        <a:pt x="25" y="27"/>
                        <a:pt x="31" y="28"/>
                        <a:pt x="30" y="35"/>
                      </a:cubicBezTo>
                      <a:cubicBezTo>
                        <a:pt x="30" y="43"/>
                        <a:pt x="24" y="43"/>
                        <a:pt x="24" y="48"/>
                      </a:cubicBezTo>
                      <a:cubicBezTo>
                        <a:pt x="24" y="53"/>
                        <a:pt x="29" y="59"/>
                        <a:pt x="24" y="65"/>
                      </a:cubicBezTo>
                      <a:cubicBezTo>
                        <a:pt x="2" y="65"/>
                        <a:pt x="0" y="65"/>
                        <a:pt x="0" y="65"/>
                      </a:cubicBezTo>
                      <a:cubicBezTo>
                        <a:pt x="0" y="0"/>
                        <a:pt x="0" y="0"/>
                        <a:pt x="0" y="0"/>
                      </a:cubicBezTo>
                      <a:cubicBezTo>
                        <a:pt x="25" y="17"/>
                        <a:pt x="25" y="17"/>
                        <a:pt x="25" y="17"/>
                      </a:cubicBezTo>
                    </a:path>
                  </a:pathLst>
                </a:custGeom>
                <a:solidFill>
                  <a:srgbClr val="2E5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63" name="Freeform 79">
                  <a:extLst>
                    <a:ext uri="{FF2B5EF4-FFF2-40B4-BE49-F238E27FC236}">
                      <a16:creationId xmlns:a16="http://schemas.microsoft.com/office/drawing/2014/main" id="{7CB2582D-8159-4D88-AB7B-44C8CF7C116D}"/>
                    </a:ext>
                  </a:extLst>
                </p:cNvPr>
                <p:cNvSpPr>
                  <a:spLocks/>
                </p:cNvSpPr>
                <p:nvPr/>
              </p:nvSpPr>
              <p:spPr bwMode="auto">
                <a:xfrm>
                  <a:off x="6199188" y="1660526"/>
                  <a:ext cx="152400" cy="330200"/>
                </a:xfrm>
                <a:custGeom>
                  <a:avLst/>
                  <a:gdLst>
                    <a:gd name="T0" fmla="*/ 6 w 30"/>
                    <a:gd name="T1" fmla="*/ 16 h 65"/>
                    <a:gd name="T2" fmla="*/ 0 w 30"/>
                    <a:gd name="T3" fmla="*/ 34 h 65"/>
                    <a:gd name="T4" fmla="*/ 7 w 30"/>
                    <a:gd name="T5" fmla="*/ 48 h 65"/>
                    <a:gd name="T6" fmla="*/ 6 w 30"/>
                    <a:gd name="T7" fmla="*/ 65 h 65"/>
                    <a:gd name="T8" fmla="*/ 30 w 30"/>
                    <a:gd name="T9" fmla="*/ 65 h 65"/>
                    <a:gd name="T10" fmla="*/ 30 w 30"/>
                    <a:gd name="T11" fmla="*/ 0 h 65"/>
                    <a:gd name="T12" fmla="*/ 6 w 30"/>
                    <a:gd name="T13" fmla="*/ 16 h 65"/>
                  </a:gdLst>
                  <a:ahLst/>
                  <a:cxnLst>
                    <a:cxn ang="0">
                      <a:pos x="T0" y="T1"/>
                    </a:cxn>
                    <a:cxn ang="0">
                      <a:pos x="T2" y="T3"/>
                    </a:cxn>
                    <a:cxn ang="0">
                      <a:pos x="T4" y="T5"/>
                    </a:cxn>
                    <a:cxn ang="0">
                      <a:pos x="T6" y="T7"/>
                    </a:cxn>
                    <a:cxn ang="0">
                      <a:pos x="T8" y="T9"/>
                    </a:cxn>
                    <a:cxn ang="0">
                      <a:pos x="T10" y="T11"/>
                    </a:cxn>
                    <a:cxn ang="0">
                      <a:pos x="T12" y="T13"/>
                    </a:cxn>
                  </a:cxnLst>
                  <a:rect l="0" t="0" r="r" b="b"/>
                  <a:pathLst>
                    <a:path w="30" h="65">
                      <a:moveTo>
                        <a:pt x="6" y="16"/>
                      </a:moveTo>
                      <a:cubicBezTo>
                        <a:pt x="6" y="27"/>
                        <a:pt x="0" y="27"/>
                        <a:pt x="0" y="34"/>
                      </a:cubicBezTo>
                      <a:cubicBezTo>
                        <a:pt x="1" y="42"/>
                        <a:pt x="7" y="42"/>
                        <a:pt x="7" y="48"/>
                      </a:cubicBezTo>
                      <a:cubicBezTo>
                        <a:pt x="7" y="53"/>
                        <a:pt x="1" y="59"/>
                        <a:pt x="6" y="65"/>
                      </a:cubicBezTo>
                      <a:cubicBezTo>
                        <a:pt x="28" y="65"/>
                        <a:pt x="30" y="65"/>
                        <a:pt x="30" y="65"/>
                      </a:cubicBezTo>
                      <a:cubicBezTo>
                        <a:pt x="30" y="0"/>
                        <a:pt x="30" y="0"/>
                        <a:pt x="30" y="0"/>
                      </a:cubicBezTo>
                      <a:cubicBezTo>
                        <a:pt x="6" y="16"/>
                        <a:pt x="6" y="16"/>
                        <a:pt x="6" y="16"/>
                      </a:cubicBezTo>
                    </a:path>
                  </a:pathLst>
                </a:custGeom>
                <a:solidFill>
                  <a:srgbClr val="2E5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64" name="Oval 80">
                  <a:extLst>
                    <a:ext uri="{FF2B5EF4-FFF2-40B4-BE49-F238E27FC236}">
                      <a16:creationId xmlns:a16="http://schemas.microsoft.com/office/drawing/2014/main" id="{12B2F8A7-259A-4FEB-984F-6E5AAF36FD36}"/>
                    </a:ext>
                  </a:extLst>
                </p:cNvPr>
                <p:cNvSpPr>
                  <a:spLocks noChangeArrowheads="1"/>
                </p:cNvSpPr>
                <p:nvPr/>
              </p:nvSpPr>
              <p:spPr bwMode="auto">
                <a:xfrm>
                  <a:off x="6215063" y="1554163"/>
                  <a:ext cx="273050" cy="274638"/>
                </a:xfrm>
                <a:prstGeom prst="ellipse">
                  <a:avLst/>
                </a:prstGeom>
                <a:solidFill>
                  <a:srgbClr val="2E5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65" name="Freeform 81">
                  <a:extLst>
                    <a:ext uri="{FF2B5EF4-FFF2-40B4-BE49-F238E27FC236}">
                      <a16:creationId xmlns:a16="http://schemas.microsoft.com/office/drawing/2014/main" id="{440C38CC-77F7-4088-8EA1-103916C52616}"/>
                    </a:ext>
                  </a:extLst>
                </p:cNvPr>
                <p:cNvSpPr>
                  <a:spLocks/>
                </p:cNvSpPr>
                <p:nvPr/>
              </p:nvSpPr>
              <p:spPr bwMode="auto">
                <a:xfrm>
                  <a:off x="6164263" y="1873251"/>
                  <a:ext cx="374650" cy="193675"/>
                </a:xfrm>
                <a:custGeom>
                  <a:avLst/>
                  <a:gdLst>
                    <a:gd name="T0" fmla="*/ 6 w 74"/>
                    <a:gd name="T1" fmla="*/ 13 h 38"/>
                    <a:gd name="T2" fmla="*/ 37 w 74"/>
                    <a:gd name="T3" fmla="*/ 0 h 38"/>
                    <a:gd name="T4" fmla="*/ 69 w 74"/>
                    <a:gd name="T5" fmla="*/ 13 h 38"/>
                    <a:gd name="T6" fmla="*/ 74 w 74"/>
                    <a:gd name="T7" fmla="*/ 38 h 38"/>
                    <a:gd name="T8" fmla="*/ 37 w 74"/>
                    <a:gd name="T9" fmla="*/ 38 h 38"/>
                    <a:gd name="T10" fmla="*/ 0 w 74"/>
                    <a:gd name="T11" fmla="*/ 38 h 38"/>
                    <a:gd name="T12" fmla="*/ 6 w 74"/>
                    <a:gd name="T13" fmla="*/ 13 h 38"/>
                  </a:gdLst>
                  <a:ahLst/>
                  <a:cxnLst>
                    <a:cxn ang="0">
                      <a:pos x="T0" y="T1"/>
                    </a:cxn>
                    <a:cxn ang="0">
                      <a:pos x="T2" y="T3"/>
                    </a:cxn>
                    <a:cxn ang="0">
                      <a:pos x="T4" y="T5"/>
                    </a:cxn>
                    <a:cxn ang="0">
                      <a:pos x="T6" y="T7"/>
                    </a:cxn>
                    <a:cxn ang="0">
                      <a:pos x="T8" y="T9"/>
                    </a:cxn>
                    <a:cxn ang="0">
                      <a:pos x="T10" y="T11"/>
                    </a:cxn>
                    <a:cxn ang="0">
                      <a:pos x="T12" y="T13"/>
                    </a:cxn>
                  </a:cxnLst>
                  <a:rect l="0" t="0" r="r" b="b"/>
                  <a:pathLst>
                    <a:path w="74" h="38">
                      <a:moveTo>
                        <a:pt x="6" y="13"/>
                      </a:moveTo>
                      <a:cubicBezTo>
                        <a:pt x="10" y="5"/>
                        <a:pt x="37" y="0"/>
                        <a:pt x="37" y="0"/>
                      </a:cubicBezTo>
                      <a:cubicBezTo>
                        <a:pt x="37" y="0"/>
                        <a:pt x="64" y="5"/>
                        <a:pt x="69" y="13"/>
                      </a:cubicBezTo>
                      <a:cubicBezTo>
                        <a:pt x="72" y="24"/>
                        <a:pt x="74" y="38"/>
                        <a:pt x="74" y="38"/>
                      </a:cubicBezTo>
                      <a:cubicBezTo>
                        <a:pt x="37" y="38"/>
                        <a:pt x="37" y="38"/>
                        <a:pt x="37" y="38"/>
                      </a:cubicBezTo>
                      <a:cubicBezTo>
                        <a:pt x="0" y="38"/>
                        <a:pt x="0" y="38"/>
                        <a:pt x="0" y="38"/>
                      </a:cubicBezTo>
                      <a:cubicBezTo>
                        <a:pt x="0" y="38"/>
                        <a:pt x="2" y="23"/>
                        <a:pt x="6" y="13"/>
                      </a:cubicBezTo>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66" name="Rectangle 82">
                  <a:extLst>
                    <a:ext uri="{FF2B5EF4-FFF2-40B4-BE49-F238E27FC236}">
                      <a16:creationId xmlns:a16="http://schemas.microsoft.com/office/drawing/2014/main" id="{E57BDEDD-523F-4D0F-B588-9C010D8C8865}"/>
                    </a:ext>
                  </a:extLst>
                </p:cNvPr>
                <p:cNvSpPr>
                  <a:spLocks noChangeArrowheads="1"/>
                </p:cNvSpPr>
                <p:nvPr/>
              </p:nvSpPr>
              <p:spPr bwMode="auto">
                <a:xfrm>
                  <a:off x="6316663" y="1787526"/>
                  <a:ext cx="74613" cy="127000"/>
                </a:xfrm>
                <a:prstGeom prst="rect">
                  <a:avLst/>
                </a:prstGeom>
                <a:solidFill>
                  <a:srgbClr val="F1C9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67" name="Rectangle 83">
                  <a:extLst>
                    <a:ext uri="{FF2B5EF4-FFF2-40B4-BE49-F238E27FC236}">
                      <a16:creationId xmlns:a16="http://schemas.microsoft.com/office/drawing/2014/main" id="{2F24025A-1819-4AD5-9B16-F60AC6FEC0E3}"/>
                    </a:ext>
                  </a:extLst>
                </p:cNvPr>
                <p:cNvSpPr>
                  <a:spLocks noChangeArrowheads="1"/>
                </p:cNvSpPr>
                <p:nvPr/>
              </p:nvSpPr>
              <p:spPr bwMode="auto">
                <a:xfrm>
                  <a:off x="6316663" y="1787526"/>
                  <a:ext cx="74613"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68" name="Freeform 84">
                  <a:extLst>
                    <a:ext uri="{FF2B5EF4-FFF2-40B4-BE49-F238E27FC236}">
                      <a16:creationId xmlns:a16="http://schemas.microsoft.com/office/drawing/2014/main" id="{E1800D48-01A1-42BA-9499-56357BD4A0B7}"/>
                    </a:ext>
                  </a:extLst>
                </p:cNvPr>
                <p:cNvSpPr>
                  <a:spLocks/>
                </p:cNvSpPr>
                <p:nvPr/>
              </p:nvSpPr>
              <p:spPr bwMode="auto">
                <a:xfrm>
                  <a:off x="6316663" y="1787526"/>
                  <a:ext cx="74613" cy="92075"/>
                </a:xfrm>
                <a:custGeom>
                  <a:avLst/>
                  <a:gdLst>
                    <a:gd name="T0" fmla="*/ 15 w 15"/>
                    <a:gd name="T1" fmla="*/ 0 h 18"/>
                    <a:gd name="T2" fmla="*/ 0 w 15"/>
                    <a:gd name="T3" fmla="*/ 0 h 18"/>
                    <a:gd name="T4" fmla="*/ 0 w 15"/>
                    <a:gd name="T5" fmla="*/ 17 h 18"/>
                    <a:gd name="T6" fmla="*/ 4 w 15"/>
                    <a:gd name="T7" fmla="*/ 18 h 18"/>
                    <a:gd name="T8" fmla="*/ 15 w 15"/>
                    <a:gd name="T9" fmla="*/ 12 h 18"/>
                    <a:gd name="T10" fmla="*/ 15 w 15"/>
                    <a:gd name="T11" fmla="*/ 0 h 18"/>
                  </a:gdLst>
                  <a:ahLst/>
                  <a:cxnLst>
                    <a:cxn ang="0">
                      <a:pos x="T0" y="T1"/>
                    </a:cxn>
                    <a:cxn ang="0">
                      <a:pos x="T2" y="T3"/>
                    </a:cxn>
                    <a:cxn ang="0">
                      <a:pos x="T4" y="T5"/>
                    </a:cxn>
                    <a:cxn ang="0">
                      <a:pos x="T6" y="T7"/>
                    </a:cxn>
                    <a:cxn ang="0">
                      <a:pos x="T8" y="T9"/>
                    </a:cxn>
                    <a:cxn ang="0">
                      <a:pos x="T10" y="T11"/>
                    </a:cxn>
                  </a:cxnLst>
                  <a:rect l="0" t="0" r="r" b="b"/>
                  <a:pathLst>
                    <a:path w="15" h="18">
                      <a:moveTo>
                        <a:pt x="15" y="0"/>
                      </a:moveTo>
                      <a:cubicBezTo>
                        <a:pt x="0" y="0"/>
                        <a:pt x="0" y="0"/>
                        <a:pt x="0" y="0"/>
                      </a:cubicBezTo>
                      <a:cubicBezTo>
                        <a:pt x="0" y="17"/>
                        <a:pt x="0" y="17"/>
                        <a:pt x="0" y="17"/>
                      </a:cubicBezTo>
                      <a:cubicBezTo>
                        <a:pt x="1" y="18"/>
                        <a:pt x="3" y="18"/>
                        <a:pt x="4" y="18"/>
                      </a:cubicBezTo>
                      <a:cubicBezTo>
                        <a:pt x="8" y="18"/>
                        <a:pt x="13" y="16"/>
                        <a:pt x="15" y="12"/>
                      </a:cubicBezTo>
                      <a:cubicBezTo>
                        <a:pt x="15" y="0"/>
                        <a:pt x="15" y="0"/>
                        <a:pt x="15" y="0"/>
                      </a:cubicBezTo>
                    </a:path>
                  </a:pathLst>
                </a:custGeom>
                <a:solidFill>
                  <a:srgbClr val="EEC2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69" name="Oval 85">
                  <a:extLst>
                    <a:ext uri="{FF2B5EF4-FFF2-40B4-BE49-F238E27FC236}">
                      <a16:creationId xmlns:a16="http://schemas.microsoft.com/office/drawing/2014/main" id="{4B615CB1-06A9-4D6C-920A-E2D01B49CB02}"/>
                    </a:ext>
                  </a:extLst>
                </p:cNvPr>
                <p:cNvSpPr>
                  <a:spLocks noChangeArrowheads="1"/>
                </p:cNvSpPr>
                <p:nvPr/>
              </p:nvSpPr>
              <p:spPr bwMode="auto">
                <a:xfrm>
                  <a:off x="6254751" y="1590676"/>
                  <a:ext cx="193675" cy="263525"/>
                </a:xfrm>
                <a:prstGeom prst="ellipse">
                  <a:avLst/>
                </a:pr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70" name="Freeform 86">
                  <a:extLst>
                    <a:ext uri="{FF2B5EF4-FFF2-40B4-BE49-F238E27FC236}">
                      <a16:creationId xmlns:a16="http://schemas.microsoft.com/office/drawing/2014/main" id="{CC29202B-232E-4C75-88D1-033F5D0ED8E4}"/>
                    </a:ext>
                  </a:extLst>
                </p:cNvPr>
                <p:cNvSpPr>
                  <a:spLocks/>
                </p:cNvSpPr>
                <p:nvPr/>
              </p:nvSpPr>
              <p:spPr bwMode="auto">
                <a:xfrm>
                  <a:off x="6229351" y="1681163"/>
                  <a:ext cx="71438" cy="85725"/>
                </a:xfrm>
                <a:custGeom>
                  <a:avLst/>
                  <a:gdLst>
                    <a:gd name="T0" fmla="*/ 1 w 14"/>
                    <a:gd name="T1" fmla="*/ 9 h 17"/>
                    <a:gd name="T2" fmla="*/ 6 w 14"/>
                    <a:gd name="T3" fmla="*/ 0 h 17"/>
                    <a:gd name="T4" fmla="*/ 13 w 14"/>
                    <a:gd name="T5" fmla="*/ 8 h 17"/>
                    <a:gd name="T6" fmla="*/ 8 w 14"/>
                    <a:gd name="T7" fmla="*/ 17 h 17"/>
                    <a:gd name="T8" fmla="*/ 1 w 14"/>
                    <a:gd name="T9" fmla="*/ 9 h 17"/>
                  </a:gdLst>
                  <a:ahLst/>
                  <a:cxnLst>
                    <a:cxn ang="0">
                      <a:pos x="T0" y="T1"/>
                    </a:cxn>
                    <a:cxn ang="0">
                      <a:pos x="T2" y="T3"/>
                    </a:cxn>
                    <a:cxn ang="0">
                      <a:pos x="T4" y="T5"/>
                    </a:cxn>
                    <a:cxn ang="0">
                      <a:pos x="T6" y="T7"/>
                    </a:cxn>
                    <a:cxn ang="0">
                      <a:pos x="T8" y="T9"/>
                    </a:cxn>
                  </a:cxnLst>
                  <a:rect l="0" t="0" r="r" b="b"/>
                  <a:pathLst>
                    <a:path w="14" h="17">
                      <a:moveTo>
                        <a:pt x="1" y="9"/>
                      </a:moveTo>
                      <a:cubicBezTo>
                        <a:pt x="0" y="5"/>
                        <a:pt x="3" y="1"/>
                        <a:pt x="6" y="0"/>
                      </a:cubicBezTo>
                      <a:cubicBezTo>
                        <a:pt x="10" y="0"/>
                        <a:pt x="13" y="3"/>
                        <a:pt x="13" y="8"/>
                      </a:cubicBezTo>
                      <a:cubicBezTo>
                        <a:pt x="14" y="12"/>
                        <a:pt x="12" y="16"/>
                        <a:pt x="8" y="17"/>
                      </a:cubicBezTo>
                      <a:cubicBezTo>
                        <a:pt x="5" y="17"/>
                        <a:pt x="1" y="14"/>
                        <a:pt x="1" y="9"/>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71" name="Freeform 87">
                  <a:extLst>
                    <a:ext uri="{FF2B5EF4-FFF2-40B4-BE49-F238E27FC236}">
                      <a16:creationId xmlns:a16="http://schemas.microsoft.com/office/drawing/2014/main" id="{1E08D88B-237A-4235-B383-4807E7377B44}"/>
                    </a:ext>
                  </a:extLst>
                </p:cNvPr>
                <p:cNvSpPr>
                  <a:spLocks/>
                </p:cNvSpPr>
                <p:nvPr/>
              </p:nvSpPr>
              <p:spPr bwMode="auto">
                <a:xfrm>
                  <a:off x="6402388" y="1681163"/>
                  <a:ext cx="69850" cy="85725"/>
                </a:xfrm>
                <a:custGeom>
                  <a:avLst/>
                  <a:gdLst>
                    <a:gd name="T0" fmla="*/ 6 w 14"/>
                    <a:gd name="T1" fmla="*/ 17 h 17"/>
                    <a:gd name="T2" fmla="*/ 1 w 14"/>
                    <a:gd name="T3" fmla="*/ 8 h 17"/>
                    <a:gd name="T4" fmla="*/ 8 w 14"/>
                    <a:gd name="T5" fmla="*/ 0 h 17"/>
                    <a:gd name="T6" fmla="*/ 13 w 14"/>
                    <a:gd name="T7" fmla="*/ 9 h 17"/>
                    <a:gd name="T8" fmla="*/ 6 w 14"/>
                    <a:gd name="T9" fmla="*/ 17 h 17"/>
                  </a:gdLst>
                  <a:ahLst/>
                  <a:cxnLst>
                    <a:cxn ang="0">
                      <a:pos x="T0" y="T1"/>
                    </a:cxn>
                    <a:cxn ang="0">
                      <a:pos x="T2" y="T3"/>
                    </a:cxn>
                    <a:cxn ang="0">
                      <a:pos x="T4" y="T5"/>
                    </a:cxn>
                    <a:cxn ang="0">
                      <a:pos x="T6" y="T7"/>
                    </a:cxn>
                    <a:cxn ang="0">
                      <a:pos x="T8" y="T9"/>
                    </a:cxn>
                  </a:cxnLst>
                  <a:rect l="0" t="0" r="r" b="b"/>
                  <a:pathLst>
                    <a:path w="14" h="17">
                      <a:moveTo>
                        <a:pt x="6" y="17"/>
                      </a:moveTo>
                      <a:cubicBezTo>
                        <a:pt x="3" y="16"/>
                        <a:pt x="0" y="12"/>
                        <a:pt x="1" y="8"/>
                      </a:cubicBezTo>
                      <a:cubicBezTo>
                        <a:pt x="2" y="3"/>
                        <a:pt x="5" y="0"/>
                        <a:pt x="8" y="0"/>
                      </a:cubicBezTo>
                      <a:cubicBezTo>
                        <a:pt x="12" y="1"/>
                        <a:pt x="14" y="5"/>
                        <a:pt x="13" y="9"/>
                      </a:cubicBezTo>
                      <a:cubicBezTo>
                        <a:pt x="13" y="14"/>
                        <a:pt x="10" y="17"/>
                        <a:pt x="6" y="17"/>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72" name="Freeform 88">
                  <a:extLst>
                    <a:ext uri="{FF2B5EF4-FFF2-40B4-BE49-F238E27FC236}">
                      <a16:creationId xmlns:a16="http://schemas.microsoft.com/office/drawing/2014/main" id="{64D6664D-B6E2-470E-87AC-FB81CE310390}"/>
                    </a:ext>
                  </a:extLst>
                </p:cNvPr>
                <p:cNvSpPr>
                  <a:spLocks/>
                </p:cNvSpPr>
                <p:nvPr/>
              </p:nvSpPr>
              <p:spPr bwMode="auto">
                <a:xfrm>
                  <a:off x="6249988" y="1574801"/>
                  <a:ext cx="207963" cy="127000"/>
                </a:xfrm>
                <a:custGeom>
                  <a:avLst/>
                  <a:gdLst>
                    <a:gd name="T0" fmla="*/ 0 w 41"/>
                    <a:gd name="T1" fmla="*/ 25 h 25"/>
                    <a:gd name="T2" fmla="*/ 0 w 41"/>
                    <a:gd name="T3" fmla="*/ 25 h 25"/>
                    <a:gd name="T4" fmla="*/ 19 w 41"/>
                    <a:gd name="T5" fmla="*/ 0 h 25"/>
                    <a:gd name="T6" fmla="*/ 41 w 41"/>
                    <a:gd name="T7" fmla="*/ 25 h 25"/>
                    <a:gd name="T8" fmla="*/ 41 w 41"/>
                    <a:gd name="T9" fmla="*/ 25 h 25"/>
                    <a:gd name="T10" fmla="*/ 0 w 41"/>
                    <a:gd name="T11" fmla="*/ 25 h 25"/>
                  </a:gdLst>
                  <a:ahLst/>
                  <a:cxnLst>
                    <a:cxn ang="0">
                      <a:pos x="T0" y="T1"/>
                    </a:cxn>
                    <a:cxn ang="0">
                      <a:pos x="T2" y="T3"/>
                    </a:cxn>
                    <a:cxn ang="0">
                      <a:pos x="T4" y="T5"/>
                    </a:cxn>
                    <a:cxn ang="0">
                      <a:pos x="T6" y="T7"/>
                    </a:cxn>
                    <a:cxn ang="0">
                      <a:pos x="T8" y="T9"/>
                    </a:cxn>
                    <a:cxn ang="0">
                      <a:pos x="T10" y="T11"/>
                    </a:cxn>
                  </a:cxnLst>
                  <a:rect l="0" t="0" r="r" b="b"/>
                  <a:pathLst>
                    <a:path w="41" h="25">
                      <a:moveTo>
                        <a:pt x="0" y="25"/>
                      </a:moveTo>
                      <a:cubicBezTo>
                        <a:pt x="0" y="25"/>
                        <a:pt x="0" y="25"/>
                        <a:pt x="0" y="25"/>
                      </a:cubicBezTo>
                      <a:cubicBezTo>
                        <a:pt x="0" y="13"/>
                        <a:pt x="8" y="0"/>
                        <a:pt x="19" y="0"/>
                      </a:cubicBezTo>
                      <a:cubicBezTo>
                        <a:pt x="30" y="0"/>
                        <a:pt x="41" y="13"/>
                        <a:pt x="41" y="25"/>
                      </a:cubicBezTo>
                      <a:cubicBezTo>
                        <a:pt x="41" y="25"/>
                        <a:pt x="41" y="25"/>
                        <a:pt x="41" y="25"/>
                      </a:cubicBezTo>
                      <a:lnTo>
                        <a:pt x="0" y="25"/>
                      </a:lnTo>
                      <a:close/>
                    </a:path>
                  </a:pathLst>
                </a:custGeom>
                <a:solidFill>
                  <a:srgbClr val="2E57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73" name="Freeform 89">
                  <a:extLst>
                    <a:ext uri="{FF2B5EF4-FFF2-40B4-BE49-F238E27FC236}">
                      <a16:creationId xmlns:a16="http://schemas.microsoft.com/office/drawing/2014/main" id="{2F0DB644-CF92-4FF0-9CE7-CD71394A1CFD}"/>
                    </a:ext>
                  </a:extLst>
                </p:cNvPr>
                <p:cNvSpPr>
                  <a:spLocks/>
                </p:cNvSpPr>
                <p:nvPr/>
              </p:nvSpPr>
              <p:spPr bwMode="auto">
                <a:xfrm>
                  <a:off x="6164263" y="1884363"/>
                  <a:ext cx="374650" cy="182563"/>
                </a:xfrm>
                <a:custGeom>
                  <a:avLst/>
                  <a:gdLst>
                    <a:gd name="T0" fmla="*/ 0 w 74"/>
                    <a:gd name="T1" fmla="*/ 36 h 36"/>
                    <a:gd name="T2" fmla="*/ 6 w 74"/>
                    <a:gd name="T3" fmla="*/ 11 h 36"/>
                    <a:gd name="T4" fmla="*/ 25 w 74"/>
                    <a:gd name="T5" fmla="*/ 0 h 36"/>
                    <a:gd name="T6" fmla="*/ 37 w 74"/>
                    <a:gd name="T7" fmla="*/ 10 h 36"/>
                    <a:gd name="T8" fmla="*/ 50 w 74"/>
                    <a:gd name="T9" fmla="*/ 1 h 36"/>
                    <a:gd name="T10" fmla="*/ 69 w 74"/>
                    <a:gd name="T11" fmla="*/ 11 h 36"/>
                    <a:gd name="T12" fmla="*/ 74 w 74"/>
                    <a:gd name="T13" fmla="*/ 36 h 36"/>
                    <a:gd name="T14" fmla="*/ 37 w 74"/>
                    <a:gd name="T15" fmla="*/ 36 h 36"/>
                    <a:gd name="T16" fmla="*/ 0 w 74"/>
                    <a:gd name="T1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6">
                      <a:moveTo>
                        <a:pt x="0" y="36"/>
                      </a:moveTo>
                      <a:cubicBezTo>
                        <a:pt x="0" y="36"/>
                        <a:pt x="2" y="21"/>
                        <a:pt x="6" y="11"/>
                      </a:cubicBezTo>
                      <a:cubicBezTo>
                        <a:pt x="8" y="6"/>
                        <a:pt x="17" y="3"/>
                        <a:pt x="25" y="0"/>
                      </a:cubicBezTo>
                      <a:cubicBezTo>
                        <a:pt x="37" y="10"/>
                        <a:pt x="37" y="10"/>
                        <a:pt x="37" y="10"/>
                      </a:cubicBezTo>
                      <a:cubicBezTo>
                        <a:pt x="50" y="1"/>
                        <a:pt x="50" y="1"/>
                        <a:pt x="50" y="1"/>
                      </a:cubicBezTo>
                      <a:cubicBezTo>
                        <a:pt x="57" y="3"/>
                        <a:pt x="66" y="6"/>
                        <a:pt x="69" y="11"/>
                      </a:cubicBezTo>
                      <a:cubicBezTo>
                        <a:pt x="72" y="22"/>
                        <a:pt x="74" y="36"/>
                        <a:pt x="74" y="36"/>
                      </a:cubicBezTo>
                      <a:cubicBezTo>
                        <a:pt x="37" y="36"/>
                        <a:pt x="37" y="36"/>
                        <a:pt x="37" y="36"/>
                      </a:cubicBezTo>
                      <a:lnTo>
                        <a:pt x="0" y="36"/>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grpSp>
          <p:grpSp>
            <p:nvGrpSpPr>
              <p:cNvPr id="651" name="Group 343">
                <a:extLst>
                  <a:ext uri="{FF2B5EF4-FFF2-40B4-BE49-F238E27FC236}">
                    <a16:creationId xmlns:a16="http://schemas.microsoft.com/office/drawing/2014/main" id="{420A34A4-494B-4B67-B739-B75F5F9D5F14}"/>
                  </a:ext>
                </a:extLst>
              </p:cNvPr>
              <p:cNvGrpSpPr/>
              <p:nvPr/>
            </p:nvGrpSpPr>
            <p:grpSpPr>
              <a:xfrm>
                <a:off x="6196806" y="2475928"/>
                <a:ext cx="663575" cy="668337"/>
                <a:chOff x="6224588" y="2238376"/>
                <a:chExt cx="663575" cy="668337"/>
              </a:xfrm>
            </p:grpSpPr>
            <p:sp>
              <p:nvSpPr>
                <p:cNvPr id="849" name="Oval 90">
                  <a:extLst>
                    <a:ext uri="{FF2B5EF4-FFF2-40B4-BE49-F238E27FC236}">
                      <a16:creationId xmlns:a16="http://schemas.microsoft.com/office/drawing/2014/main" id="{71B0FA38-E422-4863-B0D3-FDCD8FE717E2}"/>
                    </a:ext>
                  </a:extLst>
                </p:cNvPr>
                <p:cNvSpPr>
                  <a:spLocks noChangeArrowheads="1"/>
                </p:cNvSpPr>
                <p:nvPr/>
              </p:nvSpPr>
              <p:spPr bwMode="auto">
                <a:xfrm>
                  <a:off x="6224588" y="2238376"/>
                  <a:ext cx="663575" cy="658813"/>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50" name="Freeform 91">
                  <a:extLst>
                    <a:ext uri="{FF2B5EF4-FFF2-40B4-BE49-F238E27FC236}">
                      <a16:creationId xmlns:a16="http://schemas.microsoft.com/office/drawing/2014/main" id="{4D361DAC-EC16-47E4-A900-CF53C5398B71}"/>
                    </a:ext>
                  </a:extLst>
                </p:cNvPr>
                <p:cNvSpPr>
                  <a:spLocks/>
                </p:cNvSpPr>
                <p:nvPr/>
              </p:nvSpPr>
              <p:spPr bwMode="auto">
                <a:xfrm>
                  <a:off x="6365876" y="2703513"/>
                  <a:ext cx="374650" cy="193675"/>
                </a:xfrm>
                <a:custGeom>
                  <a:avLst/>
                  <a:gdLst>
                    <a:gd name="T0" fmla="*/ 6 w 74"/>
                    <a:gd name="T1" fmla="*/ 13 h 38"/>
                    <a:gd name="T2" fmla="*/ 37 w 74"/>
                    <a:gd name="T3" fmla="*/ 0 h 38"/>
                    <a:gd name="T4" fmla="*/ 69 w 74"/>
                    <a:gd name="T5" fmla="*/ 13 h 38"/>
                    <a:gd name="T6" fmla="*/ 74 w 74"/>
                    <a:gd name="T7" fmla="*/ 38 h 38"/>
                    <a:gd name="T8" fmla="*/ 37 w 74"/>
                    <a:gd name="T9" fmla="*/ 38 h 38"/>
                    <a:gd name="T10" fmla="*/ 0 w 74"/>
                    <a:gd name="T11" fmla="*/ 38 h 38"/>
                    <a:gd name="T12" fmla="*/ 6 w 74"/>
                    <a:gd name="T13" fmla="*/ 13 h 38"/>
                  </a:gdLst>
                  <a:ahLst/>
                  <a:cxnLst>
                    <a:cxn ang="0">
                      <a:pos x="T0" y="T1"/>
                    </a:cxn>
                    <a:cxn ang="0">
                      <a:pos x="T2" y="T3"/>
                    </a:cxn>
                    <a:cxn ang="0">
                      <a:pos x="T4" y="T5"/>
                    </a:cxn>
                    <a:cxn ang="0">
                      <a:pos x="T6" y="T7"/>
                    </a:cxn>
                    <a:cxn ang="0">
                      <a:pos x="T8" y="T9"/>
                    </a:cxn>
                    <a:cxn ang="0">
                      <a:pos x="T10" y="T11"/>
                    </a:cxn>
                    <a:cxn ang="0">
                      <a:pos x="T12" y="T13"/>
                    </a:cxn>
                  </a:cxnLst>
                  <a:rect l="0" t="0" r="r" b="b"/>
                  <a:pathLst>
                    <a:path w="74" h="38">
                      <a:moveTo>
                        <a:pt x="6" y="13"/>
                      </a:moveTo>
                      <a:cubicBezTo>
                        <a:pt x="10" y="5"/>
                        <a:pt x="37" y="0"/>
                        <a:pt x="37" y="0"/>
                      </a:cubicBezTo>
                      <a:cubicBezTo>
                        <a:pt x="37" y="0"/>
                        <a:pt x="64" y="5"/>
                        <a:pt x="69" y="13"/>
                      </a:cubicBezTo>
                      <a:cubicBezTo>
                        <a:pt x="72" y="24"/>
                        <a:pt x="74" y="38"/>
                        <a:pt x="74" y="38"/>
                      </a:cubicBezTo>
                      <a:cubicBezTo>
                        <a:pt x="37" y="38"/>
                        <a:pt x="37" y="38"/>
                        <a:pt x="37" y="38"/>
                      </a:cubicBezTo>
                      <a:cubicBezTo>
                        <a:pt x="0" y="38"/>
                        <a:pt x="0" y="38"/>
                        <a:pt x="0" y="38"/>
                      </a:cubicBezTo>
                      <a:cubicBezTo>
                        <a:pt x="0" y="38"/>
                        <a:pt x="2" y="23"/>
                        <a:pt x="6" y="13"/>
                      </a:cubicBezTo>
                    </a:path>
                  </a:pathLst>
                </a:custGeom>
                <a:solidFill>
                  <a:srgbClr val="CA9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51" name="Rectangle 92">
                  <a:extLst>
                    <a:ext uri="{FF2B5EF4-FFF2-40B4-BE49-F238E27FC236}">
                      <a16:creationId xmlns:a16="http://schemas.microsoft.com/office/drawing/2014/main" id="{8AC5DD94-042C-463D-9269-CB5BBB340E69}"/>
                    </a:ext>
                  </a:extLst>
                </p:cNvPr>
                <p:cNvSpPr>
                  <a:spLocks noChangeArrowheads="1"/>
                </p:cNvSpPr>
                <p:nvPr/>
              </p:nvSpPr>
              <p:spPr bwMode="auto">
                <a:xfrm>
                  <a:off x="6518276" y="2622551"/>
                  <a:ext cx="76200" cy="127000"/>
                </a:xfrm>
                <a:prstGeom prst="rect">
                  <a:avLst/>
                </a:prstGeom>
                <a:solidFill>
                  <a:srgbClr val="CA93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52" name="Rectangle 93">
                  <a:extLst>
                    <a:ext uri="{FF2B5EF4-FFF2-40B4-BE49-F238E27FC236}">
                      <a16:creationId xmlns:a16="http://schemas.microsoft.com/office/drawing/2014/main" id="{A66CCD86-45B8-4F35-9667-BC4A8150E7CC}"/>
                    </a:ext>
                  </a:extLst>
                </p:cNvPr>
                <p:cNvSpPr>
                  <a:spLocks noChangeArrowheads="1"/>
                </p:cNvSpPr>
                <p:nvPr/>
              </p:nvSpPr>
              <p:spPr bwMode="auto">
                <a:xfrm>
                  <a:off x="6518276" y="2622551"/>
                  <a:ext cx="762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53" name="Freeform 94">
                  <a:extLst>
                    <a:ext uri="{FF2B5EF4-FFF2-40B4-BE49-F238E27FC236}">
                      <a16:creationId xmlns:a16="http://schemas.microsoft.com/office/drawing/2014/main" id="{E3422ABF-5875-47E2-AF94-6779716E2BA5}"/>
                    </a:ext>
                  </a:extLst>
                </p:cNvPr>
                <p:cNvSpPr>
                  <a:spLocks/>
                </p:cNvSpPr>
                <p:nvPr/>
              </p:nvSpPr>
              <p:spPr bwMode="auto">
                <a:xfrm>
                  <a:off x="6518276" y="2622551"/>
                  <a:ext cx="76200" cy="87313"/>
                </a:xfrm>
                <a:custGeom>
                  <a:avLst/>
                  <a:gdLst>
                    <a:gd name="T0" fmla="*/ 15 w 15"/>
                    <a:gd name="T1" fmla="*/ 0 h 17"/>
                    <a:gd name="T2" fmla="*/ 0 w 15"/>
                    <a:gd name="T3" fmla="*/ 0 h 17"/>
                    <a:gd name="T4" fmla="*/ 0 w 15"/>
                    <a:gd name="T5" fmla="*/ 17 h 17"/>
                    <a:gd name="T6" fmla="*/ 4 w 15"/>
                    <a:gd name="T7" fmla="*/ 17 h 17"/>
                    <a:gd name="T8" fmla="*/ 15 w 15"/>
                    <a:gd name="T9" fmla="*/ 11 h 17"/>
                    <a:gd name="T10" fmla="*/ 15 w 15"/>
                    <a:gd name="T11" fmla="*/ 0 h 17"/>
                  </a:gdLst>
                  <a:ahLst/>
                  <a:cxnLst>
                    <a:cxn ang="0">
                      <a:pos x="T0" y="T1"/>
                    </a:cxn>
                    <a:cxn ang="0">
                      <a:pos x="T2" y="T3"/>
                    </a:cxn>
                    <a:cxn ang="0">
                      <a:pos x="T4" y="T5"/>
                    </a:cxn>
                    <a:cxn ang="0">
                      <a:pos x="T6" y="T7"/>
                    </a:cxn>
                    <a:cxn ang="0">
                      <a:pos x="T8" y="T9"/>
                    </a:cxn>
                    <a:cxn ang="0">
                      <a:pos x="T10" y="T11"/>
                    </a:cxn>
                  </a:cxnLst>
                  <a:rect l="0" t="0" r="r" b="b"/>
                  <a:pathLst>
                    <a:path w="15" h="17">
                      <a:moveTo>
                        <a:pt x="15" y="0"/>
                      </a:moveTo>
                      <a:cubicBezTo>
                        <a:pt x="0" y="0"/>
                        <a:pt x="0" y="0"/>
                        <a:pt x="0" y="0"/>
                      </a:cubicBezTo>
                      <a:cubicBezTo>
                        <a:pt x="0" y="17"/>
                        <a:pt x="0" y="17"/>
                        <a:pt x="0" y="17"/>
                      </a:cubicBezTo>
                      <a:cubicBezTo>
                        <a:pt x="1" y="17"/>
                        <a:pt x="3" y="17"/>
                        <a:pt x="4" y="17"/>
                      </a:cubicBezTo>
                      <a:cubicBezTo>
                        <a:pt x="8" y="17"/>
                        <a:pt x="13" y="15"/>
                        <a:pt x="15" y="11"/>
                      </a:cubicBezTo>
                      <a:cubicBezTo>
                        <a:pt x="15" y="0"/>
                        <a:pt x="15" y="0"/>
                        <a:pt x="15" y="0"/>
                      </a:cubicBezTo>
                    </a:path>
                  </a:pathLst>
                </a:custGeom>
                <a:solidFill>
                  <a:srgbClr val="CA9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54" name="Oval 95">
                  <a:extLst>
                    <a:ext uri="{FF2B5EF4-FFF2-40B4-BE49-F238E27FC236}">
                      <a16:creationId xmlns:a16="http://schemas.microsoft.com/office/drawing/2014/main" id="{8F2A3957-CCEF-4E95-A033-7C5E6D3D3971}"/>
                    </a:ext>
                  </a:extLst>
                </p:cNvPr>
                <p:cNvSpPr>
                  <a:spLocks noChangeArrowheads="1"/>
                </p:cNvSpPr>
                <p:nvPr/>
              </p:nvSpPr>
              <p:spPr bwMode="auto">
                <a:xfrm>
                  <a:off x="6457951" y="2420938"/>
                  <a:ext cx="192088" cy="263525"/>
                </a:xfrm>
                <a:prstGeom prst="ellipse">
                  <a:avLst/>
                </a:prstGeom>
                <a:solidFill>
                  <a:srgbClr val="CA9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55" name="Freeform 96">
                  <a:extLst>
                    <a:ext uri="{FF2B5EF4-FFF2-40B4-BE49-F238E27FC236}">
                      <a16:creationId xmlns:a16="http://schemas.microsoft.com/office/drawing/2014/main" id="{1EB01967-E3FC-40D9-B3CB-AAF7AEC45A53}"/>
                    </a:ext>
                  </a:extLst>
                </p:cNvPr>
                <p:cNvSpPr>
                  <a:spLocks/>
                </p:cNvSpPr>
                <p:nvPr/>
              </p:nvSpPr>
              <p:spPr bwMode="auto">
                <a:xfrm>
                  <a:off x="6432551" y="2511426"/>
                  <a:ext cx="71438" cy="85725"/>
                </a:xfrm>
                <a:custGeom>
                  <a:avLst/>
                  <a:gdLst>
                    <a:gd name="T0" fmla="*/ 1 w 14"/>
                    <a:gd name="T1" fmla="*/ 10 h 17"/>
                    <a:gd name="T2" fmla="*/ 6 w 14"/>
                    <a:gd name="T3" fmla="*/ 1 h 17"/>
                    <a:gd name="T4" fmla="*/ 13 w 14"/>
                    <a:gd name="T5" fmla="*/ 8 h 17"/>
                    <a:gd name="T6" fmla="*/ 8 w 14"/>
                    <a:gd name="T7" fmla="*/ 17 h 17"/>
                    <a:gd name="T8" fmla="*/ 1 w 14"/>
                    <a:gd name="T9" fmla="*/ 10 h 17"/>
                  </a:gdLst>
                  <a:ahLst/>
                  <a:cxnLst>
                    <a:cxn ang="0">
                      <a:pos x="T0" y="T1"/>
                    </a:cxn>
                    <a:cxn ang="0">
                      <a:pos x="T2" y="T3"/>
                    </a:cxn>
                    <a:cxn ang="0">
                      <a:pos x="T4" y="T5"/>
                    </a:cxn>
                    <a:cxn ang="0">
                      <a:pos x="T6" y="T7"/>
                    </a:cxn>
                    <a:cxn ang="0">
                      <a:pos x="T8" y="T9"/>
                    </a:cxn>
                  </a:cxnLst>
                  <a:rect l="0" t="0" r="r" b="b"/>
                  <a:pathLst>
                    <a:path w="14" h="17">
                      <a:moveTo>
                        <a:pt x="1" y="10"/>
                      </a:moveTo>
                      <a:cubicBezTo>
                        <a:pt x="0" y="5"/>
                        <a:pt x="3" y="1"/>
                        <a:pt x="6" y="1"/>
                      </a:cubicBezTo>
                      <a:cubicBezTo>
                        <a:pt x="10" y="0"/>
                        <a:pt x="13" y="4"/>
                        <a:pt x="13" y="8"/>
                      </a:cubicBezTo>
                      <a:cubicBezTo>
                        <a:pt x="14" y="13"/>
                        <a:pt x="12" y="17"/>
                        <a:pt x="8" y="17"/>
                      </a:cubicBezTo>
                      <a:cubicBezTo>
                        <a:pt x="5" y="17"/>
                        <a:pt x="2" y="14"/>
                        <a:pt x="1" y="10"/>
                      </a:cubicBezTo>
                      <a:close/>
                    </a:path>
                  </a:pathLst>
                </a:custGeom>
                <a:solidFill>
                  <a:srgbClr val="CA9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56" name="Freeform 97">
                  <a:extLst>
                    <a:ext uri="{FF2B5EF4-FFF2-40B4-BE49-F238E27FC236}">
                      <a16:creationId xmlns:a16="http://schemas.microsoft.com/office/drawing/2014/main" id="{73549274-6AA2-4634-A94E-433DD5637A57}"/>
                    </a:ext>
                  </a:extLst>
                </p:cNvPr>
                <p:cNvSpPr>
                  <a:spLocks/>
                </p:cNvSpPr>
                <p:nvPr/>
              </p:nvSpPr>
              <p:spPr bwMode="auto">
                <a:xfrm>
                  <a:off x="6604001" y="2511426"/>
                  <a:ext cx="71438" cy="85725"/>
                </a:xfrm>
                <a:custGeom>
                  <a:avLst/>
                  <a:gdLst>
                    <a:gd name="T0" fmla="*/ 6 w 14"/>
                    <a:gd name="T1" fmla="*/ 17 h 17"/>
                    <a:gd name="T2" fmla="*/ 1 w 14"/>
                    <a:gd name="T3" fmla="*/ 8 h 17"/>
                    <a:gd name="T4" fmla="*/ 8 w 14"/>
                    <a:gd name="T5" fmla="*/ 1 h 17"/>
                    <a:gd name="T6" fmla="*/ 14 w 14"/>
                    <a:gd name="T7" fmla="*/ 10 h 17"/>
                    <a:gd name="T8" fmla="*/ 6 w 14"/>
                    <a:gd name="T9" fmla="*/ 17 h 17"/>
                  </a:gdLst>
                  <a:ahLst/>
                  <a:cxnLst>
                    <a:cxn ang="0">
                      <a:pos x="T0" y="T1"/>
                    </a:cxn>
                    <a:cxn ang="0">
                      <a:pos x="T2" y="T3"/>
                    </a:cxn>
                    <a:cxn ang="0">
                      <a:pos x="T4" y="T5"/>
                    </a:cxn>
                    <a:cxn ang="0">
                      <a:pos x="T6" y="T7"/>
                    </a:cxn>
                    <a:cxn ang="0">
                      <a:pos x="T8" y="T9"/>
                    </a:cxn>
                  </a:cxnLst>
                  <a:rect l="0" t="0" r="r" b="b"/>
                  <a:pathLst>
                    <a:path w="14" h="17">
                      <a:moveTo>
                        <a:pt x="6" y="17"/>
                      </a:moveTo>
                      <a:cubicBezTo>
                        <a:pt x="3" y="17"/>
                        <a:pt x="0" y="13"/>
                        <a:pt x="1" y="8"/>
                      </a:cubicBezTo>
                      <a:cubicBezTo>
                        <a:pt x="2" y="4"/>
                        <a:pt x="5" y="0"/>
                        <a:pt x="8" y="1"/>
                      </a:cubicBezTo>
                      <a:cubicBezTo>
                        <a:pt x="12" y="1"/>
                        <a:pt x="14" y="5"/>
                        <a:pt x="14" y="10"/>
                      </a:cubicBezTo>
                      <a:cubicBezTo>
                        <a:pt x="13" y="14"/>
                        <a:pt x="10" y="17"/>
                        <a:pt x="6" y="17"/>
                      </a:cubicBezTo>
                      <a:close/>
                    </a:path>
                  </a:pathLst>
                </a:custGeom>
                <a:solidFill>
                  <a:srgbClr val="CA93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57" name="Freeform 98">
                  <a:extLst>
                    <a:ext uri="{FF2B5EF4-FFF2-40B4-BE49-F238E27FC236}">
                      <a16:creationId xmlns:a16="http://schemas.microsoft.com/office/drawing/2014/main" id="{85621358-DBFC-422B-BDFD-3B0FA240F545}"/>
                    </a:ext>
                  </a:extLst>
                </p:cNvPr>
                <p:cNvSpPr>
                  <a:spLocks/>
                </p:cNvSpPr>
                <p:nvPr/>
              </p:nvSpPr>
              <p:spPr bwMode="auto">
                <a:xfrm>
                  <a:off x="6330951" y="2335213"/>
                  <a:ext cx="430213" cy="323850"/>
                </a:xfrm>
                <a:custGeom>
                  <a:avLst/>
                  <a:gdLst>
                    <a:gd name="T0" fmla="*/ 53 w 85"/>
                    <a:gd name="T1" fmla="*/ 63 h 64"/>
                    <a:gd name="T2" fmla="*/ 60 w 85"/>
                    <a:gd name="T3" fmla="*/ 47 h 64"/>
                    <a:gd name="T4" fmla="*/ 53 w 85"/>
                    <a:gd name="T5" fmla="*/ 33 h 64"/>
                    <a:gd name="T6" fmla="*/ 27 w 85"/>
                    <a:gd name="T7" fmla="*/ 45 h 64"/>
                    <a:gd name="T8" fmla="*/ 33 w 85"/>
                    <a:gd name="T9" fmla="*/ 64 h 64"/>
                    <a:gd name="T10" fmla="*/ 37 w 85"/>
                    <a:gd name="T11" fmla="*/ 12 h 64"/>
                    <a:gd name="T12" fmla="*/ 53 w 85"/>
                    <a:gd name="T13" fmla="*/ 63 h 64"/>
                  </a:gdLst>
                  <a:ahLst/>
                  <a:cxnLst>
                    <a:cxn ang="0">
                      <a:pos x="T0" y="T1"/>
                    </a:cxn>
                    <a:cxn ang="0">
                      <a:pos x="T2" y="T3"/>
                    </a:cxn>
                    <a:cxn ang="0">
                      <a:pos x="T4" y="T5"/>
                    </a:cxn>
                    <a:cxn ang="0">
                      <a:pos x="T6" y="T7"/>
                    </a:cxn>
                    <a:cxn ang="0">
                      <a:pos x="T8" y="T9"/>
                    </a:cxn>
                    <a:cxn ang="0">
                      <a:pos x="T10" y="T11"/>
                    </a:cxn>
                    <a:cxn ang="0">
                      <a:pos x="T12" y="T13"/>
                    </a:cxn>
                  </a:cxnLst>
                  <a:rect l="0" t="0" r="r" b="b"/>
                  <a:pathLst>
                    <a:path w="85" h="64">
                      <a:moveTo>
                        <a:pt x="53" y="63"/>
                      </a:moveTo>
                      <a:cubicBezTo>
                        <a:pt x="53" y="63"/>
                        <a:pt x="61" y="56"/>
                        <a:pt x="60" y="47"/>
                      </a:cubicBezTo>
                      <a:cubicBezTo>
                        <a:pt x="58" y="38"/>
                        <a:pt x="53" y="37"/>
                        <a:pt x="53" y="33"/>
                      </a:cubicBezTo>
                      <a:cubicBezTo>
                        <a:pt x="46" y="42"/>
                        <a:pt x="39" y="48"/>
                        <a:pt x="27" y="45"/>
                      </a:cubicBezTo>
                      <a:cubicBezTo>
                        <a:pt x="23" y="47"/>
                        <a:pt x="28" y="58"/>
                        <a:pt x="33" y="64"/>
                      </a:cubicBezTo>
                      <a:cubicBezTo>
                        <a:pt x="18" y="55"/>
                        <a:pt x="0" y="24"/>
                        <a:pt x="37" y="12"/>
                      </a:cubicBezTo>
                      <a:cubicBezTo>
                        <a:pt x="74" y="0"/>
                        <a:pt x="85" y="61"/>
                        <a:pt x="53" y="63"/>
                      </a:cubicBezTo>
                      <a:close/>
                    </a:path>
                  </a:pathLst>
                </a:custGeom>
                <a:solidFill>
                  <a:srgbClr val="0F30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58" name="Freeform 99">
                  <a:extLst>
                    <a:ext uri="{FF2B5EF4-FFF2-40B4-BE49-F238E27FC236}">
                      <a16:creationId xmlns:a16="http://schemas.microsoft.com/office/drawing/2014/main" id="{D0D00B0E-DED3-4425-B8F9-119EE71B5717}"/>
                    </a:ext>
                  </a:extLst>
                </p:cNvPr>
                <p:cNvSpPr>
                  <a:spLocks/>
                </p:cNvSpPr>
                <p:nvPr/>
              </p:nvSpPr>
              <p:spPr bwMode="auto">
                <a:xfrm>
                  <a:off x="6453188" y="2435226"/>
                  <a:ext cx="201613" cy="117475"/>
                </a:xfrm>
                <a:custGeom>
                  <a:avLst/>
                  <a:gdLst>
                    <a:gd name="T0" fmla="*/ 20 w 40"/>
                    <a:gd name="T1" fmla="*/ 7 h 23"/>
                    <a:gd name="T2" fmla="*/ 1 w 40"/>
                    <a:gd name="T3" fmla="*/ 23 h 23"/>
                    <a:gd name="T4" fmla="*/ 0 w 40"/>
                    <a:gd name="T5" fmla="*/ 20 h 23"/>
                    <a:gd name="T6" fmla="*/ 20 w 40"/>
                    <a:gd name="T7" fmla="*/ 0 h 23"/>
                    <a:gd name="T8" fmla="*/ 40 w 40"/>
                    <a:gd name="T9" fmla="*/ 20 h 23"/>
                    <a:gd name="T10" fmla="*/ 40 w 40"/>
                    <a:gd name="T11" fmla="*/ 23 h 23"/>
                    <a:gd name="T12" fmla="*/ 20 w 40"/>
                    <a:gd name="T13" fmla="*/ 7 h 23"/>
                  </a:gdLst>
                  <a:ahLst/>
                  <a:cxnLst>
                    <a:cxn ang="0">
                      <a:pos x="T0" y="T1"/>
                    </a:cxn>
                    <a:cxn ang="0">
                      <a:pos x="T2" y="T3"/>
                    </a:cxn>
                    <a:cxn ang="0">
                      <a:pos x="T4" y="T5"/>
                    </a:cxn>
                    <a:cxn ang="0">
                      <a:pos x="T6" y="T7"/>
                    </a:cxn>
                    <a:cxn ang="0">
                      <a:pos x="T8" y="T9"/>
                    </a:cxn>
                    <a:cxn ang="0">
                      <a:pos x="T10" y="T11"/>
                    </a:cxn>
                    <a:cxn ang="0">
                      <a:pos x="T12" y="T13"/>
                    </a:cxn>
                  </a:cxnLst>
                  <a:rect l="0" t="0" r="r" b="b"/>
                  <a:pathLst>
                    <a:path w="40" h="23">
                      <a:moveTo>
                        <a:pt x="20" y="7"/>
                      </a:moveTo>
                      <a:cubicBezTo>
                        <a:pt x="11" y="7"/>
                        <a:pt x="2" y="14"/>
                        <a:pt x="1" y="23"/>
                      </a:cubicBezTo>
                      <a:cubicBezTo>
                        <a:pt x="1" y="22"/>
                        <a:pt x="0" y="21"/>
                        <a:pt x="0" y="20"/>
                      </a:cubicBezTo>
                      <a:cubicBezTo>
                        <a:pt x="0" y="9"/>
                        <a:pt x="9" y="0"/>
                        <a:pt x="20" y="0"/>
                      </a:cubicBezTo>
                      <a:cubicBezTo>
                        <a:pt x="31" y="0"/>
                        <a:pt x="40" y="9"/>
                        <a:pt x="40" y="20"/>
                      </a:cubicBezTo>
                      <a:cubicBezTo>
                        <a:pt x="40" y="21"/>
                        <a:pt x="40" y="22"/>
                        <a:pt x="40" y="23"/>
                      </a:cubicBezTo>
                      <a:cubicBezTo>
                        <a:pt x="38" y="14"/>
                        <a:pt x="30" y="7"/>
                        <a:pt x="20" y="7"/>
                      </a:cubicBezTo>
                      <a:close/>
                    </a:path>
                  </a:pathLst>
                </a:custGeom>
                <a:solidFill>
                  <a:srgbClr val="F364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59" name="Freeform 100">
                  <a:extLst>
                    <a:ext uri="{FF2B5EF4-FFF2-40B4-BE49-F238E27FC236}">
                      <a16:creationId xmlns:a16="http://schemas.microsoft.com/office/drawing/2014/main" id="{FFC59D0E-57E4-4AD7-883B-DE46D1ABB8EE}"/>
                    </a:ext>
                  </a:extLst>
                </p:cNvPr>
                <p:cNvSpPr>
                  <a:spLocks/>
                </p:cNvSpPr>
                <p:nvPr/>
              </p:nvSpPr>
              <p:spPr bwMode="auto">
                <a:xfrm>
                  <a:off x="6467476" y="2714626"/>
                  <a:ext cx="161925" cy="30163"/>
                </a:xfrm>
                <a:custGeom>
                  <a:avLst/>
                  <a:gdLst>
                    <a:gd name="T0" fmla="*/ 32 w 32"/>
                    <a:gd name="T1" fmla="*/ 2 h 6"/>
                    <a:gd name="T2" fmla="*/ 17 w 32"/>
                    <a:gd name="T3" fmla="*/ 6 h 6"/>
                    <a:gd name="T4" fmla="*/ 0 w 32"/>
                    <a:gd name="T5" fmla="*/ 3 h 6"/>
                    <a:gd name="T6" fmla="*/ 2 w 32"/>
                    <a:gd name="T7" fmla="*/ 2 h 6"/>
                    <a:gd name="T8" fmla="*/ 10 w 32"/>
                    <a:gd name="T9" fmla="*/ 0 h 6"/>
                    <a:gd name="T10" fmla="*/ 25 w 32"/>
                    <a:gd name="T11" fmla="*/ 0 h 6"/>
                    <a:gd name="T12" fmla="*/ 32 w 32"/>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32" h="6">
                      <a:moveTo>
                        <a:pt x="32" y="2"/>
                      </a:moveTo>
                      <a:cubicBezTo>
                        <a:pt x="29" y="3"/>
                        <a:pt x="23" y="6"/>
                        <a:pt x="17" y="6"/>
                      </a:cubicBezTo>
                      <a:cubicBezTo>
                        <a:pt x="10" y="6"/>
                        <a:pt x="0" y="3"/>
                        <a:pt x="0" y="3"/>
                      </a:cubicBezTo>
                      <a:cubicBezTo>
                        <a:pt x="2" y="2"/>
                        <a:pt x="2" y="2"/>
                        <a:pt x="2" y="2"/>
                      </a:cubicBezTo>
                      <a:cubicBezTo>
                        <a:pt x="5" y="1"/>
                        <a:pt x="8" y="0"/>
                        <a:pt x="10" y="0"/>
                      </a:cubicBezTo>
                      <a:cubicBezTo>
                        <a:pt x="18" y="4"/>
                        <a:pt x="25" y="0"/>
                        <a:pt x="25" y="0"/>
                      </a:cubicBezTo>
                      <a:cubicBezTo>
                        <a:pt x="27" y="0"/>
                        <a:pt x="29" y="1"/>
                        <a:pt x="32" y="2"/>
                      </a:cubicBezTo>
                      <a:close/>
                    </a:path>
                  </a:pathLst>
                </a:custGeom>
                <a:solidFill>
                  <a:srgbClr val="FA5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60" name="Freeform 101">
                  <a:extLst>
                    <a:ext uri="{FF2B5EF4-FFF2-40B4-BE49-F238E27FC236}">
                      <a16:creationId xmlns:a16="http://schemas.microsoft.com/office/drawing/2014/main" id="{6BEF520C-AFAC-4DCA-B2CE-B84003A17192}"/>
                    </a:ext>
                  </a:extLst>
                </p:cNvPr>
                <p:cNvSpPr>
                  <a:spLocks/>
                </p:cNvSpPr>
                <p:nvPr/>
              </p:nvSpPr>
              <p:spPr bwMode="auto">
                <a:xfrm>
                  <a:off x="6365876" y="2735263"/>
                  <a:ext cx="374650" cy="171450"/>
                </a:xfrm>
                <a:custGeom>
                  <a:avLst/>
                  <a:gdLst>
                    <a:gd name="T0" fmla="*/ 6 w 74"/>
                    <a:gd name="T1" fmla="*/ 7 h 34"/>
                    <a:gd name="T2" fmla="*/ 16 w 74"/>
                    <a:gd name="T3" fmla="*/ 0 h 34"/>
                    <a:gd name="T4" fmla="*/ 37 w 74"/>
                    <a:gd name="T5" fmla="*/ 16 h 34"/>
                    <a:gd name="T6" fmla="*/ 58 w 74"/>
                    <a:gd name="T7" fmla="*/ 0 h 34"/>
                    <a:gd name="T8" fmla="*/ 69 w 74"/>
                    <a:gd name="T9" fmla="*/ 7 h 34"/>
                    <a:gd name="T10" fmla="*/ 74 w 74"/>
                    <a:gd name="T11" fmla="*/ 32 h 34"/>
                    <a:gd name="T12" fmla="*/ 37 w 74"/>
                    <a:gd name="T13" fmla="*/ 34 h 34"/>
                    <a:gd name="T14" fmla="*/ 0 w 74"/>
                    <a:gd name="T15" fmla="*/ 32 h 34"/>
                    <a:gd name="T16" fmla="*/ 6 w 74"/>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4">
                      <a:moveTo>
                        <a:pt x="6" y="7"/>
                      </a:moveTo>
                      <a:cubicBezTo>
                        <a:pt x="7" y="4"/>
                        <a:pt x="11" y="2"/>
                        <a:pt x="16" y="0"/>
                      </a:cubicBezTo>
                      <a:cubicBezTo>
                        <a:pt x="19" y="9"/>
                        <a:pt x="27" y="16"/>
                        <a:pt x="37" y="16"/>
                      </a:cubicBezTo>
                      <a:cubicBezTo>
                        <a:pt x="47" y="16"/>
                        <a:pt x="56" y="9"/>
                        <a:pt x="58" y="0"/>
                      </a:cubicBezTo>
                      <a:cubicBezTo>
                        <a:pt x="63" y="2"/>
                        <a:pt x="67" y="4"/>
                        <a:pt x="69" y="7"/>
                      </a:cubicBezTo>
                      <a:cubicBezTo>
                        <a:pt x="72" y="18"/>
                        <a:pt x="74" y="32"/>
                        <a:pt x="74" y="32"/>
                      </a:cubicBezTo>
                      <a:cubicBezTo>
                        <a:pt x="37" y="34"/>
                        <a:pt x="37" y="34"/>
                        <a:pt x="37" y="34"/>
                      </a:cubicBezTo>
                      <a:cubicBezTo>
                        <a:pt x="0" y="32"/>
                        <a:pt x="0" y="32"/>
                        <a:pt x="0" y="32"/>
                      </a:cubicBezTo>
                      <a:cubicBezTo>
                        <a:pt x="0" y="32"/>
                        <a:pt x="2" y="17"/>
                        <a:pt x="6" y="7"/>
                      </a:cubicBezTo>
                      <a:close/>
                    </a:path>
                  </a:pathLst>
                </a:custGeom>
                <a:solidFill>
                  <a:srgbClr val="009E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grpSp>
          <p:grpSp>
            <p:nvGrpSpPr>
              <p:cNvPr id="652" name="Group 349">
                <a:extLst>
                  <a:ext uri="{FF2B5EF4-FFF2-40B4-BE49-F238E27FC236}">
                    <a16:creationId xmlns:a16="http://schemas.microsoft.com/office/drawing/2014/main" id="{80A94A81-9447-4639-AFF3-20ECD6259407}"/>
                  </a:ext>
                </a:extLst>
              </p:cNvPr>
              <p:cNvGrpSpPr/>
              <p:nvPr/>
            </p:nvGrpSpPr>
            <p:grpSpPr>
              <a:xfrm>
                <a:off x="2503488" y="1574801"/>
                <a:ext cx="663575" cy="658813"/>
                <a:chOff x="2503488" y="1574801"/>
                <a:chExt cx="663575" cy="658813"/>
              </a:xfrm>
            </p:grpSpPr>
            <p:sp>
              <p:nvSpPr>
                <p:cNvPr id="833" name="Oval 102">
                  <a:extLst>
                    <a:ext uri="{FF2B5EF4-FFF2-40B4-BE49-F238E27FC236}">
                      <a16:creationId xmlns:a16="http://schemas.microsoft.com/office/drawing/2014/main" id="{2A9604C8-42C7-430E-B27A-31AC8169EE29}"/>
                    </a:ext>
                  </a:extLst>
                </p:cNvPr>
                <p:cNvSpPr>
                  <a:spLocks noChangeArrowheads="1"/>
                </p:cNvSpPr>
                <p:nvPr/>
              </p:nvSpPr>
              <p:spPr bwMode="auto">
                <a:xfrm>
                  <a:off x="2503488" y="1574801"/>
                  <a:ext cx="663575" cy="658813"/>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34" name="Freeform 103">
                  <a:extLst>
                    <a:ext uri="{FF2B5EF4-FFF2-40B4-BE49-F238E27FC236}">
                      <a16:creationId xmlns:a16="http://schemas.microsoft.com/office/drawing/2014/main" id="{65B890EE-3F9A-42D8-B964-2F8797CE0D1D}"/>
                    </a:ext>
                  </a:extLst>
                </p:cNvPr>
                <p:cNvSpPr>
                  <a:spLocks/>
                </p:cNvSpPr>
                <p:nvPr/>
              </p:nvSpPr>
              <p:spPr bwMode="auto">
                <a:xfrm>
                  <a:off x="2646363" y="2041526"/>
                  <a:ext cx="374650" cy="192088"/>
                </a:xfrm>
                <a:custGeom>
                  <a:avLst/>
                  <a:gdLst>
                    <a:gd name="T0" fmla="*/ 6 w 74"/>
                    <a:gd name="T1" fmla="*/ 13 h 38"/>
                    <a:gd name="T2" fmla="*/ 37 w 74"/>
                    <a:gd name="T3" fmla="*/ 0 h 38"/>
                    <a:gd name="T4" fmla="*/ 69 w 74"/>
                    <a:gd name="T5" fmla="*/ 13 h 38"/>
                    <a:gd name="T6" fmla="*/ 74 w 74"/>
                    <a:gd name="T7" fmla="*/ 38 h 38"/>
                    <a:gd name="T8" fmla="*/ 37 w 74"/>
                    <a:gd name="T9" fmla="*/ 38 h 38"/>
                    <a:gd name="T10" fmla="*/ 0 w 74"/>
                    <a:gd name="T11" fmla="*/ 38 h 38"/>
                    <a:gd name="T12" fmla="*/ 6 w 74"/>
                    <a:gd name="T13" fmla="*/ 13 h 38"/>
                  </a:gdLst>
                  <a:ahLst/>
                  <a:cxnLst>
                    <a:cxn ang="0">
                      <a:pos x="T0" y="T1"/>
                    </a:cxn>
                    <a:cxn ang="0">
                      <a:pos x="T2" y="T3"/>
                    </a:cxn>
                    <a:cxn ang="0">
                      <a:pos x="T4" y="T5"/>
                    </a:cxn>
                    <a:cxn ang="0">
                      <a:pos x="T6" y="T7"/>
                    </a:cxn>
                    <a:cxn ang="0">
                      <a:pos x="T8" y="T9"/>
                    </a:cxn>
                    <a:cxn ang="0">
                      <a:pos x="T10" y="T11"/>
                    </a:cxn>
                    <a:cxn ang="0">
                      <a:pos x="T12" y="T13"/>
                    </a:cxn>
                  </a:cxnLst>
                  <a:rect l="0" t="0" r="r" b="b"/>
                  <a:pathLst>
                    <a:path w="74" h="38">
                      <a:moveTo>
                        <a:pt x="6" y="13"/>
                      </a:moveTo>
                      <a:cubicBezTo>
                        <a:pt x="10" y="5"/>
                        <a:pt x="37" y="0"/>
                        <a:pt x="37" y="0"/>
                      </a:cubicBezTo>
                      <a:cubicBezTo>
                        <a:pt x="37" y="0"/>
                        <a:pt x="64" y="5"/>
                        <a:pt x="69" y="13"/>
                      </a:cubicBezTo>
                      <a:cubicBezTo>
                        <a:pt x="72" y="24"/>
                        <a:pt x="74" y="38"/>
                        <a:pt x="74" y="38"/>
                      </a:cubicBezTo>
                      <a:cubicBezTo>
                        <a:pt x="37" y="38"/>
                        <a:pt x="37" y="38"/>
                        <a:pt x="37" y="38"/>
                      </a:cubicBezTo>
                      <a:cubicBezTo>
                        <a:pt x="0" y="38"/>
                        <a:pt x="0" y="38"/>
                        <a:pt x="0" y="38"/>
                      </a:cubicBezTo>
                      <a:cubicBezTo>
                        <a:pt x="0" y="38"/>
                        <a:pt x="2" y="23"/>
                        <a:pt x="6" y="13"/>
                      </a:cubicBezTo>
                    </a:path>
                  </a:pathLst>
                </a:custGeom>
                <a:solidFill>
                  <a:srgbClr val="8248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35" name="Rectangle 104">
                  <a:extLst>
                    <a:ext uri="{FF2B5EF4-FFF2-40B4-BE49-F238E27FC236}">
                      <a16:creationId xmlns:a16="http://schemas.microsoft.com/office/drawing/2014/main" id="{3BD5A05F-F77B-41FF-BE3C-B1D7425CEEE1}"/>
                    </a:ext>
                  </a:extLst>
                </p:cNvPr>
                <p:cNvSpPr>
                  <a:spLocks noChangeArrowheads="1"/>
                </p:cNvSpPr>
                <p:nvPr/>
              </p:nvSpPr>
              <p:spPr bwMode="auto">
                <a:xfrm>
                  <a:off x="2797176" y="1960563"/>
                  <a:ext cx="76200" cy="125413"/>
                </a:xfrm>
                <a:prstGeom prst="rect">
                  <a:avLst/>
                </a:prstGeom>
                <a:solidFill>
                  <a:srgbClr val="82481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36" name="Rectangle 105">
                  <a:extLst>
                    <a:ext uri="{FF2B5EF4-FFF2-40B4-BE49-F238E27FC236}">
                      <a16:creationId xmlns:a16="http://schemas.microsoft.com/office/drawing/2014/main" id="{9DF1AAA9-7214-4590-9660-4DC35C52E81D}"/>
                    </a:ext>
                  </a:extLst>
                </p:cNvPr>
                <p:cNvSpPr>
                  <a:spLocks noChangeArrowheads="1"/>
                </p:cNvSpPr>
                <p:nvPr/>
              </p:nvSpPr>
              <p:spPr bwMode="auto">
                <a:xfrm>
                  <a:off x="2797176" y="1960563"/>
                  <a:ext cx="76200"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37" name="Freeform 106">
                  <a:extLst>
                    <a:ext uri="{FF2B5EF4-FFF2-40B4-BE49-F238E27FC236}">
                      <a16:creationId xmlns:a16="http://schemas.microsoft.com/office/drawing/2014/main" id="{5BD8361F-9C47-4D28-BDC1-8F62AD315EF8}"/>
                    </a:ext>
                  </a:extLst>
                </p:cNvPr>
                <p:cNvSpPr>
                  <a:spLocks/>
                </p:cNvSpPr>
                <p:nvPr/>
              </p:nvSpPr>
              <p:spPr bwMode="auto">
                <a:xfrm>
                  <a:off x="2797176" y="1960563"/>
                  <a:ext cx="76200" cy="85725"/>
                </a:xfrm>
                <a:custGeom>
                  <a:avLst/>
                  <a:gdLst>
                    <a:gd name="T0" fmla="*/ 15 w 15"/>
                    <a:gd name="T1" fmla="*/ 0 h 17"/>
                    <a:gd name="T2" fmla="*/ 0 w 15"/>
                    <a:gd name="T3" fmla="*/ 0 h 17"/>
                    <a:gd name="T4" fmla="*/ 0 w 15"/>
                    <a:gd name="T5" fmla="*/ 17 h 17"/>
                    <a:gd name="T6" fmla="*/ 4 w 15"/>
                    <a:gd name="T7" fmla="*/ 17 h 17"/>
                    <a:gd name="T8" fmla="*/ 15 w 15"/>
                    <a:gd name="T9" fmla="*/ 11 h 17"/>
                    <a:gd name="T10" fmla="*/ 15 w 15"/>
                    <a:gd name="T11" fmla="*/ 0 h 17"/>
                  </a:gdLst>
                  <a:ahLst/>
                  <a:cxnLst>
                    <a:cxn ang="0">
                      <a:pos x="T0" y="T1"/>
                    </a:cxn>
                    <a:cxn ang="0">
                      <a:pos x="T2" y="T3"/>
                    </a:cxn>
                    <a:cxn ang="0">
                      <a:pos x="T4" y="T5"/>
                    </a:cxn>
                    <a:cxn ang="0">
                      <a:pos x="T6" y="T7"/>
                    </a:cxn>
                    <a:cxn ang="0">
                      <a:pos x="T8" y="T9"/>
                    </a:cxn>
                    <a:cxn ang="0">
                      <a:pos x="T10" y="T11"/>
                    </a:cxn>
                  </a:cxnLst>
                  <a:rect l="0" t="0" r="r" b="b"/>
                  <a:pathLst>
                    <a:path w="15" h="17">
                      <a:moveTo>
                        <a:pt x="15" y="0"/>
                      </a:moveTo>
                      <a:cubicBezTo>
                        <a:pt x="0" y="0"/>
                        <a:pt x="0" y="0"/>
                        <a:pt x="0" y="0"/>
                      </a:cubicBezTo>
                      <a:cubicBezTo>
                        <a:pt x="0" y="17"/>
                        <a:pt x="0" y="17"/>
                        <a:pt x="0" y="17"/>
                      </a:cubicBezTo>
                      <a:cubicBezTo>
                        <a:pt x="1" y="17"/>
                        <a:pt x="3" y="17"/>
                        <a:pt x="4" y="17"/>
                      </a:cubicBezTo>
                      <a:cubicBezTo>
                        <a:pt x="8" y="17"/>
                        <a:pt x="13" y="15"/>
                        <a:pt x="15" y="11"/>
                      </a:cubicBezTo>
                      <a:cubicBezTo>
                        <a:pt x="15" y="0"/>
                        <a:pt x="15" y="0"/>
                        <a:pt x="15" y="0"/>
                      </a:cubicBezTo>
                    </a:path>
                  </a:pathLst>
                </a:custGeom>
                <a:solidFill>
                  <a:srgbClr val="8248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38" name="Freeform 107">
                  <a:extLst>
                    <a:ext uri="{FF2B5EF4-FFF2-40B4-BE49-F238E27FC236}">
                      <a16:creationId xmlns:a16="http://schemas.microsoft.com/office/drawing/2014/main" id="{99CF1DA3-D4CC-4F80-88C5-5F87CB88FD49}"/>
                    </a:ext>
                  </a:extLst>
                </p:cNvPr>
                <p:cNvSpPr>
                  <a:spLocks/>
                </p:cNvSpPr>
                <p:nvPr/>
              </p:nvSpPr>
              <p:spPr bwMode="auto">
                <a:xfrm>
                  <a:off x="2736851" y="1757363"/>
                  <a:ext cx="192088" cy="263525"/>
                </a:xfrm>
                <a:custGeom>
                  <a:avLst/>
                  <a:gdLst>
                    <a:gd name="T0" fmla="*/ 0 w 38"/>
                    <a:gd name="T1" fmla="*/ 24 h 52"/>
                    <a:gd name="T2" fmla="*/ 19 w 38"/>
                    <a:gd name="T3" fmla="*/ 0 h 52"/>
                    <a:gd name="T4" fmla="*/ 38 w 38"/>
                    <a:gd name="T5" fmla="*/ 24 h 52"/>
                    <a:gd name="T6" fmla="*/ 19 w 38"/>
                    <a:gd name="T7" fmla="*/ 52 h 52"/>
                    <a:gd name="T8" fmla="*/ 0 w 38"/>
                    <a:gd name="T9" fmla="*/ 24 h 52"/>
                  </a:gdLst>
                  <a:ahLst/>
                  <a:cxnLst>
                    <a:cxn ang="0">
                      <a:pos x="T0" y="T1"/>
                    </a:cxn>
                    <a:cxn ang="0">
                      <a:pos x="T2" y="T3"/>
                    </a:cxn>
                    <a:cxn ang="0">
                      <a:pos x="T4" y="T5"/>
                    </a:cxn>
                    <a:cxn ang="0">
                      <a:pos x="T6" y="T7"/>
                    </a:cxn>
                    <a:cxn ang="0">
                      <a:pos x="T8" y="T9"/>
                    </a:cxn>
                  </a:cxnLst>
                  <a:rect l="0" t="0" r="r" b="b"/>
                  <a:pathLst>
                    <a:path w="38" h="52">
                      <a:moveTo>
                        <a:pt x="0" y="24"/>
                      </a:moveTo>
                      <a:cubicBezTo>
                        <a:pt x="0" y="9"/>
                        <a:pt x="9" y="0"/>
                        <a:pt x="19" y="0"/>
                      </a:cubicBezTo>
                      <a:cubicBezTo>
                        <a:pt x="30" y="0"/>
                        <a:pt x="38" y="9"/>
                        <a:pt x="38" y="24"/>
                      </a:cubicBezTo>
                      <a:cubicBezTo>
                        <a:pt x="38" y="45"/>
                        <a:pt x="30" y="52"/>
                        <a:pt x="19" y="52"/>
                      </a:cubicBezTo>
                      <a:cubicBezTo>
                        <a:pt x="9" y="52"/>
                        <a:pt x="0" y="44"/>
                        <a:pt x="0" y="24"/>
                      </a:cubicBezTo>
                      <a:close/>
                    </a:path>
                  </a:pathLst>
                </a:custGeom>
                <a:solidFill>
                  <a:srgbClr val="8248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39" name="Freeform 108">
                  <a:extLst>
                    <a:ext uri="{FF2B5EF4-FFF2-40B4-BE49-F238E27FC236}">
                      <a16:creationId xmlns:a16="http://schemas.microsoft.com/office/drawing/2014/main" id="{2D947059-DDA0-4E5D-8875-2CE454D98926}"/>
                    </a:ext>
                  </a:extLst>
                </p:cNvPr>
                <p:cNvSpPr>
                  <a:spLocks/>
                </p:cNvSpPr>
                <p:nvPr/>
              </p:nvSpPr>
              <p:spPr bwMode="auto">
                <a:xfrm>
                  <a:off x="2711451" y="1854201"/>
                  <a:ext cx="71438" cy="80963"/>
                </a:xfrm>
                <a:custGeom>
                  <a:avLst/>
                  <a:gdLst>
                    <a:gd name="T0" fmla="*/ 1 w 14"/>
                    <a:gd name="T1" fmla="*/ 9 h 16"/>
                    <a:gd name="T2" fmla="*/ 6 w 14"/>
                    <a:gd name="T3" fmla="*/ 1 h 16"/>
                    <a:gd name="T4" fmla="*/ 13 w 14"/>
                    <a:gd name="T5" fmla="*/ 8 h 16"/>
                    <a:gd name="T6" fmla="*/ 8 w 14"/>
                    <a:gd name="T7" fmla="*/ 16 h 16"/>
                    <a:gd name="T8" fmla="*/ 1 w 14"/>
                    <a:gd name="T9" fmla="*/ 9 h 16"/>
                  </a:gdLst>
                  <a:ahLst/>
                  <a:cxnLst>
                    <a:cxn ang="0">
                      <a:pos x="T0" y="T1"/>
                    </a:cxn>
                    <a:cxn ang="0">
                      <a:pos x="T2" y="T3"/>
                    </a:cxn>
                    <a:cxn ang="0">
                      <a:pos x="T4" y="T5"/>
                    </a:cxn>
                    <a:cxn ang="0">
                      <a:pos x="T6" y="T7"/>
                    </a:cxn>
                    <a:cxn ang="0">
                      <a:pos x="T8" y="T9"/>
                    </a:cxn>
                  </a:cxnLst>
                  <a:rect l="0" t="0" r="r" b="b"/>
                  <a:pathLst>
                    <a:path w="14" h="16">
                      <a:moveTo>
                        <a:pt x="1" y="9"/>
                      </a:moveTo>
                      <a:cubicBezTo>
                        <a:pt x="0" y="5"/>
                        <a:pt x="3" y="1"/>
                        <a:pt x="6" y="1"/>
                      </a:cubicBezTo>
                      <a:cubicBezTo>
                        <a:pt x="10" y="0"/>
                        <a:pt x="13" y="4"/>
                        <a:pt x="13" y="8"/>
                      </a:cubicBezTo>
                      <a:cubicBezTo>
                        <a:pt x="14" y="12"/>
                        <a:pt x="12" y="16"/>
                        <a:pt x="8" y="16"/>
                      </a:cubicBezTo>
                      <a:cubicBezTo>
                        <a:pt x="5" y="16"/>
                        <a:pt x="2" y="13"/>
                        <a:pt x="1" y="9"/>
                      </a:cubicBezTo>
                      <a:close/>
                    </a:path>
                  </a:pathLst>
                </a:custGeom>
                <a:solidFill>
                  <a:srgbClr val="8248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40" name="Freeform 109">
                  <a:extLst>
                    <a:ext uri="{FF2B5EF4-FFF2-40B4-BE49-F238E27FC236}">
                      <a16:creationId xmlns:a16="http://schemas.microsoft.com/office/drawing/2014/main" id="{C177DF0A-E1DD-4ED6-9A6A-8B42818F0CEF}"/>
                    </a:ext>
                  </a:extLst>
                </p:cNvPr>
                <p:cNvSpPr>
                  <a:spLocks/>
                </p:cNvSpPr>
                <p:nvPr/>
              </p:nvSpPr>
              <p:spPr bwMode="auto">
                <a:xfrm>
                  <a:off x="2889251" y="1854201"/>
                  <a:ext cx="65088" cy="80963"/>
                </a:xfrm>
                <a:custGeom>
                  <a:avLst/>
                  <a:gdLst>
                    <a:gd name="T0" fmla="*/ 5 w 13"/>
                    <a:gd name="T1" fmla="*/ 16 h 16"/>
                    <a:gd name="T2" fmla="*/ 0 w 13"/>
                    <a:gd name="T3" fmla="*/ 8 h 16"/>
                    <a:gd name="T4" fmla="*/ 7 w 13"/>
                    <a:gd name="T5" fmla="*/ 1 h 16"/>
                    <a:gd name="T6" fmla="*/ 13 w 13"/>
                    <a:gd name="T7" fmla="*/ 9 h 16"/>
                    <a:gd name="T8" fmla="*/ 5 w 13"/>
                    <a:gd name="T9" fmla="*/ 16 h 16"/>
                  </a:gdLst>
                  <a:ahLst/>
                  <a:cxnLst>
                    <a:cxn ang="0">
                      <a:pos x="T0" y="T1"/>
                    </a:cxn>
                    <a:cxn ang="0">
                      <a:pos x="T2" y="T3"/>
                    </a:cxn>
                    <a:cxn ang="0">
                      <a:pos x="T4" y="T5"/>
                    </a:cxn>
                    <a:cxn ang="0">
                      <a:pos x="T6" y="T7"/>
                    </a:cxn>
                    <a:cxn ang="0">
                      <a:pos x="T8" y="T9"/>
                    </a:cxn>
                  </a:cxnLst>
                  <a:rect l="0" t="0" r="r" b="b"/>
                  <a:pathLst>
                    <a:path w="13" h="16">
                      <a:moveTo>
                        <a:pt x="5" y="16"/>
                      </a:moveTo>
                      <a:cubicBezTo>
                        <a:pt x="2" y="16"/>
                        <a:pt x="0" y="12"/>
                        <a:pt x="0" y="8"/>
                      </a:cubicBezTo>
                      <a:cubicBezTo>
                        <a:pt x="1" y="4"/>
                        <a:pt x="4" y="0"/>
                        <a:pt x="7" y="1"/>
                      </a:cubicBezTo>
                      <a:cubicBezTo>
                        <a:pt x="11" y="1"/>
                        <a:pt x="13" y="5"/>
                        <a:pt x="13" y="9"/>
                      </a:cubicBezTo>
                      <a:cubicBezTo>
                        <a:pt x="12" y="13"/>
                        <a:pt x="9" y="16"/>
                        <a:pt x="5" y="16"/>
                      </a:cubicBezTo>
                      <a:close/>
                    </a:path>
                  </a:pathLst>
                </a:custGeom>
                <a:solidFill>
                  <a:srgbClr val="8248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41" name="Freeform 110">
                  <a:extLst>
                    <a:ext uri="{FF2B5EF4-FFF2-40B4-BE49-F238E27FC236}">
                      <a16:creationId xmlns:a16="http://schemas.microsoft.com/office/drawing/2014/main" id="{29247A09-C882-48A5-91AF-DCED088F9474}"/>
                    </a:ext>
                  </a:extLst>
                </p:cNvPr>
                <p:cNvSpPr>
                  <a:spLocks/>
                </p:cNvSpPr>
                <p:nvPr/>
              </p:nvSpPr>
              <p:spPr bwMode="auto">
                <a:xfrm>
                  <a:off x="2741613" y="1919288"/>
                  <a:ext cx="182563" cy="111125"/>
                </a:xfrm>
                <a:custGeom>
                  <a:avLst/>
                  <a:gdLst>
                    <a:gd name="T0" fmla="*/ 1 w 36"/>
                    <a:gd name="T1" fmla="*/ 5 h 22"/>
                    <a:gd name="T2" fmla="*/ 7 w 36"/>
                    <a:gd name="T3" fmla="*/ 12 h 22"/>
                    <a:gd name="T4" fmla="*/ 18 w 36"/>
                    <a:gd name="T5" fmla="*/ 8 h 22"/>
                    <a:gd name="T6" fmla="*/ 18 w 36"/>
                    <a:gd name="T7" fmla="*/ 8 h 22"/>
                    <a:gd name="T8" fmla="*/ 18 w 36"/>
                    <a:gd name="T9" fmla="*/ 8 h 22"/>
                    <a:gd name="T10" fmla="*/ 30 w 36"/>
                    <a:gd name="T11" fmla="*/ 12 h 22"/>
                    <a:gd name="T12" fmla="*/ 35 w 36"/>
                    <a:gd name="T13" fmla="*/ 5 h 22"/>
                    <a:gd name="T14" fmla="*/ 36 w 36"/>
                    <a:gd name="T15" fmla="*/ 0 h 22"/>
                    <a:gd name="T16" fmla="*/ 36 w 36"/>
                    <a:gd name="T17" fmla="*/ 6 h 22"/>
                    <a:gd name="T18" fmla="*/ 32 w 36"/>
                    <a:gd name="T19" fmla="*/ 16 h 22"/>
                    <a:gd name="T20" fmla="*/ 18 w 36"/>
                    <a:gd name="T21" fmla="*/ 22 h 22"/>
                    <a:gd name="T22" fmla="*/ 18 w 36"/>
                    <a:gd name="T23" fmla="*/ 22 h 22"/>
                    <a:gd name="T24" fmla="*/ 18 w 36"/>
                    <a:gd name="T25" fmla="*/ 22 h 22"/>
                    <a:gd name="T26" fmla="*/ 18 w 36"/>
                    <a:gd name="T27" fmla="*/ 22 h 22"/>
                    <a:gd name="T28" fmla="*/ 18 w 36"/>
                    <a:gd name="T29" fmla="*/ 22 h 22"/>
                    <a:gd name="T30" fmla="*/ 5 w 36"/>
                    <a:gd name="T31" fmla="*/ 16 h 22"/>
                    <a:gd name="T32" fmla="*/ 0 w 36"/>
                    <a:gd name="T33" fmla="*/ 6 h 22"/>
                    <a:gd name="T34" fmla="*/ 0 w 36"/>
                    <a:gd name="T35" fmla="*/ 0 h 22"/>
                    <a:gd name="T36" fmla="*/ 1 w 36"/>
                    <a:gd name="T37"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 h="22">
                      <a:moveTo>
                        <a:pt x="1" y="5"/>
                      </a:moveTo>
                      <a:cubicBezTo>
                        <a:pt x="2" y="8"/>
                        <a:pt x="4" y="12"/>
                        <a:pt x="7" y="12"/>
                      </a:cubicBezTo>
                      <a:cubicBezTo>
                        <a:pt x="11" y="12"/>
                        <a:pt x="14" y="8"/>
                        <a:pt x="18" y="8"/>
                      </a:cubicBezTo>
                      <a:cubicBezTo>
                        <a:pt x="18" y="8"/>
                        <a:pt x="18" y="8"/>
                        <a:pt x="18" y="8"/>
                      </a:cubicBezTo>
                      <a:cubicBezTo>
                        <a:pt x="18" y="8"/>
                        <a:pt x="18" y="8"/>
                        <a:pt x="18" y="8"/>
                      </a:cubicBezTo>
                      <a:cubicBezTo>
                        <a:pt x="23" y="8"/>
                        <a:pt x="26" y="12"/>
                        <a:pt x="30" y="12"/>
                      </a:cubicBezTo>
                      <a:cubicBezTo>
                        <a:pt x="33" y="12"/>
                        <a:pt x="34" y="8"/>
                        <a:pt x="35" y="5"/>
                      </a:cubicBezTo>
                      <a:cubicBezTo>
                        <a:pt x="36" y="0"/>
                        <a:pt x="36" y="0"/>
                        <a:pt x="36" y="0"/>
                      </a:cubicBezTo>
                      <a:cubicBezTo>
                        <a:pt x="36" y="6"/>
                        <a:pt x="36" y="6"/>
                        <a:pt x="36" y="6"/>
                      </a:cubicBezTo>
                      <a:cubicBezTo>
                        <a:pt x="36" y="6"/>
                        <a:pt x="35" y="14"/>
                        <a:pt x="32" y="16"/>
                      </a:cubicBezTo>
                      <a:cubicBezTo>
                        <a:pt x="30" y="18"/>
                        <a:pt x="22"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5" y="22"/>
                        <a:pt x="7" y="18"/>
                        <a:pt x="5" y="16"/>
                      </a:cubicBezTo>
                      <a:cubicBezTo>
                        <a:pt x="2" y="14"/>
                        <a:pt x="0" y="6"/>
                        <a:pt x="0" y="6"/>
                      </a:cubicBezTo>
                      <a:cubicBezTo>
                        <a:pt x="0" y="0"/>
                        <a:pt x="0" y="0"/>
                        <a:pt x="0" y="0"/>
                      </a:cubicBezTo>
                      <a:lnTo>
                        <a:pt x="1" y="5"/>
                      </a:ln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42" name="Freeform 111">
                  <a:extLst>
                    <a:ext uri="{FF2B5EF4-FFF2-40B4-BE49-F238E27FC236}">
                      <a16:creationId xmlns:a16="http://schemas.microsoft.com/office/drawing/2014/main" id="{19B0B98B-EEF2-4F75-91ED-E1C62BEEBA51}"/>
                    </a:ext>
                  </a:extLst>
                </p:cNvPr>
                <p:cNvSpPr>
                  <a:spLocks/>
                </p:cNvSpPr>
                <p:nvPr/>
              </p:nvSpPr>
              <p:spPr bwMode="auto">
                <a:xfrm>
                  <a:off x="2701926" y="1717676"/>
                  <a:ext cx="182563" cy="166688"/>
                </a:xfrm>
                <a:custGeom>
                  <a:avLst/>
                  <a:gdLst>
                    <a:gd name="T0" fmla="*/ 36 w 36"/>
                    <a:gd name="T1" fmla="*/ 11 h 33"/>
                    <a:gd name="T2" fmla="*/ 12 w 36"/>
                    <a:gd name="T3" fmla="*/ 33 h 33"/>
                    <a:gd name="T4" fmla="*/ 15 w 36"/>
                    <a:gd name="T5" fmla="*/ 25 h 33"/>
                    <a:gd name="T6" fmla="*/ 6 w 36"/>
                    <a:gd name="T7" fmla="*/ 32 h 33"/>
                    <a:gd name="T8" fmla="*/ 8 w 36"/>
                    <a:gd name="T9" fmla="*/ 13 h 33"/>
                    <a:gd name="T10" fmla="*/ 36 w 36"/>
                    <a:gd name="T11" fmla="*/ 11 h 33"/>
                  </a:gdLst>
                  <a:ahLst/>
                  <a:cxnLst>
                    <a:cxn ang="0">
                      <a:pos x="T0" y="T1"/>
                    </a:cxn>
                    <a:cxn ang="0">
                      <a:pos x="T2" y="T3"/>
                    </a:cxn>
                    <a:cxn ang="0">
                      <a:pos x="T4" y="T5"/>
                    </a:cxn>
                    <a:cxn ang="0">
                      <a:pos x="T6" y="T7"/>
                    </a:cxn>
                    <a:cxn ang="0">
                      <a:pos x="T8" y="T9"/>
                    </a:cxn>
                    <a:cxn ang="0">
                      <a:pos x="T10" y="T11"/>
                    </a:cxn>
                  </a:cxnLst>
                  <a:rect l="0" t="0" r="r" b="b"/>
                  <a:pathLst>
                    <a:path w="36" h="33">
                      <a:moveTo>
                        <a:pt x="36" y="11"/>
                      </a:moveTo>
                      <a:cubicBezTo>
                        <a:pt x="36" y="11"/>
                        <a:pt x="32" y="25"/>
                        <a:pt x="12" y="33"/>
                      </a:cubicBezTo>
                      <a:cubicBezTo>
                        <a:pt x="14" y="29"/>
                        <a:pt x="15" y="25"/>
                        <a:pt x="15" y="25"/>
                      </a:cubicBezTo>
                      <a:cubicBezTo>
                        <a:pt x="15" y="25"/>
                        <a:pt x="11" y="29"/>
                        <a:pt x="6" y="32"/>
                      </a:cubicBezTo>
                      <a:cubicBezTo>
                        <a:pt x="3" y="26"/>
                        <a:pt x="0" y="17"/>
                        <a:pt x="8" y="13"/>
                      </a:cubicBezTo>
                      <a:cubicBezTo>
                        <a:pt x="15" y="8"/>
                        <a:pt x="33" y="0"/>
                        <a:pt x="36" y="11"/>
                      </a:cubicBez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43" name="Freeform 112">
                  <a:extLst>
                    <a:ext uri="{FF2B5EF4-FFF2-40B4-BE49-F238E27FC236}">
                      <a16:creationId xmlns:a16="http://schemas.microsoft.com/office/drawing/2014/main" id="{AB300211-D3F7-441E-94B1-2FF467980FAE}"/>
                    </a:ext>
                  </a:extLst>
                </p:cNvPr>
                <p:cNvSpPr>
                  <a:spLocks/>
                </p:cNvSpPr>
                <p:nvPr/>
              </p:nvSpPr>
              <p:spPr bwMode="auto">
                <a:xfrm>
                  <a:off x="2878138" y="1762126"/>
                  <a:ext cx="66675" cy="111125"/>
                </a:xfrm>
                <a:custGeom>
                  <a:avLst/>
                  <a:gdLst>
                    <a:gd name="T0" fmla="*/ 7 w 13"/>
                    <a:gd name="T1" fmla="*/ 22 h 22"/>
                    <a:gd name="T2" fmla="*/ 0 w 13"/>
                    <a:gd name="T3" fmla="*/ 2 h 22"/>
                    <a:gd name="T4" fmla="*/ 12 w 13"/>
                    <a:gd name="T5" fmla="*/ 11 h 22"/>
                    <a:gd name="T6" fmla="*/ 7 w 13"/>
                    <a:gd name="T7" fmla="*/ 22 h 22"/>
                  </a:gdLst>
                  <a:ahLst/>
                  <a:cxnLst>
                    <a:cxn ang="0">
                      <a:pos x="T0" y="T1"/>
                    </a:cxn>
                    <a:cxn ang="0">
                      <a:pos x="T2" y="T3"/>
                    </a:cxn>
                    <a:cxn ang="0">
                      <a:pos x="T4" y="T5"/>
                    </a:cxn>
                    <a:cxn ang="0">
                      <a:pos x="T6" y="T7"/>
                    </a:cxn>
                  </a:cxnLst>
                  <a:rect l="0" t="0" r="r" b="b"/>
                  <a:pathLst>
                    <a:path w="13" h="22">
                      <a:moveTo>
                        <a:pt x="7" y="22"/>
                      </a:moveTo>
                      <a:cubicBezTo>
                        <a:pt x="7" y="22"/>
                        <a:pt x="6" y="6"/>
                        <a:pt x="0" y="2"/>
                      </a:cubicBezTo>
                      <a:cubicBezTo>
                        <a:pt x="5" y="0"/>
                        <a:pt x="13" y="7"/>
                        <a:pt x="12" y="11"/>
                      </a:cubicBezTo>
                      <a:cubicBezTo>
                        <a:pt x="11" y="15"/>
                        <a:pt x="7" y="22"/>
                        <a:pt x="7" y="22"/>
                      </a:cubicBezTo>
                      <a:close/>
                    </a:path>
                  </a:pathLst>
                </a:custGeom>
                <a:solidFill>
                  <a:srgbClr val="303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44" name="Freeform 113">
                  <a:extLst>
                    <a:ext uri="{FF2B5EF4-FFF2-40B4-BE49-F238E27FC236}">
                      <a16:creationId xmlns:a16="http://schemas.microsoft.com/office/drawing/2014/main" id="{6402FAB8-7D2A-48DB-97B7-4AFF260F30A4}"/>
                    </a:ext>
                  </a:extLst>
                </p:cNvPr>
                <p:cNvSpPr>
                  <a:spLocks/>
                </p:cNvSpPr>
                <p:nvPr/>
              </p:nvSpPr>
              <p:spPr bwMode="auto">
                <a:xfrm>
                  <a:off x="2646363" y="2055813"/>
                  <a:ext cx="374650" cy="177800"/>
                </a:xfrm>
                <a:custGeom>
                  <a:avLst/>
                  <a:gdLst>
                    <a:gd name="T0" fmla="*/ 6 w 74"/>
                    <a:gd name="T1" fmla="*/ 10 h 35"/>
                    <a:gd name="T2" fmla="*/ 27 w 74"/>
                    <a:gd name="T3" fmla="*/ 0 h 35"/>
                    <a:gd name="T4" fmla="*/ 37 w 74"/>
                    <a:gd name="T5" fmla="*/ 9 h 35"/>
                    <a:gd name="T6" fmla="*/ 48 w 74"/>
                    <a:gd name="T7" fmla="*/ 0 h 35"/>
                    <a:gd name="T8" fmla="*/ 69 w 74"/>
                    <a:gd name="T9" fmla="*/ 10 h 35"/>
                    <a:gd name="T10" fmla="*/ 74 w 74"/>
                    <a:gd name="T11" fmla="*/ 35 h 35"/>
                    <a:gd name="T12" fmla="*/ 37 w 74"/>
                    <a:gd name="T13" fmla="*/ 35 h 35"/>
                    <a:gd name="T14" fmla="*/ 0 w 74"/>
                    <a:gd name="T15" fmla="*/ 35 h 35"/>
                    <a:gd name="T16" fmla="*/ 6 w 74"/>
                    <a:gd name="T17" fmla="*/ 1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5">
                      <a:moveTo>
                        <a:pt x="6" y="10"/>
                      </a:moveTo>
                      <a:cubicBezTo>
                        <a:pt x="9" y="5"/>
                        <a:pt x="19" y="2"/>
                        <a:pt x="27" y="0"/>
                      </a:cubicBezTo>
                      <a:cubicBezTo>
                        <a:pt x="27" y="5"/>
                        <a:pt x="32" y="9"/>
                        <a:pt x="37" y="9"/>
                      </a:cubicBezTo>
                      <a:cubicBezTo>
                        <a:pt x="43" y="9"/>
                        <a:pt x="47" y="5"/>
                        <a:pt x="48" y="0"/>
                      </a:cubicBezTo>
                      <a:cubicBezTo>
                        <a:pt x="56" y="2"/>
                        <a:pt x="66" y="5"/>
                        <a:pt x="69" y="10"/>
                      </a:cubicBezTo>
                      <a:cubicBezTo>
                        <a:pt x="72" y="21"/>
                        <a:pt x="74" y="35"/>
                        <a:pt x="74" y="35"/>
                      </a:cubicBezTo>
                      <a:cubicBezTo>
                        <a:pt x="37" y="35"/>
                        <a:pt x="37" y="35"/>
                        <a:pt x="37" y="35"/>
                      </a:cubicBezTo>
                      <a:cubicBezTo>
                        <a:pt x="0" y="35"/>
                        <a:pt x="0" y="35"/>
                        <a:pt x="0" y="35"/>
                      </a:cubicBezTo>
                      <a:cubicBezTo>
                        <a:pt x="0" y="35"/>
                        <a:pt x="2" y="20"/>
                        <a:pt x="6" y="10"/>
                      </a:cubicBezTo>
                    </a:path>
                  </a:pathLst>
                </a:custGeom>
                <a:solidFill>
                  <a:srgbClr val="009E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45" name="Freeform 114">
                  <a:extLst>
                    <a:ext uri="{FF2B5EF4-FFF2-40B4-BE49-F238E27FC236}">
                      <a16:creationId xmlns:a16="http://schemas.microsoft.com/office/drawing/2014/main" id="{C3A2795C-029B-4C16-826D-EAE5CF52C1C4}"/>
                    </a:ext>
                  </a:extLst>
                </p:cNvPr>
                <p:cNvSpPr>
                  <a:spLocks/>
                </p:cNvSpPr>
                <p:nvPr/>
              </p:nvSpPr>
              <p:spPr bwMode="auto">
                <a:xfrm>
                  <a:off x="2676526" y="2106613"/>
                  <a:ext cx="0" cy="4763"/>
                </a:xfrm>
                <a:custGeom>
                  <a:avLst/>
                  <a:gdLst>
                    <a:gd name="T0" fmla="*/ 0 h 1"/>
                    <a:gd name="T1" fmla="*/ 0 h 1"/>
                    <a:gd name="T2" fmla="*/ 1 h 1"/>
                    <a:gd name="T3" fmla="*/ 1 h 1"/>
                    <a:gd name="T4" fmla="*/ 0 h 1"/>
                    <a:gd name="T5" fmla="*/ 0 h 1"/>
                    <a:gd name="T6" fmla="*/ 0 h 1"/>
                  </a:gdLst>
                  <a:ahLst/>
                  <a:cxnLst>
                    <a:cxn ang="0">
                      <a:pos x="0" y="T0"/>
                    </a:cxn>
                    <a:cxn ang="0">
                      <a:pos x="0" y="T1"/>
                    </a:cxn>
                    <a:cxn ang="0">
                      <a:pos x="0" y="T2"/>
                    </a:cxn>
                    <a:cxn ang="0">
                      <a:pos x="0" y="T3"/>
                    </a:cxn>
                    <a:cxn ang="0">
                      <a:pos x="0" y="T4"/>
                    </a:cxn>
                    <a:cxn ang="0">
                      <a:pos x="0" y="T5"/>
                    </a:cxn>
                    <a:cxn ang="0">
                      <a:pos x="0" y="T6"/>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cubicBezTo>
                        <a:pt x="0" y="0"/>
                        <a:pt x="0" y="0"/>
                        <a:pt x="0" y="0"/>
                      </a:cubicBezTo>
                      <a:cubicBezTo>
                        <a:pt x="0" y="0"/>
                        <a:pt x="0" y="0"/>
                        <a:pt x="0" y="0"/>
                      </a:cubicBezTo>
                    </a:path>
                  </a:pathLst>
                </a:custGeom>
                <a:solidFill>
                  <a:srgbClr val="FAD8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46" name="Freeform 115">
                  <a:extLst>
                    <a:ext uri="{FF2B5EF4-FFF2-40B4-BE49-F238E27FC236}">
                      <a16:creationId xmlns:a16="http://schemas.microsoft.com/office/drawing/2014/main" id="{D8865CF8-754A-47AD-948E-6952E0DE28A0}"/>
                    </a:ext>
                  </a:extLst>
                </p:cNvPr>
                <p:cNvSpPr>
                  <a:spLocks/>
                </p:cNvSpPr>
                <p:nvPr/>
              </p:nvSpPr>
              <p:spPr bwMode="auto">
                <a:xfrm>
                  <a:off x="2676526" y="2055813"/>
                  <a:ext cx="319088" cy="60325"/>
                </a:xfrm>
                <a:custGeom>
                  <a:avLst/>
                  <a:gdLst>
                    <a:gd name="T0" fmla="*/ 42 w 63"/>
                    <a:gd name="T1" fmla="*/ 0 h 12"/>
                    <a:gd name="T2" fmla="*/ 31 w 63"/>
                    <a:gd name="T3" fmla="*/ 9 h 12"/>
                    <a:gd name="T4" fmla="*/ 21 w 63"/>
                    <a:gd name="T5" fmla="*/ 0 h 12"/>
                    <a:gd name="T6" fmla="*/ 0 w 63"/>
                    <a:gd name="T7" fmla="*/ 10 h 12"/>
                    <a:gd name="T8" fmla="*/ 0 w 63"/>
                    <a:gd name="T9" fmla="*/ 10 h 12"/>
                    <a:gd name="T10" fmla="*/ 0 w 63"/>
                    <a:gd name="T11" fmla="*/ 11 h 12"/>
                    <a:gd name="T12" fmla="*/ 20 w 63"/>
                    <a:gd name="T13" fmla="*/ 2 h 12"/>
                    <a:gd name="T14" fmla="*/ 31 w 63"/>
                    <a:gd name="T15" fmla="*/ 12 h 12"/>
                    <a:gd name="T16" fmla="*/ 42 w 63"/>
                    <a:gd name="T17" fmla="*/ 2 h 12"/>
                    <a:gd name="T18" fmla="*/ 63 w 63"/>
                    <a:gd name="T19" fmla="*/ 11 h 12"/>
                    <a:gd name="T20" fmla="*/ 63 w 63"/>
                    <a:gd name="T21" fmla="*/ 10 h 12"/>
                    <a:gd name="T22" fmla="*/ 63 w 63"/>
                    <a:gd name="T23" fmla="*/ 10 h 12"/>
                    <a:gd name="T24" fmla="*/ 42 w 63"/>
                    <a:gd name="T2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12">
                      <a:moveTo>
                        <a:pt x="42" y="0"/>
                      </a:moveTo>
                      <a:cubicBezTo>
                        <a:pt x="41" y="5"/>
                        <a:pt x="37" y="9"/>
                        <a:pt x="31" y="9"/>
                      </a:cubicBezTo>
                      <a:cubicBezTo>
                        <a:pt x="26" y="9"/>
                        <a:pt x="21" y="5"/>
                        <a:pt x="21" y="0"/>
                      </a:cubicBezTo>
                      <a:cubicBezTo>
                        <a:pt x="13" y="2"/>
                        <a:pt x="3" y="5"/>
                        <a:pt x="0" y="10"/>
                      </a:cubicBezTo>
                      <a:cubicBezTo>
                        <a:pt x="0" y="10"/>
                        <a:pt x="0" y="10"/>
                        <a:pt x="0" y="10"/>
                      </a:cubicBezTo>
                      <a:cubicBezTo>
                        <a:pt x="0" y="10"/>
                        <a:pt x="0" y="11"/>
                        <a:pt x="0" y="11"/>
                      </a:cubicBezTo>
                      <a:cubicBezTo>
                        <a:pt x="4" y="7"/>
                        <a:pt x="13" y="4"/>
                        <a:pt x="20" y="2"/>
                      </a:cubicBezTo>
                      <a:cubicBezTo>
                        <a:pt x="21" y="8"/>
                        <a:pt x="25" y="12"/>
                        <a:pt x="31" y="12"/>
                      </a:cubicBezTo>
                      <a:cubicBezTo>
                        <a:pt x="37" y="12"/>
                        <a:pt x="42" y="8"/>
                        <a:pt x="42" y="2"/>
                      </a:cubicBezTo>
                      <a:cubicBezTo>
                        <a:pt x="50" y="4"/>
                        <a:pt x="59" y="7"/>
                        <a:pt x="63" y="11"/>
                      </a:cubicBezTo>
                      <a:cubicBezTo>
                        <a:pt x="63" y="11"/>
                        <a:pt x="63" y="10"/>
                        <a:pt x="63" y="10"/>
                      </a:cubicBezTo>
                      <a:cubicBezTo>
                        <a:pt x="63" y="10"/>
                        <a:pt x="63" y="10"/>
                        <a:pt x="63" y="10"/>
                      </a:cubicBezTo>
                      <a:cubicBezTo>
                        <a:pt x="60" y="5"/>
                        <a:pt x="50" y="2"/>
                        <a:pt x="42" y="0"/>
                      </a:cubicBezTo>
                    </a:path>
                  </a:pathLst>
                </a:custGeom>
                <a:solidFill>
                  <a:srgbClr val="F75B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47" name="Freeform 116">
                  <a:extLst>
                    <a:ext uri="{FF2B5EF4-FFF2-40B4-BE49-F238E27FC236}">
                      <a16:creationId xmlns:a16="http://schemas.microsoft.com/office/drawing/2014/main" id="{F23A928E-E190-40F9-AC7D-C20770767A34}"/>
                    </a:ext>
                  </a:extLst>
                </p:cNvPr>
                <p:cNvSpPr>
                  <a:spLocks/>
                </p:cNvSpPr>
                <p:nvPr/>
              </p:nvSpPr>
              <p:spPr bwMode="auto">
                <a:xfrm>
                  <a:off x="2767013" y="2055813"/>
                  <a:ext cx="136525" cy="60325"/>
                </a:xfrm>
                <a:custGeom>
                  <a:avLst/>
                  <a:gdLst>
                    <a:gd name="T0" fmla="*/ 27 w 27"/>
                    <a:gd name="T1" fmla="*/ 0 h 12"/>
                    <a:gd name="T2" fmla="*/ 13 w 27"/>
                    <a:gd name="T3" fmla="*/ 12 h 12"/>
                    <a:gd name="T4" fmla="*/ 0 w 27"/>
                    <a:gd name="T5" fmla="*/ 0 h 12"/>
                    <a:gd name="T6" fmla="*/ 3 w 27"/>
                    <a:gd name="T7" fmla="*/ 0 h 12"/>
                    <a:gd name="T8" fmla="*/ 13 w 27"/>
                    <a:gd name="T9" fmla="*/ 9 h 12"/>
                    <a:gd name="T10" fmla="*/ 24 w 27"/>
                    <a:gd name="T11" fmla="*/ 0 h 12"/>
                    <a:gd name="T12" fmla="*/ 27 w 2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7" h="12">
                      <a:moveTo>
                        <a:pt x="27" y="0"/>
                      </a:moveTo>
                      <a:cubicBezTo>
                        <a:pt x="26" y="7"/>
                        <a:pt x="20" y="12"/>
                        <a:pt x="13" y="12"/>
                      </a:cubicBezTo>
                      <a:cubicBezTo>
                        <a:pt x="6" y="12"/>
                        <a:pt x="1" y="7"/>
                        <a:pt x="0" y="0"/>
                      </a:cubicBezTo>
                      <a:cubicBezTo>
                        <a:pt x="1" y="0"/>
                        <a:pt x="2" y="0"/>
                        <a:pt x="3" y="0"/>
                      </a:cubicBezTo>
                      <a:cubicBezTo>
                        <a:pt x="3" y="5"/>
                        <a:pt x="8" y="9"/>
                        <a:pt x="13" y="9"/>
                      </a:cubicBezTo>
                      <a:cubicBezTo>
                        <a:pt x="19" y="9"/>
                        <a:pt x="23" y="5"/>
                        <a:pt x="24" y="0"/>
                      </a:cubicBezTo>
                      <a:cubicBezTo>
                        <a:pt x="25" y="0"/>
                        <a:pt x="26" y="0"/>
                        <a:pt x="27" y="0"/>
                      </a:cubicBezTo>
                      <a:close/>
                    </a:path>
                  </a:pathLst>
                </a:custGeom>
                <a:solidFill>
                  <a:srgbClr val="E53D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48" name="Freeform 117">
                  <a:extLst>
                    <a:ext uri="{FF2B5EF4-FFF2-40B4-BE49-F238E27FC236}">
                      <a16:creationId xmlns:a16="http://schemas.microsoft.com/office/drawing/2014/main" id="{286382D4-FAD2-4BCC-B818-FF08958888F1}"/>
                    </a:ext>
                  </a:extLst>
                </p:cNvPr>
                <p:cNvSpPr>
                  <a:spLocks/>
                </p:cNvSpPr>
                <p:nvPr/>
              </p:nvSpPr>
              <p:spPr bwMode="auto">
                <a:xfrm>
                  <a:off x="2817813" y="1974851"/>
                  <a:ext cx="30163" cy="11113"/>
                </a:xfrm>
                <a:custGeom>
                  <a:avLst/>
                  <a:gdLst>
                    <a:gd name="T0" fmla="*/ 0 w 6"/>
                    <a:gd name="T1" fmla="*/ 2 h 2"/>
                    <a:gd name="T2" fmla="*/ 3 w 6"/>
                    <a:gd name="T3" fmla="*/ 0 h 2"/>
                    <a:gd name="T4" fmla="*/ 6 w 6"/>
                    <a:gd name="T5" fmla="*/ 2 h 2"/>
                    <a:gd name="T6" fmla="*/ 0 w 6"/>
                    <a:gd name="T7" fmla="*/ 2 h 2"/>
                  </a:gdLst>
                  <a:ahLst/>
                  <a:cxnLst>
                    <a:cxn ang="0">
                      <a:pos x="T0" y="T1"/>
                    </a:cxn>
                    <a:cxn ang="0">
                      <a:pos x="T2" y="T3"/>
                    </a:cxn>
                    <a:cxn ang="0">
                      <a:pos x="T4" y="T5"/>
                    </a:cxn>
                    <a:cxn ang="0">
                      <a:pos x="T6" y="T7"/>
                    </a:cxn>
                  </a:cxnLst>
                  <a:rect l="0" t="0" r="r" b="b"/>
                  <a:pathLst>
                    <a:path w="6" h="2">
                      <a:moveTo>
                        <a:pt x="0" y="2"/>
                      </a:moveTo>
                      <a:cubicBezTo>
                        <a:pt x="0" y="2"/>
                        <a:pt x="1" y="0"/>
                        <a:pt x="3" y="0"/>
                      </a:cubicBezTo>
                      <a:cubicBezTo>
                        <a:pt x="6" y="0"/>
                        <a:pt x="6" y="2"/>
                        <a:pt x="6" y="2"/>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grpSp>
          <p:grpSp>
            <p:nvGrpSpPr>
              <p:cNvPr id="653" name="Group 341">
                <a:extLst>
                  <a:ext uri="{FF2B5EF4-FFF2-40B4-BE49-F238E27FC236}">
                    <a16:creationId xmlns:a16="http://schemas.microsoft.com/office/drawing/2014/main" id="{874FDF6A-8DF8-4077-A1B2-B882F8A99EDE}"/>
                  </a:ext>
                </a:extLst>
              </p:cNvPr>
              <p:cNvGrpSpPr/>
              <p:nvPr/>
            </p:nvGrpSpPr>
            <p:grpSpPr>
              <a:xfrm>
                <a:off x="3613150" y="3095625"/>
                <a:ext cx="2016125" cy="1600200"/>
                <a:chOff x="3576638" y="2946401"/>
                <a:chExt cx="2016125" cy="1600200"/>
              </a:xfrm>
            </p:grpSpPr>
            <p:sp>
              <p:nvSpPr>
                <p:cNvPr id="682" name="Freeform 118">
                  <a:extLst>
                    <a:ext uri="{FF2B5EF4-FFF2-40B4-BE49-F238E27FC236}">
                      <a16:creationId xmlns:a16="http://schemas.microsoft.com/office/drawing/2014/main" id="{EEB29188-F745-47A3-B5ED-E44814CFB52E}"/>
                    </a:ext>
                  </a:extLst>
                </p:cNvPr>
                <p:cNvSpPr>
                  <a:spLocks/>
                </p:cNvSpPr>
                <p:nvPr/>
              </p:nvSpPr>
              <p:spPr bwMode="auto">
                <a:xfrm>
                  <a:off x="3749676" y="3438526"/>
                  <a:ext cx="1670050" cy="1108075"/>
                </a:xfrm>
                <a:custGeom>
                  <a:avLst/>
                  <a:gdLst>
                    <a:gd name="T0" fmla="*/ 8 w 330"/>
                    <a:gd name="T1" fmla="*/ 0 h 219"/>
                    <a:gd name="T2" fmla="*/ 323 w 330"/>
                    <a:gd name="T3" fmla="*/ 0 h 219"/>
                    <a:gd name="T4" fmla="*/ 330 w 330"/>
                    <a:gd name="T5" fmla="*/ 8 h 219"/>
                    <a:gd name="T6" fmla="*/ 330 w 330"/>
                    <a:gd name="T7" fmla="*/ 212 h 219"/>
                    <a:gd name="T8" fmla="*/ 323 w 330"/>
                    <a:gd name="T9" fmla="*/ 219 h 219"/>
                    <a:gd name="T10" fmla="*/ 8 w 330"/>
                    <a:gd name="T11" fmla="*/ 219 h 219"/>
                    <a:gd name="T12" fmla="*/ 0 w 330"/>
                    <a:gd name="T13" fmla="*/ 212 h 219"/>
                    <a:gd name="T14" fmla="*/ 0 w 330"/>
                    <a:gd name="T15" fmla="*/ 8 h 219"/>
                    <a:gd name="T16" fmla="*/ 8 w 330"/>
                    <a:gd name="T17"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0" h="219">
                      <a:moveTo>
                        <a:pt x="8" y="0"/>
                      </a:moveTo>
                      <a:cubicBezTo>
                        <a:pt x="323" y="0"/>
                        <a:pt x="323" y="0"/>
                        <a:pt x="323" y="0"/>
                      </a:cubicBezTo>
                      <a:cubicBezTo>
                        <a:pt x="327" y="0"/>
                        <a:pt x="330" y="4"/>
                        <a:pt x="330" y="8"/>
                      </a:cubicBezTo>
                      <a:cubicBezTo>
                        <a:pt x="330" y="212"/>
                        <a:pt x="330" y="212"/>
                        <a:pt x="330" y="212"/>
                      </a:cubicBezTo>
                      <a:cubicBezTo>
                        <a:pt x="330" y="216"/>
                        <a:pt x="327" y="219"/>
                        <a:pt x="323" y="219"/>
                      </a:cubicBezTo>
                      <a:cubicBezTo>
                        <a:pt x="8" y="219"/>
                        <a:pt x="8" y="219"/>
                        <a:pt x="8" y="219"/>
                      </a:cubicBezTo>
                      <a:cubicBezTo>
                        <a:pt x="4" y="219"/>
                        <a:pt x="0" y="216"/>
                        <a:pt x="0" y="212"/>
                      </a:cubicBezTo>
                      <a:cubicBezTo>
                        <a:pt x="0" y="8"/>
                        <a:pt x="0" y="8"/>
                        <a:pt x="0" y="8"/>
                      </a:cubicBezTo>
                      <a:cubicBezTo>
                        <a:pt x="0" y="3"/>
                        <a:pt x="4" y="0"/>
                        <a:pt x="8" y="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83" name="Freeform 119">
                  <a:extLst>
                    <a:ext uri="{FF2B5EF4-FFF2-40B4-BE49-F238E27FC236}">
                      <a16:creationId xmlns:a16="http://schemas.microsoft.com/office/drawing/2014/main" id="{5785E0D2-99F9-473D-9755-0E656075417B}"/>
                    </a:ext>
                  </a:extLst>
                </p:cNvPr>
                <p:cNvSpPr>
                  <a:spLocks/>
                </p:cNvSpPr>
                <p:nvPr/>
              </p:nvSpPr>
              <p:spPr bwMode="auto">
                <a:xfrm>
                  <a:off x="3860801" y="3438526"/>
                  <a:ext cx="90488" cy="60325"/>
                </a:xfrm>
                <a:custGeom>
                  <a:avLst/>
                  <a:gdLst>
                    <a:gd name="T0" fmla="*/ 0 w 18"/>
                    <a:gd name="T1" fmla="*/ 0 h 12"/>
                    <a:gd name="T2" fmla="*/ 18 w 18"/>
                    <a:gd name="T3" fmla="*/ 0 h 12"/>
                    <a:gd name="T4" fmla="*/ 18 w 18"/>
                    <a:gd name="T5" fmla="*/ 11 h 12"/>
                    <a:gd name="T6" fmla="*/ 17 w 18"/>
                    <a:gd name="T7" fmla="*/ 12 h 12"/>
                    <a:gd name="T8" fmla="*/ 2 w 18"/>
                    <a:gd name="T9" fmla="*/ 12 h 12"/>
                    <a:gd name="T10" fmla="*/ 0 w 18"/>
                    <a:gd name="T11" fmla="*/ 11 h 12"/>
                    <a:gd name="T12" fmla="*/ 0 w 1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8" h="12">
                      <a:moveTo>
                        <a:pt x="0" y="0"/>
                      </a:moveTo>
                      <a:cubicBezTo>
                        <a:pt x="18" y="0"/>
                        <a:pt x="18" y="0"/>
                        <a:pt x="18" y="0"/>
                      </a:cubicBezTo>
                      <a:cubicBezTo>
                        <a:pt x="18" y="11"/>
                        <a:pt x="18" y="11"/>
                        <a:pt x="18" y="11"/>
                      </a:cubicBezTo>
                      <a:cubicBezTo>
                        <a:pt x="18" y="12"/>
                        <a:pt x="18" y="12"/>
                        <a:pt x="17" y="12"/>
                      </a:cubicBezTo>
                      <a:cubicBezTo>
                        <a:pt x="2" y="12"/>
                        <a:pt x="2" y="12"/>
                        <a:pt x="2" y="12"/>
                      </a:cubicBezTo>
                      <a:cubicBezTo>
                        <a:pt x="1" y="12"/>
                        <a:pt x="0" y="12"/>
                        <a:pt x="0" y="11"/>
                      </a:cubicBezTo>
                      <a:lnTo>
                        <a:pt x="0" y="0"/>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84" name="Freeform 120">
                  <a:extLst>
                    <a:ext uri="{FF2B5EF4-FFF2-40B4-BE49-F238E27FC236}">
                      <a16:creationId xmlns:a16="http://schemas.microsoft.com/office/drawing/2014/main" id="{11FD8DB3-A6A8-4818-A845-22FCBD156288}"/>
                    </a:ext>
                  </a:extLst>
                </p:cNvPr>
                <p:cNvSpPr>
                  <a:spLocks/>
                </p:cNvSpPr>
                <p:nvPr/>
              </p:nvSpPr>
              <p:spPr bwMode="auto">
                <a:xfrm>
                  <a:off x="5218113" y="3438526"/>
                  <a:ext cx="90488" cy="60325"/>
                </a:xfrm>
                <a:custGeom>
                  <a:avLst/>
                  <a:gdLst>
                    <a:gd name="T0" fmla="*/ 0 w 18"/>
                    <a:gd name="T1" fmla="*/ 0 h 12"/>
                    <a:gd name="T2" fmla="*/ 18 w 18"/>
                    <a:gd name="T3" fmla="*/ 0 h 12"/>
                    <a:gd name="T4" fmla="*/ 18 w 18"/>
                    <a:gd name="T5" fmla="*/ 11 h 12"/>
                    <a:gd name="T6" fmla="*/ 17 w 18"/>
                    <a:gd name="T7" fmla="*/ 12 h 12"/>
                    <a:gd name="T8" fmla="*/ 2 w 18"/>
                    <a:gd name="T9" fmla="*/ 12 h 12"/>
                    <a:gd name="T10" fmla="*/ 0 w 18"/>
                    <a:gd name="T11" fmla="*/ 11 h 12"/>
                    <a:gd name="T12" fmla="*/ 0 w 1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8" h="12">
                      <a:moveTo>
                        <a:pt x="0" y="0"/>
                      </a:moveTo>
                      <a:cubicBezTo>
                        <a:pt x="18" y="0"/>
                        <a:pt x="18" y="0"/>
                        <a:pt x="18" y="0"/>
                      </a:cubicBezTo>
                      <a:cubicBezTo>
                        <a:pt x="18" y="11"/>
                        <a:pt x="18" y="11"/>
                        <a:pt x="18" y="11"/>
                      </a:cubicBezTo>
                      <a:cubicBezTo>
                        <a:pt x="18" y="12"/>
                        <a:pt x="18" y="12"/>
                        <a:pt x="17" y="12"/>
                      </a:cubicBezTo>
                      <a:cubicBezTo>
                        <a:pt x="2" y="12"/>
                        <a:pt x="2" y="12"/>
                        <a:pt x="2" y="12"/>
                      </a:cubicBezTo>
                      <a:cubicBezTo>
                        <a:pt x="1" y="12"/>
                        <a:pt x="0" y="12"/>
                        <a:pt x="0" y="11"/>
                      </a:cubicBezTo>
                      <a:lnTo>
                        <a:pt x="0" y="0"/>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85" name="Freeform 121">
                  <a:extLst>
                    <a:ext uri="{FF2B5EF4-FFF2-40B4-BE49-F238E27FC236}">
                      <a16:creationId xmlns:a16="http://schemas.microsoft.com/office/drawing/2014/main" id="{8877B1A6-580D-4CA2-B1B4-62B951EEAA2F}"/>
                    </a:ext>
                  </a:extLst>
                </p:cNvPr>
                <p:cNvSpPr>
                  <a:spLocks/>
                </p:cNvSpPr>
                <p:nvPr/>
              </p:nvSpPr>
              <p:spPr bwMode="auto">
                <a:xfrm>
                  <a:off x="3576638" y="2946401"/>
                  <a:ext cx="2016125" cy="471488"/>
                </a:xfrm>
                <a:custGeom>
                  <a:avLst/>
                  <a:gdLst>
                    <a:gd name="T0" fmla="*/ 11 w 398"/>
                    <a:gd name="T1" fmla="*/ 0 h 93"/>
                    <a:gd name="T2" fmla="*/ 386 w 398"/>
                    <a:gd name="T3" fmla="*/ 0 h 93"/>
                    <a:gd name="T4" fmla="*/ 394 w 398"/>
                    <a:gd name="T5" fmla="*/ 10 h 93"/>
                    <a:gd name="T6" fmla="*/ 363 w 398"/>
                    <a:gd name="T7" fmla="*/ 93 h 93"/>
                    <a:gd name="T8" fmla="*/ 34 w 398"/>
                    <a:gd name="T9" fmla="*/ 93 h 93"/>
                    <a:gd name="T10" fmla="*/ 6 w 398"/>
                    <a:gd name="T11" fmla="*/ 15 h 93"/>
                    <a:gd name="T12" fmla="*/ 11 w 398"/>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398" h="93">
                      <a:moveTo>
                        <a:pt x="11" y="0"/>
                      </a:moveTo>
                      <a:cubicBezTo>
                        <a:pt x="386" y="0"/>
                        <a:pt x="386" y="0"/>
                        <a:pt x="386" y="0"/>
                      </a:cubicBezTo>
                      <a:cubicBezTo>
                        <a:pt x="395" y="0"/>
                        <a:pt x="398" y="3"/>
                        <a:pt x="394" y="10"/>
                      </a:cubicBezTo>
                      <a:cubicBezTo>
                        <a:pt x="363" y="93"/>
                        <a:pt x="363" y="93"/>
                        <a:pt x="363" y="93"/>
                      </a:cubicBezTo>
                      <a:cubicBezTo>
                        <a:pt x="34" y="93"/>
                        <a:pt x="34" y="93"/>
                        <a:pt x="34" y="93"/>
                      </a:cubicBezTo>
                      <a:cubicBezTo>
                        <a:pt x="6" y="15"/>
                        <a:pt x="6" y="15"/>
                        <a:pt x="6" y="15"/>
                      </a:cubicBezTo>
                      <a:cubicBezTo>
                        <a:pt x="0" y="5"/>
                        <a:pt x="1" y="0"/>
                        <a:pt x="11"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86" name="Freeform 122">
                  <a:extLst>
                    <a:ext uri="{FF2B5EF4-FFF2-40B4-BE49-F238E27FC236}">
                      <a16:creationId xmlns:a16="http://schemas.microsoft.com/office/drawing/2014/main" id="{7617FE82-E661-470C-B74D-5AC23573E5CF}"/>
                    </a:ext>
                  </a:extLst>
                </p:cNvPr>
                <p:cNvSpPr>
                  <a:spLocks/>
                </p:cNvSpPr>
                <p:nvPr/>
              </p:nvSpPr>
              <p:spPr bwMode="auto">
                <a:xfrm>
                  <a:off x="3689351" y="3022601"/>
                  <a:ext cx="1785938" cy="365125"/>
                </a:xfrm>
                <a:custGeom>
                  <a:avLst/>
                  <a:gdLst>
                    <a:gd name="T0" fmla="*/ 1125 w 1125"/>
                    <a:gd name="T1" fmla="*/ 0 h 230"/>
                    <a:gd name="T2" fmla="*/ 1052 w 1125"/>
                    <a:gd name="T3" fmla="*/ 230 h 230"/>
                    <a:gd name="T4" fmla="*/ 73 w 1125"/>
                    <a:gd name="T5" fmla="*/ 230 h 230"/>
                    <a:gd name="T6" fmla="*/ 0 w 1125"/>
                    <a:gd name="T7" fmla="*/ 0 h 230"/>
                    <a:gd name="T8" fmla="*/ 1125 w 1125"/>
                    <a:gd name="T9" fmla="*/ 0 h 230"/>
                  </a:gdLst>
                  <a:ahLst/>
                  <a:cxnLst>
                    <a:cxn ang="0">
                      <a:pos x="T0" y="T1"/>
                    </a:cxn>
                    <a:cxn ang="0">
                      <a:pos x="T2" y="T3"/>
                    </a:cxn>
                    <a:cxn ang="0">
                      <a:pos x="T4" y="T5"/>
                    </a:cxn>
                    <a:cxn ang="0">
                      <a:pos x="T6" y="T7"/>
                    </a:cxn>
                    <a:cxn ang="0">
                      <a:pos x="T8" y="T9"/>
                    </a:cxn>
                  </a:cxnLst>
                  <a:rect l="0" t="0" r="r" b="b"/>
                  <a:pathLst>
                    <a:path w="1125" h="230">
                      <a:moveTo>
                        <a:pt x="1125" y="0"/>
                      </a:moveTo>
                      <a:lnTo>
                        <a:pt x="1052" y="230"/>
                      </a:lnTo>
                      <a:lnTo>
                        <a:pt x="73" y="230"/>
                      </a:lnTo>
                      <a:lnTo>
                        <a:pt x="0" y="0"/>
                      </a:lnTo>
                      <a:lnTo>
                        <a:pt x="11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87" name="Freeform 123">
                  <a:extLst>
                    <a:ext uri="{FF2B5EF4-FFF2-40B4-BE49-F238E27FC236}">
                      <a16:creationId xmlns:a16="http://schemas.microsoft.com/office/drawing/2014/main" id="{871289E0-40B9-4E77-8AA5-9DFABBEB79E5}"/>
                    </a:ext>
                  </a:extLst>
                </p:cNvPr>
                <p:cNvSpPr>
                  <a:spLocks/>
                </p:cNvSpPr>
                <p:nvPr/>
              </p:nvSpPr>
              <p:spPr bwMode="auto">
                <a:xfrm>
                  <a:off x="3617913" y="2957513"/>
                  <a:ext cx="1938338" cy="14288"/>
                </a:xfrm>
                <a:custGeom>
                  <a:avLst/>
                  <a:gdLst>
                    <a:gd name="T0" fmla="*/ 1 w 383"/>
                    <a:gd name="T1" fmla="*/ 0 h 3"/>
                    <a:gd name="T2" fmla="*/ 381 w 383"/>
                    <a:gd name="T3" fmla="*/ 0 h 3"/>
                    <a:gd name="T4" fmla="*/ 383 w 383"/>
                    <a:gd name="T5" fmla="*/ 1 h 3"/>
                    <a:gd name="T6" fmla="*/ 381 w 383"/>
                    <a:gd name="T7" fmla="*/ 3 h 3"/>
                    <a:gd name="T8" fmla="*/ 1 w 383"/>
                    <a:gd name="T9" fmla="*/ 3 h 3"/>
                    <a:gd name="T10" fmla="*/ 0 w 383"/>
                    <a:gd name="T11" fmla="*/ 1 h 3"/>
                    <a:gd name="T12" fmla="*/ 1 w 38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83" h="3">
                      <a:moveTo>
                        <a:pt x="1" y="0"/>
                      </a:moveTo>
                      <a:cubicBezTo>
                        <a:pt x="381" y="0"/>
                        <a:pt x="381" y="0"/>
                        <a:pt x="381" y="0"/>
                      </a:cubicBezTo>
                      <a:cubicBezTo>
                        <a:pt x="382" y="0"/>
                        <a:pt x="383" y="0"/>
                        <a:pt x="383" y="1"/>
                      </a:cubicBezTo>
                      <a:cubicBezTo>
                        <a:pt x="383" y="2"/>
                        <a:pt x="382" y="3"/>
                        <a:pt x="381" y="3"/>
                      </a:cubicBezTo>
                      <a:cubicBezTo>
                        <a:pt x="1" y="3"/>
                        <a:pt x="1" y="3"/>
                        <a:pt x="1" y="3"/>
                      </a:cubicBezTo>
                      <a:cubicBezTo>
                        <a:pt x="0" y="3"/>
                        <a:pt x="0" y="2"/>
                        <a:pt x="0" y="1"/>
                      </a:cubicBezTo>
                      <a:cubicBezTo>
                        <a:pt x="0" y="0"/>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88" name="Freeform 124">
                  <a:extLst>
                    <a:ext uri="{FF2B5EF4-FFF2-40B4-BE49-F238E27FC236}">
                      <a16:creationId xmlns:a16="http://schemas.microsoft.com/office/drawing/2014/main" id="{91277609-A593-43DC-AECE-FD6534D20733}"/>
                    </a:ext>
                  </a:extLst>
                </p:cNvPr>
                <p:cNvSpPr>
                  <a:spLocks/>
                </p:cNvSpPr>
                <p:nvPr/>
              </p:nvSpPr>
              <p:spPr bwMode="auto">
                <a:xfrm>
                  <a:off x="3865563" y="3392488"/>
                  <a:ext cx="80963" cy="90488"/>
                </a:xfrm>
                <a:custGeom>
                  <a:avLst/>
                  <a:gdLst>
                    <a:gd name="T0" fmla="*/ 2 w 16"/>
                    <a:gd name="T1" fmla="*/ 0 h 18"/>
                    <a:gd name="T2" fmla="*/ 15 w 16"/>
                    <a:gd name="T3" fmla="*/ 0 h 18"/>
                    <a:gd name="T4" fmla="*/ 16 w 16"/>
                    <a:gd name="T5" fmla="*/ 1 h 18"/>
                    <a:gd name="T6" fmla="*/ 16 w 16"/>
                    <a:gd name="T7" fmla="*/ 17 h 18"/>
                    <a:gd name="T8" fmla="*/ 15 w 16"/>
                    <a:gd name="T9" fmla="*/ 18 h 18"/>
                    <a:gd name="T10" fmla="*/ 2 w 16"/>
                    <a:gd name="T11" fmla="*/ 18 h 18"/>
                    <a:gd name="T12" fmla="*/ 0 w 16"/>
                    <a:gd name="T13" fmla="*/ 17 h 18"/>
                    <a:gd name="T14" fmla="*/ 0 w 16"/>
                    <a:gd name="T15" fmla="*/ 1 h 18"/>
                    <a:gd name="T16" fmla="*/ 2 w 16"/>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2" y="0"/>
                      </a:moveTo>
                      <a:cubicBezTo>
                        <a:pt x="15" y="0"/>
                        <a:pt x="15" y="0"/>
                        <a:pt x="15" y="0"/>
                      </a:cubicBezTo>
                      <a:cubicBezTo>
                        <a:pt x="16" y="0"/>
                        <a:pt x="16" y="0"/>
                        <a:pt x="16" y="1"/>
                      </a:cubicBezTo>
                      <a:cubicBezTo>
                        <a:pt x="16" y="17"/>
                        <a:pt x="16" y="17"/>
                        <a:pt x="16" y="17"/>
                      </a:cubicBezTo>
                      <a:cubicBezTo>
                        <a:pt x="16" y="18"/>
                        <a:pt x="16" y="18"/>
                        <a:pt x="15" y="18"/>
                      </a:cubicBezTo>
                      <a:cubicBezTo>
                        <a:pt x="2" y="18"/>
                        <a:pt x="2" y="18"/>
                        <a:pt x="2" y="18"/>
                      </a:cubicBezTo>
                      <a:cubicBezTo>
                        <a:pt x="1" y="18"/>
                        <a:pt x="0" y="18"/>
                        <a:pt x="0" y="17"/>
                      </a:cubicBezTo>
                      <a:cubicBezTo>
                        <a:pt x="0" y="1"/>
                        <a:pt x="0" y="1"/>
                        <a:pt x="0" y="1"/>
                      </a:cubicBezTo>
                      <a:cubicBezTo>
                        <a:pt x="0"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89" name="Freeform 125">
                  <a:extLst>
                    <a:ext uri="{FF2B5EF4-FFF2-40B4-BE49-F238E27FC236}">
                      <a16:creationId xmlns:a16="http://schemas.microsoft.com/office/drawing/2014/main" id="{0E59EC8D-5FD4-40F4-A49A-974DD8EF9725}"/>
                    </a:ext>
                  </a:extLst>
                </p:cNvPr>
                <p:cNvSpPr>
                  <a:spLocks/>
                </p:cNvSpPr>
                <p:nvPr/>
              </p:nvSpPr>
              <p:spPr bwMode="auto">
                <a:xfrm>
                  <a:off x="5222876" y="3392488"/>
                  <a:ext cx="80963" cy="90488"/>
                </a:xfrm>
                <a:custGeom>
                  <a:avLst/>
                  <a:gdLst>
                    <a:gd name="T0" fmla="*/ 2 w 16"/>
                    <a:gd name="T1" fmla="*/ 0 h 18"/>
                    <a:gd name="T2" fmla="*/ 15 w 16"/>
                    <a:gd name="T3" fmla="*/ 0 h 18"/>
                    <a:gd name="T4" fmla="*/ 16 w 16"/>
                    <a:gd name="T5" fmla="*/ 1 h 18"/>
                    <a:gd name="T6" fmla="*/ 16 w 16"/>
                    <a:gd name="T7" fmla="*/ 17 h 18"/>
                    <a:gd name="T8" fmla="*/ 15 w 16"/>
                    <a:gd name="T9" fmla="*/ 18 h 18"/>
                    <a:gd name="T10" fmla="*/ 2 w 16"/>
                    <a:gd name="T11" fmla="*/ 18 h 18"/>
                    <a:gd name="T12" fmla="*/ 0 w 16"/>
                    <a:gd name="T13" fmla="*/ 17 h 18"/>
                    <a:gd name="T14" fmla="*/ 0 w 16"/>
                    <a:gd name="T15" fmla="*/ 1 h 18"/>
                    <a:gd name="T16" fmla="*/ 2 w 16"/>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2" y="0"/>
                      </a:moveTo>
                      <a:cubicBezTo>
                        <a:pt x="15" y="0"/>
                        <a:pt x="15" y="0"/>
                        <a:pt x="15" y="0"/>
                      </a:cubicBezTo>
                      <a:cubicBezTo>
                        <a:pt x="16" y="0"/>
                        <a:pt x="16" y="0"/>
                        <a:pt x="16" y="1"/>
                      </a:cubicBezTo>
                      <a:cubicBezTo>
                        <a:pt x="16" y="17"/>
                        <a:pt x="16" y="17"/>
                        <a:pt x="16" y="17"/>
                      </a:cubicBezTo>
                      <a:cubicBezTo>
                        <a:pt x="16" y="18"/>
                        <a:pt x="16" y="18"/>
                        <a:pt x="15" y="18"/>
                      </a:cubicBezTo>
                      <a:cubicBezTo>
                        <a:pt x="2" y="18"/>
                        <a:pt x="2" y="18"/>
                        <a:pt x="2" y="18"/>
                      </a:cubicBezTo>
                      <a:cubicBezTo>
                        <a:pt x="1" y="18"/>
                        <a:pt x="0" y="18"/>
                        <a:pt x="0" y="17"/>
                      </a:cubicBezTo>
                      <a:cubicBezTo>
                        <a:pt x="0" y="1"/>
                        <a:pt x="0" y="1"/>
                        <a:pt x="0" y="1"/>
                      </a:cubicBezTo>
                      <a:cubicBezTo>
                        <a:pt x="0"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90" name="Freeform 126">
                  <a:extLst>
                    <a:ext uri="{FF2B5EF4-FFF2-40B4-BE49-F238E27FC236}">
                      <a16:creationId xmlns:a16="http://schemas.microsoft.com/office/drawing/2014/main" id="{03661D20-4D0B-4B44-BB31-E39F2AB3BA2B}"/>
                    </a:ext>
                  </a:extLst>
                </p:cNvPr>
                <p:cNvSpPr>
                  <a:spLocks/>
                </p:cNvSpPr>
                <p:nvPr/>
              </p:nvSpPr>
              <p:spPr bwMode="auto">
                <a:xfrm>
                  <a:off x="5248276" y="3584576"/>
                  <a:ext cx="69850" cy="61913"/>
                </a:xfrm>
                <a:custGeom>
                  <a:avLst/>
                  <a:gdLst>
                    <a:gd name="T0" fmla="*/ 2 w 14"/>
                    <a:gd name="T1" fmla="*/ 0 h 12"/>
                    <a:gd name="T2" fmla="*/ 12 w 14"/>
                    <a:gd name="T3" fmla="*/ 0 h 12"/>
                    <a:gd name="T4" fmla="*/ 14 w 14"/>
                    <a:gd name="T5" fmla="*/ 2 h 12"/>
                    <a:gd name="T6" fmla="*/ 14 w 14"/>
                    <a:gd name="T7" fmla="*/ 10 h 12"/>
                    <a:gd name="T8" fmla="*/ 12 w 14"/>
                    <a:gd name="T9" fmla="*/ 12 h 12"/>
                    <a:gd name="T10" fmla="*/ 2 w 14"/>
                    <a:gd name="T11" fmla="*/ 12 h 12"/>
                    <a:gd name="T12" fmla="*/ 0 w 14"/>
                    <a:gd name="T13" fmla="*/ 10 h 12"/>
                    <a:gd name="T14" fmla="*/ 0 w 14"/>
                    <a:gd name="T15" fmla="*/ 2 h 12"/>
                    <a:gd name="T16" fmla="*/ 2 w 1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2" y="0"/>
                      </a:moveTo>
                      <a:cubicBezTo>
                        <a:pt x="12" y="0"/>
                        <a:pt x="12" y="0"/>
                        <a:pt x="12" y="0"/>
                      </a:cubicBezTo>
                      <a:cubicBezTo>
                        <a:pt x="13" y="0"/>
                        <a:pt x="14" y="1"/>
                        <a:pt x="14" y="2"/>
                      </a:cubicBezTo>
                      <a:cubicBezTo>
                        <a:pt x="14" y="10"/>
                        <a:pt x="14" y="10"/>
                        <a:pt x="14" y="10"/>
                      </a:cubicBezTo>
                      <a:cubicBezTo>
                        <a:pt x="14" y="11"/>
                        <a:pt x="13" y="12"/>
                        <a:pt x="12" y="12"/>
                      </a:cubicBezTo>
                      <a:cubicBezTo>
                        <a:pt x="2" y="12"/>
                        <a:pt x="2" y="12"/>
                        <a:pt x="2" y="12"/>
                      </a:cubicBezTo>
                      <a:cubicBezTo>
                        <a:pt x="1" y="12"/>
                        <a:pt x="0" y="11"/>
                        <a:pt x="0" y="10"/>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91" name="Freeform 127">
                  <a:extLst>
                    <a:ext uri="{FF2B5EF4-FFF2-40B4-BE49-F238E27FC236}">
                      <a16:creationId xmlns:a16="http://schemas.microsoft.com/office/drawing/2014/main" id="{8EA3818E-4AED-404C-97ED-89EFFF50DCF4}"/>
                    </a:ext>
                  </a:extLst>
                </p:cNvPr>
                <p:cNvSpPr>
                  <a:spLocks/>
                </p:cNvSpPr>
                <p:nvPr/>
              </p:nvSpPr>
              <p:spPr bwMode="auto">
                <a:xfrm>
                  <a:off x="5248276" y="3660776"/>
                  <a:ext cx="69850" cy="76200"/>
                </a:xfrm>
                <a:custGeom>
                  <a:avLst/>
                  <a:gdLst>
                    <a:gd name="T0" fmla="*/ 2 w 14"/>
                    <a:gd name="T1" fmla="*/ 0 h 15"/>
                    <a:gd name="T2" fmla="*/ 12 w 14"/>
                    <a:gd name="T3" fmla="*/ 0 h 15"/>
                    <a:gd name="T4" fmla="*/ 14 w 14"/>
                    <a:gd name="T5" fmla="*/ 2 h 15"/>
                    <a:gd name="T6" fmla="*/ 14 w 14"/>
                    <a:gd name="T7" fmla="*/ 13 h 15"/>
                    <a:gd name="T8" fmla="*/ 12 w 14"/>
                    <a:gd name="T9" fmla="*/ 15 h 15"/>
                    <a:gd name="T10" fmla="*/ 2 w 14"/>
                    <a:gd name="T11" fmla="*/ 15 h 15"/>
                    <a:gd name="T12" fmla="*/ 0 w 14"/>
                    <a:gd name="T13" fmla="*/ 13 h 15"/>
                    <a:gd name="T14" fmla="*/ 0 w 14"/>
                    <a:gd name="T15" fmla="*/ 2 h 15"/>
                    <a:gd name="T16" fmla="*/ 2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2" y="0"/>
                      </a:moveTo>
                      <a:cubicBezTo>
                        <a:pt x="12" y="0"/>
                        <a:pt x="12" y="0"/>
                        <a:pt x="12" y="0"/>
                      </a:cubicBezTo>
                      <a:cubicBezTo>
                        <a:pt x="13" y="0"/>
                        <a:pt x="14" y="1"/>
                        <a:pt x="14" y="2"/>
                      </a:cubicBezTo>
                      <a:cubicBezTo>
                        <a:pt x="14" y="13"/>
                        <a:pt x="14" y="13"/>
                        <a:pt x="14" y="13"/>
                      </a:cubicBezTo>
                      <a:cubicBezTo>
                        <a:pt x="14" y="14"/>
                        <a:pt x="13" y="15"/>
                        <a:pt x="12" y="15"/>
                      </a:cubicBezTo>
                      <a:cubicBezTo>
                        <a:pt x="2" y="15"/>
                        <a:pt x="2" y="15"/>
                        <a:pt x="2" y="15"/>
                      </a:cubicBezTo>
                      <a:cubicBezTo>
                        <a:pt x="1" y="15"/>
                        <a:pt x="0" y="14"/>
                        <a:pt x="0" y="13"/>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92" name="Freeform 128">
                  <a:extLst>
                    <a:ext uri="{FF2B5EF4-FFF2-40B4-BE49-F238E27FC236}">
                      <a16:creationId xmlns:a16="http://schemas.microsoft.com/office/drawing/2014/main" id="{FB76714E-F4F5-49B9-9FCA-7A5AA59154A8}"/>
                    </a:ext>
                  </a:extLst>
                </p:cNvPr>
                <p:cNvSpPr>
                  <a:spLocks/>
                </p:cNvSpPr>
                <p:nvPr/>
              </p:nvSpPr>
              <p:spPr bwMode="auto">
                <a:xfrm>
                  <a:off x="5248276" y="3751263"/>
                  <a:ext cx="69850" cy="76200"/>
                </a:xfrm>
                <a:custGeom>
                  <a:avLst/>
                  <a:gdLst>
                    <a:gd name="T0" fmla="*/ 2 w 14"/>
                    <a:gd name="T1" fmla="*/ 0 h 15"/>
                    <a:gd name="T2" fmla="*/ 12 w 14"/>
                    <a:gd name="T3" fmla="*/ 0 h 15"/>
                    <a:gd name="T4" fmla="*/ 14 w 14"/>
                    <a:gd name="T5" fmla="*/ 2 h 15"/>
                    <a:gd name="T6" fmla="*/ 14 w 14"/>
                    <a:gd name="T7" fmla="*/ 13 h 15"/>
                    <a:gd name="T8" fmla="*/ 12 w 14"/>
                    <a:gd name="T9" fmla="*/ 15 h 15"/>
                    <a:gd name="T10" fmla="*/ 2 w 14"/>
                    <a:gd name="T11" fmla="*/ 15 h 15"/>
                    <a:gd name="T12" fmla="*/ 0 w 14"/>
                    <a:gd name="T13" fmla="*/ 13 h 15"/>
                    <a:gd name="T14" fmla="*/ 0 w 14"/>
                    <a:gd name="T15" fmla="*/ 2 h 15"/>
                    <a:gd name="T16" fmla="*/ 2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2" y="0"/>
                      </a:moveTo>
                      <a:cubicBezTo>
                        <a:pt x="12" y="0"/>
                        <a:pt x="12" y="0"/>
                        <a:pt x="12" y="0"/>
                      </a:cubicBezTo>
                      <a:cubicBezTo>
                        <a:pt x="13" y="0"/>
                        <a:pt x="14" y="1"/>
                        <a:pt x="14" y="2"/>
                      </a:cubicBezTo>
                      <a:cubicBezTo>
                        <a:pt x="14" y="13"/>
                        <a:pt x="14" y="13"/>
                        <a:pt x="14" y="13"/>
                      </a:cubicBezTo>
                      <a:cubicBezTo>
                        <a:pt x="14" y="14"/>
                        <a:pt x="13" y="15"/>
                        <a:pt x="12" y="15"/>
                      </a:cubicBezTo>
                      <a:cubicBezTo>
                        <a:pt x="2" y="15"/>
                        <a:pt x="2" y="15"/>
                        <a:pt x="2" y="15"/>
                      </a:cubicBezTo>
                      <a:cubicBezTo>
                        <a:pt x="1" y="15"/>
                        <a:pt x="0" y="14"/>
                        <a:pt x="0" y="13"/>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93" name="Freeform 129">
                  <a:extLst>
                    <a:ext uri="{FF2B5EF4-FFF2-40B4-BE49-F238E27FC236}">
                      <a16:creationId xmlns:a16="http://schemas.microsoft.com/office/drawing/2014/main" id="{D3BA4400-CC7F-4ECE-88B4-4063007BDA92}"/>
                    </a:ext>
                  </a:extLst>
                </p:cNvPr>
                <p:cNvSpPr>
                  <a:spLocks/>
                </p:cNvSpPr>
                <p:nvPr/>
              </p:nvSpPr>
              <p:spPr bwMode="auto">
                <a:xfrm>
                  <a:off x="5248276" y="3843338"/>
                  <a:ext cx="69850" cy="76200"/>
                </a:xfrm>
                <a:custGeom>
                  <a:avLst/>
                  <a:gdLst>
                    <a:gd name="T0" fmla="*/ 2 w 14"/>
                    <a:gd name="T1" fmla="*/ 0 h 15"/>
                    <a:gd name="T2" fmla="*/ 12 w 14"/>
                    <a:gd name="T3" fmla="*/ 0 h 15"/>
                    <a:gd name="T4" fmla="*/ 14 w 14"/>
                    <a:gd name="T5" fmla="*/ 2 h 15"/>
                    <a:gd name="T6" fmla="*/ 14 w 14"/>
                    <a:gd name="T7" fmla="*/ 13 h 15"/>
                    <a:gd name="T8" fmla="*/ 12 w 14"/>
                    <a:gd name="T9" fmla="*/ 15 h 15"/>
                    <a:gd name="T10" fmla="*/ 2 w 14"/>
                    <a:gd name="T11" fmla="*/ 15 h 15"/>
                    <a:gd name="T12" fmla="*/ 0 w 14"/>
                    <a:gd name="T13" fmla="*/ 13 h 15"/>
                    <a:gd name="T14" fmla="*/ 0 w 14"/>
                    <a:gd name="T15" fmla="*/ 2 h 15"/>
                    <a:gd name="T16" fmla="*/ 2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2" y="0"/>
                      </a:moveTo>
                      <a:cubicBezTo>
                        <a:pt x="12" y="0"/>
                        <a:pt x="12" y="0"/>
                        <a:pt x="12" y="0"/>
                      </a:cubicBezTo>
                      <a:cubicBezTo>
                        <a:pt x="13" y="0"/>
                        <a:pt x="14" y="1"/>
                        <a:pt x="14" y="2"/>
                      </a:cubicBezTo>
                      <a:cubicBezTo>
                        <a:pt x="14" y="13"/>
                        <a:pt x="14" y="13"/>
                        <a:pt x="14" y="13"/>
                      </a:cubicBezTo>
                      <a:cubicBezTo>
                        <a:pt x="14" y="14"/>
                        <a:pt x="13" y="15"/>
                        <a:pt x="12" y="15"/>
                      </a:cubicBezTo>
                      <a:cubicBezTo>
                        <a:pt x="2" y="15"/>
                        <a:pt x="2" y="15"/>
                        <a:pt x="2" y="15"/>
                      </a:cubicBezTo>
                      <a:cubicBezTo>
                        <a:pt x="1" y="15"/>
                        <a:pt x="0" y="14"/>
                        <a:pt x="0" y="13"/>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94" name="Freeform 130">
                  <a:extLst>
                    <a:ext uri="{FF2B5EF4-FFF2-40B4-BE49-F238E27FC236}">
                      <a16:creationId xmlns:a16="http://schemas.microsoft.com/office/drawing/2014/main" id="{1EC837A2-B9E1-4EC3-9D76-EA688A6D5B5F}"/>
                    </a:ext>
                  </a:extLst>
                </p:cNvPr>
                <p:cNvSpPr>
                  <a:spLocks/>
                </p:cNvSpPr>
                <p:nvPr/>
              </p:nvSpPr>
              <p:spPr bwMode="auto">
                <a:xfrm>
                  <a:off x="5248276" y="3933826"/>
                  <a:ext cx="69850" cy="76200"/>
                </a:xfrm>
                <a:custGeom>
                  <a:avLst/>
                  <a:gdLst>
                    <a:gd name="T0" fmla="*/ 2 w 14"/>
                    <a:gd name="T1" fmla="*/ 0 h 15"/>
                    <a:gd name="T2" fmla="*/ 12 w 14"/>
                    <a:gd name="T3" fmla="*/ 0 h 15"/>
                    <a:gd name="T4" fmla="*/ 14 w 14"/>
                    <a:gd name="T5" fmla="*/ 2 h 15"/>
                    <a:gd name="T6" fmla="*/ 14 w 14"/>
                    <a:gd name="T7" fmla="*/ 13 h 15"/>
                    <a:gd name="T8" fmla="*/ 12 w 14"/>
                    <a:gd name="T9" fmla="*/ 15 h 15"/>
                    <a:gd name="T10" fmla="*/ 2 w 14"/>
                    <a:gd name="T11" fmla="*/ 15 h 15"/>
                    <a:gd name="T12" fmla="*/ 0 w 14"/>
                    <a:gd name="T13" fmla="*/ 13 h 15"/>
                    <a:gd name="T14" fmla="*/ 0 w 14"/>
                    <a:gd name="T15" fmla="*/ 2 h 15"/>
                    <a:gd name="T16" fmla="*/ 2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2" y="0"/>
                      </a:moveTo>
                      <a:cubicBezTo>
                        <a:pt x="12" y="0"/>
                        <a:pt x="12" y="0"/>
                        <a:pt x="12" y="0"/>
                      </a:cubicBezTo>
                      <a:cubicBezTo>
                        <a:pt x="13" y="0"/>
                        <a:pt x="14" y="1"/>
                        <a:pt x="14" y="2"/>
                      </a:cubicBezTo>
                      <a:cubicBezTo>
                        <a:pt x="14" y="13"/>
                        <a:pt x="14" y="13"/>
                        <a:pt x="14" y="13"/>
                      </a:cubicBezTo>
                      <a:cubicBezTo>
                        <a:pt x="14" y="14"/>
                        <a:pt x="13" y="15"/>
                        <a:pt x="12" y="15"/>
                      </a:cubicBezTo>
                      <a:cubicBezTo>
                        <a:pt x="2" y="15"/>
                        <a:pt x="2" y="15"/>
                        <a:pt x="2" y="15"/>
                      </a:cubicBezTo>
                      <a:cubicBezTo>
                        <a:pt x="1" y="15"/>
                        <a:pt x="0" y="14"/>
                        <a:pt x="0" y="13"/>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95" name="Freeform 131">
                  <a:extLst>
                    <a:ext uri="{FF2B5EF4-FFF2-40B4-BE49-F238E27FC236}">
                      <a16:creationId xmlns:a16="http://schemas.microsoft.com/office/drawing/2014/main" id="{157252A8-366D-4D36-9AF0-DEE9CF36CD69}"/>
                    </a:ext>
                  </a:extLst>
                </p:cNvPr>
                <p:cNvSpPr>
                  <a:spLocks/>
                </p:cNvSpPr>
                <p:nvPr/>
              </p:nvSpPr>
              <p:spPr bwMode="auto">
                <a:xfrm>
                  <a:off x="5248276" y="4025901"/>
                  <a:ext cx="69850" cy="76200"/>
                </a:xfrm>
                <a:custGeom>
                  <a:avLst/>
                  <a:gdLst>
                    <a:gd name="T0" fmla="*/ 2 w 14"/>
                    <a:gd name="T1" fmla="*/ 0 h 15"/>
                    <a:gd name="T2" fmla="*/ 12 w 14"/>
                    <a:gd name="T3" fmla="*/ 0 h 15"/>
                    <a:gd name="T4" fmla="*/ 14 w 14"/>
                    <a:gd name="T5" fmla="*/ 2 h 15"/>
                    <a:gd name="T6" fmla="*/ 14 w 14"/>
                    <a:gd name="T7" fmla="*/ 13 h 15"/>
                    <a:gd name="T8" fmla="*/ 12 w 14"/>
                    <a:gd name="T9" fmla="*/ 15 h 15"/>
                    <a:gd name="T10" fmla="*/ 2 w 14"/>
                    <a:gd name="T11" fmla="*/ 15 h 15"/>
                    <a:gd name="T12" fmla="*/ 0 w 14"/>
                    <a:gd name="T13" fmla="*/ 13 h 15"/>
                    <a:gd name="T14" fmla="*/ 0 w 14"/>
                    <a:gd name="T15" fmla="*/ 2 h 15"/>
                    <a:gd name="T16" fmla="*/ 2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2" y="0"/>
                      </a:moveTo>
                      <a:cubicBezTo>
                        <a:pt x="12" y="0"/>
                        <a:pt x="12" y="0"/>
                        <a:pt x="12" y="0"/>
                      </a:cubicBezTo>
                      <a:cubicBezTo>
                        <a:pt x="13" y="0"/>
                        <a:pt x="14" y="1"/>
                        <a:pt x="14" y="2"/>
                      </a:cubicBezTo>
                      <a:cubicBezTo>
                        <a:pt x="14" y="13"/>
                        <a:pt x="14" y="13"/>
                        <a:pt x="14" y="13"/>
                      </a:cubicBezTo>
                      <a:cubicBezTo>
                        <a:pt x="14" y="14"/>
                        <a:pt x="13" y="15"/>
                        <a:pt x="12" y="15"/>
                      </a:cubicBezTo>
                      <a:cubicBezTo>
                        <a:pt x="2" y="15"/>
                        <a:pt x="2" y="15"/>
                        <a:pt x="2" y="15"/>
                      </a:cubicBezTo>
                      <a:cubicBezTo>
                        <a:pt x="1" y="15"/>
                        <a:pt x="0" y="14"/>
                        <a:pt x="0" y="13"/>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96" name="Freeform 132">
                  <a:extLst>
                    <a:ext uri="{FF2B5EF4-FFF2-40B4-BE49-F238E27FC236}">
                      <a16:creationId xmlns:a16="http://schemas.microsoft.com/office/drawing/2014/main" id="{B801592C-9966-49C0-809E-17A01676A095}"/>
                    </a:ext>
                  </a:extLst>
                </p:cNvPr>
                <p:cNvSpPr>
                  <a:spLocks/>
                </p:cNvSpPr>
                <p:nvPr/>
              </p:nvSpPr>
              <p:spPr bwMode="auto">
                <a:xfrm>
                  <a:off x="5156201" y="3584576"/>
                  <a:ext cx="71438" cy="61913"/>
                </a:xfrm>
                <a:custGeom>
                  <a:avLst/>
                  <a:gdLst>
                    <a:gd name="T0" fmla="*/ 2 w 14"/>
                    <a:gd name="T1" fmla="*/ 0 h 12"/>
                    <a:gd name="T2" fmla="*/ 12 w 14"/>
                    <a:gd name="T3" fmla="*/ 0 h 12"/>
                    <a:gd name="T4" fmla="*/ 14 w 14"/>
                    <a:gd name="T5" fmla="*/ 2 h 12"/>
                    <a:gd name="T6" fmla="*/ 14 w 14"/>
                    <a:gd name="T7" fmla="*/ 10 h 12"/>
                    <a:gd name="T8" fmla="*/ 12 w 14"/>
                    <a:gd name="T9" fmla="*/ 12 h 12"/>
                    <a:gd name="T10" fmla="*/ 2 w 14"/>
                    <a:gd name="T11" fmla="*/ 12 h 12"/>
                    <a:gd name="T12" fmla="*/ 0 w 14"/>
                    <a:gd name="T13" fmla="*/ 10 h 12"/>
                    <a:gd name="T14" fmla="*/ 0 w 14"/>
                    <a:gd name="T15" fmla="*/ 2 h 12"/>
                    <a:gd name="T16" fmla="*/ 2 w 1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2" y="0"/>
                      </a:moveTo>
                      <a:cubicBezTo>
                        <a:pt x="12" y="0"/>
                        <a:pt x="12" y="0"/>
                        <a:pt x="12" y="0"/>
                      </a:cubicBezTo>
                      <a:cubicBezTo>
                        <a:pt x="13" y="0"/>
                        <a:pt x="14" y="1"/>
                        <a:pt x="14" y="2"/>
                      </a:cubicBezTo>
                      <a:cubicBezTo>
                        <a:pt x="14" y="10"/>
                        <a:pt x="14" y="10"/>
                        <a:pt x="14" y="10"/>
                      </a:cubicBezTo>
                      <a:cubicBezTo>
                        <a:pt x="14" y="11"/>
                        <a:pt x="13" y="12"/>
                        <a:pt x="12" y="12"/>
                      </a:cubicBezTo>
                      <a:cubicBezTo>
                        <a:pt x="2" y="12"/>
                        <a:pt x="2" y="12"/>
                        <a:pt x="2" y="12"/>
                      </a:cubicBezTo>
                      <a:cubicBezTo>
                        <a:pt x="1" y="12"/>
                        <a:pt x="0" y="11"/>
                        <a:pt x="0" y="10"/>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97" name="Freeform 133">
                  <a:extLst>
                    <a:ext uri="{FF2B5EF4-FFF2-40B4-BE49-F238E27FC236}">
                      <a16:creationId xmlns:a16="http://schemas.microsoft.com/office/drawing/2014/main" id="{5810B3EA-0F6C-448F-9CD1-F78C94FFB117}"/>
                    </a:ext>
                  </a:extLst>
                </p:cNvPr>
                <p:cNvSpPr>
                  <a:spLocks/>
                </p:cNvSpPr>
                <p:nvPr/>
              </p:nvSpPr>
              <p:spPr bwMode="auto">
                <a:xfrm>
                  <a:off x="5070476" y="3660776"/>
                  <a:ext cx="157163" cy="76200"/>
                </a:xfrm>
                <a:custGeom>
                  <a:avLst/>
                  <a:gdLst>
                    <a:gd name="T0" fmla="*/ 3 w 31"/>
                    <a:gd name="T1" fmla="*/ 0 h 15"/>
                    <a:gd name="T2" fmla="*/ 28 w 31"/>
                    <a:gd name="T3" fmla="*/ 0 h 15"/>
                    <a:gd name="T4" fmla="*/ 31 w 31"/>
                    <a:gd name="T5" fmla="*/ 3 h 15"/>
                    <a:gd name="T6" fmla="*/ 31 w 31"/>
                    <a:gd name="T7" fmla="*/ 12 h 15"/>
                    <a:gd name="T8" fmla="*/ 28 w 31"/>
                    <a:gd name="T9" fmla="*/ 15 h 15"/>
                    <a:gd name="T10" fmla="*/ 3 w 31"/>
                    <a:gd name="T11" fmla="*/ 15 h 15"/>
                    <a:gd name="T12" fmla="*/ 0 w 31"/>
                    <a:gd name="T13" fmla="*/ 12 h 15"/>
                    <a:gd name="T14" fmla="*/ 0 w 31"/>
                    <a:gd name="T15" fmla="*/ 3 h 15"/>
                    <a:gd name="T16" fmla="*/ 3 w 31"/>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15">
                      <a:moveTo>
                        <a:pt x="3" y="0"/>
                      </a:moveTo>
                      <a:cubicBezTo>
                        <a:pt x="28" y="0"/>
                        <a:pt x="28" y="0"/>
                        <a:pt x="28" y="0"/>
                      </a:cubicBezTo>
                      <a:cubicBezTo>
                        <a:pt x="30" y="0"/>
                        <a:pt x="31" y="1"/>
                        <a:pt x="31" y="3"/>
                      </a:cubicBezTo>
                      <a:cubicBezTo>
                        <a:pt x="31" y="12"/>
                        <a:pt x="31" y="12"/>
                        <a:pt x="31" y="12"/>
                      </a:cubicBezTo>
                      <a:cubicBezTo>
                        <a:pt x="31" y="14"/>
                        <a:pt x="30" y="15"/>
                        <a:pt x="28" y="15"/>
                      </a:cubicBezTo>
                      <a:cubicBezTo>
                        <a:pt x="3" y="15"/>
                        <a:pt x="3" y="15"/>
                        <a:pt x="3" y="15"/>
                      </a:cubicBezTo>
                      <a:cubicBezTo>
                        <a:pt x="1" y="15"/>
                        <a:pt x="0" y="14"/>
                        <a:pt x="0" y="12"/>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98" name="Freeform 134">
                  <a:extLst>
                    <a:ext uri="{FF2B5EF4-FFF2-40B4-BE49-F238E27FC236}">
                      <a16:creationId xmlns:a16="http://schemas.microsoft.com/office/drawing/2014/main" id="{D7122A37-E0EC-4418-A28C-9B29ABCA30D6}"/>
                    </a:ext>
                  </a:extLst>
                </p:cNvPr>
                <p:cNvSpPr>
                  <a:spLocks/>
                </p:cNvSpPr>
                <p:nvPr/>
              </p:nvSpPr>
              <p:spPr bwMode="auto">
                <a:xfrm>
                  <a:off x="5130801" y="3751263"/>
                  <a:ext cx="96838" cy="76200"/>
                </a:xfrm>
                <a:custGeom>
                  <a:avLst/>
                  <a:gdLst>
                    <a:gd name="T0" fmla="*/ 3 w 19"/>
                    <a:gd name="T1" fmla="*/ 0 h 15"/>
                    <a:gd name="T2" fmla="*/ 16 w 19"/>
                    <a:gd name="T3" fmla="*/ 0 h 15"/>
                    <a:gd name="T4" fmla="*/ 19 w 19"/>
                    <a:gd name="T5" fmla="*/ 3 h 15"/>
                    <a:gd name="T6" fmla="*/ 19 w 19"/>
                    <a:gd name="T7" fmla="*/ 12 h 15"/>
                    <a:gd name="T8" fmla="*/ 16 w 19"/>
                    <a:gd name="T9" fmla="*/ 15 h 15"/>
                    <a:gd name="T10" fmla="*/ 3 w 19"/>
                    <a:gd name="T11" fmla="*/ 15 h 15"/>
                    <a:gd name="T12" fmla="*/ 0 w 19"/>
                    <a:gd name="T13" fmla="*/ 12 h 15"/>
                    <a:gd name="T14" fmla="*/ 0 w 19"/>
                    <a:gd name="T15" fmla="*/ 3 h 15"/>
                    <a:gd name="T16" fmla="*/ 3 w 19"/>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5">
                      <a:moveTo>
                        <a:pt x="3" y="0"/>
                      </a:moveTo>
                      <a:cubicBezTo>
                        <a:pt x="16" y="0"/>
                        <a:pt x="16" y="0"/>
                        <a:pt x="16" y="0"/>
                      </a:cubicBezTo>
                      <a:cubicBezTo>
                        <a:pt x="18" y="0"/>
                        <a:pt x="19" y="1"/>
                        <a:pt x="19" y="3"/>
                      </a:cubicBezTo>
                      <a:cubicBezTo>
                        <a:pt x="19" y="12"/>
                        <a:pt x="19" y="12"/>
                        <a:pt x="19" y="12"/>
                      </a:cubicBezTo>
                      <a:cubicBezTo>
                        <a:pt x="19" y="14"/>
                        <a:pt x="18" y="15"/>
                        <a:pt x="16" y="15"/>
                      </a:cubicBezTo>
                      <a:cubicBezTo>
                        <a:pt x="3" y="15"/>
                        <a:pt x="3" y="15"/>
                        <a:pt x="3" y="15"/>
                      </a:cubicBezTo>
                      <a:cubicBezTo>
                        <a:pt x="1" y="15"/>
                        <a:pt x="0" y="14"/>
                        <a:pt x="0" y="12"/>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99" name="Freeform 135">
                  <a:extLst>
                    <a:ext uri="{FF2B5EF4-FFF2-40B4-BE49-F238E27FC236}">
                      <a16:creationId xmlns:a16="http://schemas.microsoft.com/office/drawing/2014/main" id="{AB504A20-0F14-4823-AAF6-604D38649CE0}"/>
                    </a:ext>
                  </a:extLst>
                </p:cNvPr>
                <p:cNvSpPr>
                  <a:spLocks/>
                </p:cNvSpPr>
                <p:nvPr/>
              </p:nvSpPr>
              <p:spPr bwMode="auto">
                <a:xfrm>
                  <a:off x="5060951" y="3843338"/>
                  <a:ext cx="166688" cy="76200"/>
                </a:xfrm>
                <a:custGeom>
                  <a:avLst/>
                  <a:gdLst>
                    <a:gd name="T0" fmla="*/ 3 w 33"/>
                    <a:gd name="T1" fmla="*/ 0 h 15"/>
                    <a:gd name="T2" fmla="*/ 30 w 33"/>
                    <a:gd name="T3" fmla="*/ 0 h 15"/>
                    <a:gd name="T4" fmla="*/ 33 w 33"/>
                    <a:gd name="T5" fmla="*/ 3 h 15"/>
                    <a:gd name="T6" fmla="*/ 33 w 33"/>
                    <a:gd name="T7" fmla="*/ 12 h 15"/>
                    <a:gd name="T8" fmla="*/ 30 w 33"/>
                    <a:gd name="T9" fmla="*/ 15 h 15"/>
                    <a:gd name="T10" fmla="*/ 3 w 33"/>
                    <a:gd name="T11" fmla="*/ 15 h 15"/>
                    <a:gd name="T12" fmla="*/ 0 w 33"/>
                    <a:gd name="T13" fmla="*/ 12 h 15"/>
                    <a:gd name="T14" fmla="*/ 0 w 33"/>
                    <a:gd name="T15" fmla="*/ 3 h 15"/>
                    <a:gd name="T16" fmla="*/ 3 w 33"/>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15">
                      <a:moveTo>
                        <a:pt x="3" y="0"/>
                      </a:moveTo>
                      <a:cubicBezTo>
                        <a:pt x="30" y="0"/>
                        <a:pt x="30" y="0"/>
                        <a:pt x="30" y="0"/>
                      </a:cubicBezTo>
                      <a:cubicBezTo>
                        <a:pt x="32" y="0"/>
                        <a:pt x="33" y="1"/>
                        <a:pt x="33" y="3"/>
                      </a:cubicBezTo>
                      <a:cubicBezTo>
                        <a:pt x="33" y="12"/>
                        <a:pt x="33" y="12"/>
                        <a:pt x="33" y="12"/>
                      </a:cubicBezTo>
                      <a:cubicBezTo>
                        <a:pt x="33" y="14"/>
                        <a:pt x="32" y="15"/>
                        <a:pt x="30" y="15"/>
                      </a:cubicBezTo>
                      <a:cubicBezTo>
                        <a:pt x="3" y="15"/>
                        <a:pt x="3" y="15"/>
                        <a:pt x="3" y="15"/>
                      </a:cubicBezTo>
                      <a:cubicBezTo>
                        <a:pt x="1" y="15"/>
                        <a:pt x="0" y="14"/>
                        <a:pt x="0" y="12"/>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00" name="Freeform 136">
                  <a:extLst>
                    <a:ext uri="{FF2B5EF4-FFF2-40B4-BE49-F238E27FC236}">
                      <a16:creationId xmlns:a16="http://schemas.microsoft.com/office/drawing/2014/main" id="{A3015BF3-5787-4CEB-93EE-23829020C36A}"/>
                    </a:ext>
                  </a:extLst>
                </p:cNvPr>
                <p:cNvSpPr>
                  <a:spLocks/>
                </p:cNvSpPr>
                <p:nvPr/>
              </p:nvSpPr>
              <p:spPr bwMode="auto">
                <a:xfrm>
                  <a:off x="5156201" y="3933826"/>
                  <a:ext cx="71438" cy="76200"/>
                </a:xfrm>
                <a:custGeom>
                  <a:avLst/>
                  <a:gdLst>
                    <a:gd name="T0" fmla="*/ 2 w 14"/>
                    <a:gd name="T1" fmla="*/ 0 h 15"/>
                    <a:gd name="T2" fmla="*/ 12 w 14"/>
                    <a:gd name="T3" fmla="*/ 0 h 15"/>
                    <a:gd name="T4" fmla="*/ 14 w 14"/>
                    <a:gd name="T5" fmla="*/ 2 h 15"/>
                    <a:gd name="T6" fmla="*/ 14 w 14"/>
                    <a:gd name="T7" fmla="*/ 13 h 15"/>
                    <a:gd name="T8" fmla="*/ 12 w 14"/>
                    <a:gd name="T9" fmla="*/ 15 h 15"/>
                    <a:gd name="T10" fmla="*/ 2 w 14"/>
                    <a:gd name="T11" fmla="*/ 15 h 15"/>
                    <a:gd name="T12" fmla="*/ 0 w 14"/>
                    <a:gd name="T13" fmla="*/ 13 h 15"/>
                    <a:gd name="T14" fmla="*/ 0 w 14"/>
                    <a:gd name="T15" fmla="*/ 2 h 15"/>
                    <a:gd name="T16" fmla="*/ 2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2" y="0"/>
                      </a:moveTo>
                      <a:cubicBezTo>
                        <a:pt x="12" y="0"/>
                        <a:pt x="12" y="0"/>
                        <a:pt x="12" y="0"/>
                      </a:cubicBezTo>
                      <a:cubicBezTo>
                        <a:pt x="13" y="0"/>
                        <a:pt x="14" y="1"/>
                        <a:pt x="14" y="2"/>
                      </a:cubicBezTo>
                      <a:cubicBezTo>
                        <a:pt x="14" y="13"/>
                        <a:pt x="14" y="13"/>
                        <a:pt x="14" y="13"/>
                      </a:cubicBezTo>
                      <a:cubicBezTo>
                        <a:pt x="14" y="14"/>
                        <a:pt x="13" y="15"/>
                        <a:pt x="12" y="15"/>
                      </a:cubicBezTo>
                      <a:cubicBezTo>
                        <a:pt x="2" y="15"/>
                        <a:pt x="2" y="15"/>
                        <a:pt x="2" y="15"/>
                      </a:cubicBezTo>
                      <a:cubicBezTo>
                        <a:pt x="1" y="15"/>
                        <a:pt x="0" y="14"/>
                        <a:pt x="0" y="13"/>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01" name="Freeform 137">
                  <a:extLst>
                    <a:ext uri="{FF2B5EF4-FFF2-40B4-BE49-F238E27FC236}">
                      <a16:creationId xmlns:a16="http://schemas.microsoft.com/office/drawing/2014/main" id="{F41D46EC-B44F-4D2A-AE08-29226B3AAA3F}"/>
                    </a:ext>
                  </a:extLst>
                </p:cNvPr>
                <p:cNvSpPr>
                  <a:spLocks/>
                </p:cNvSpPr>
                <p:nvPr/>
              </p:nvSpPr>
              <p:spPr bwMode="auto">
                <a:xfrm>
                  <a:off x="5156201" y="4025901"/>
                  <a:ext cx="71438" cy="76200"/>
                </a:xfrm>
                <a:custGeom>
                  <a:avLst/>
                  <a:gdLst>
                    <a:gd name="T0" fmla="*/ 2 w 14"/>
                    <a:gd name="T1" fmla="*/ 0 h 15"/>
                    <a:gd name="T2" fmla="*/ 12 w 14"/>
                    <a:gd name="T3" fmla="*/ 0 h 15"/>
                    <a:gd name="T4" fmla="*/ 14 w 14"/>
                    <a:gd name="T5" fmla="*/ 2 h 15"/>
                    <a:gd name="T6" fmla="*/ 14 w 14"/>
                    <a:gd name="T7" fmla="*/ 13 h 15"/>
                    <a:gd name="T8" fmla="*/ 12 w 14"/>
                    <a:gd name="T9" fmla="*/ 15 h 15"/>
                    <a:gd name="T10" fmla="*/ 2 w 14"/>
                    <a:gd name="T11" fmla="*/ 15 h 15"/>
                    <a:gd name="T12" fmla="*/ 0 w 14"/>
                    <a:gd name="T13" fmla="*/ 13 h 15"/>
                    <a:gd name="T14" fmla="*/ 0 w 14"/>
                    <a:gd name="T15" fmla="*/ 2 h 15"/>
                    <a:gd name="T16" fmla="*/ 2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2" y="0"/>
                      </a:moveTo>
                      <a:cubicBezTo>
                        <a:pt x="12" y="0"/>
                        <a:pt x="12" y="0"/>
                        <a:pt x="12" y="0"/>
                      </a:cubicBezTo>
                      <a:cubicBezTo>
                        <a:pt x="13" y="0"/>
                        <a:pt x="14" y="1"/>
                        <a:pt x="14" y="2"/>
                      </a:cubicBezTo>
                      <a:cubicBezTo>
                        <a:pt x="14" y="13"/>
                        <a:pt x="14" y="13"/>
                        <a:pt x="14" y="13"/>
                      </a:cubicBezTo>
                      <a:cubicBezTo>
                        <a:pt x="14" y="14"/>
                        <a:pt x="13" y="15"/>
                        <a:pt x="12" y="15"/>
                      </a:cubicBezTo>
                      <a:cubicBezTo>
                        <a:pt x="2" y="15"/>
                        <a:pt x="2" y="15"/>
                        <a:pt x="2" y="15"/>
                      </a:cubicBezTo>
                      <a:cubicBezTo>
                        <a:pt x="1" y="15"/>
                        <a:pt x="0" y="14"/>
                        <a:pt x="0" y="13"/>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02" name="Freeform 138">
                  <a:extLst>
                    <a:ext uri="{FF2B5EF4-FFF2-40B4-BE49-F238E27FC236}">
                      <a16:creationId xmlns:a16="http://schemas.microsoft.com/office/drawing/2014/main" id="{A26DD314-8C45-435C-8A53-B317CD84B504}"/>
                    </a:ext>
                  </a:extLst>
                </p:cNvPr>
                <p:cNvSpPr>
                  <a:spLocks/>
                </p:cNvSpPr>
                <p:nvPr/>
              </p:nvSpPr>
              <p:spPr bwMode="auto">
                <a:xfrm>
                  <a:off x="5070476" y="3584576"/>
                  <a:ext cx="66675" cy="61913"/>
                </a:xfrm>
                <a:custGeom>
                  <a:avLst/>
                  <a:gdLst>
                    <a:gd name="T0" fmla="*/ 2 w 13"/>
                    <a:gd name="T1" fmla="*/ 0 h 12"/>
                    <a:gd name="T2" fmla="*/ 11 w 13"/>
                    <a:gd name="T3" fmla="*/ 0 h 12"/>
                    <a:gd name="T4" fmla="*/ 13 w 13"/>
                    <a:gd name="T5" fmla="*/ 2 h 12"/>
                    <a:gd name="T6" fmla="*/ 13 w 13"/>
                    <a:gd name="T7" fmla="*/ 10 h 12"/>
                    <a:gd name="T8" fmla="*/ 11 w 13"/>
                    <a:gd name="T9" fmla="*/ 12 h 12"/>
                    <a:gd name="T10" fmla="*/ 2 w 13"/>
                    <a:gd name="T11" fmla="*/ 12 h 12"/>
                    <a:gd name="T12" fmla="*/ 0 w 13"/>
                    <a:gd name="T13" fmla="*/ 10 h 12"/>
                    <a:gd name="T14" fmla="*/ 0 w 13"/>
                    <a:gd name="T15" fmla="*/ 2 h 12"/>
                    <a:gd name="T16" fmla="*/ 2 w 1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2" y="0"/>
                      </a:moveTo>
                      <a:cubicBezTo>
                        <a:pt x="11" y="0"/>
                        <a:pt x="11" y="0"/>
                        <a:pt x="11" y="0"/>
                      </a:cubicBezTo>
                      <a:cubicBezTo>
                        <a:pt x="12" y="0"/>
                        <a:pt x="13" y="1"/>
                        <a:pt x="13" y="2"/>
                      </a:cubicBezTo>
                      <a:cubicBezTo>
                        <a:pt x="13" y="10"/>
                        <a:pt x="13" y="10"/>
                        <a:pt x="13" y="10"/>
                      </a:cubicBezTo>
                      <a:cubicBezTo>
                        <a:pt x="13" y="11"/>
                        <a:pt x="12" y="12"/>
                        <a:pt x="11" y="12"/>
                      </a:cubicBezTo>
                      <a:cubicBezTo>
                        <a:pt x="2" y="12"/>
                        <a:pt x="2" y="12"/>
                        <a:pt x="2" y="12"/>
                      </a:cubicBezTo>
                      <a:cubicBezTo>
                        <a:pt x="1" y="12"/>
                        <a:pt x="0" y="11"/>
                        <a:pt x="0" y="10"/>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03" name="Freeform 139">
                  <a:extLst>
                    <a:ext uri="{FF2B5EF4-FFF2-40B4-BE49-F238E27FC236}">
                      <a16:creationId xmlns:a16="http://schemas.microsoft.com/office/drawing/2014/main" id="{E7DBE841-7B98-4E6A-9774-C595B2F6556E}"/>
                    </a:ext>
                  </a:extLst>
                </p:cNvPr>
                <p:cNvSpPr>
                  <a:spLocks/>
                </p:cNvSpPr>
                <p:nvPr/>
              </p:nvSpPr>
              <p:spPr bwMode="auto">
                <a:xfrm>
                  <a:off x="4984751" y="3584576"/>
                  <a:ext cx="65088" cy="61913"/>
                </a:xfrm>
                <a:custGeom>
                  <a:avLst/>
                  <a:gdLst>
                    <a:gd name="T0" fmla="*/ 2 w 13"/>
                    <a:gd name="T1" fmla="*/ 0 h 12"/>
                    <a:gd name="T2" fmla="*/ 11 w 13"/>
                    <a:gd name="T3" fmla="*/ 0 h 12"/>
                    <a:gd name="T4" fmla="*/ 13 w 13"/>
                    <a:gd name="T5" fmla="*/ 2 h 12"/>
                    <a:gd name="T6" fmla="*/ 13 w 13"/>
                    <a:gd name="T7" fmla="*/ 10 h 12"/>
                    <a:gd name="T8" fmla="*/ 11 w 13"/>
                    <a:gd name="T9" fmla="*/ 12 h 12"/>
                    <a:gd name="T10" fmla="*/ 2 w 13"/>
                    <a:gd name="T11" fmla="*/ 12 h 12"/>
                    <a:gd name="T12" fmla="*/ 0 w 13"/>
                    <a:gd name="T13" fmla="*/ 10 h 12"/>
                    <a:gd name="T14" fmla="*/ 0 w 13"/>
                    <a:gd name="T15" fmla="*/ 2 h 12"/>
                    <a:gd name="T16" fmla="*/ 2 w 1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2" y="0"/>
                      </a:moveTo>
                      <a:cubicBezTo>
                        <a:pt x="11" y="0"/>
                        <a:pt x="11" y="0"/>
                        <a:pt x="11" y="0"/>
                      </a:cubicBezTo>
                      <a:cubicBezTo>
                        <a:pt x="12" y="0"/>
                        <a:pt x="13" y="1"/>
                        <a:pt x="13" y="2"/>
                      </a:cubicBezTo>
                      <a:cubicBezTo>
                        <a:pt x="13" y="10"/>
                        <a:pt x="13" y="10"/>
                        <a:pt x="13" y="10"/>
                      </a:cubicBezTo>
                      <a:cubicBezTo>
                        <a:pt x="13" y="11"/>
                        <a:pt x="12" y="12"/>
                        <a:pt x="11" y="12"/>
                      </a:cubicBezTo>
                      <a:cubicBezTo>
                        <a:pt x="2" y="12"/>
                        <a:pt x="2" y="12"/>
                        <a:pt x="2" y="12"/>
                      </a:cubicBezTo>
                      <a:cubicBezTo>
                        <a:pt x="1" y="12"/>
                        <a:pt x="0" y="11"/>
                        <a:pt x="0" y="10"/>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04" name="Freeform 140">
                  <a:extLst>
                    <a:ext uri="{FF2B5EF4-FFF2-40B4-BE49-F238E27FC236}">
                      <a16:creationId xmlns:a16="http://schemas.microsoft.com/office/drawing/2014/main" id="{7F26D9C2-7AD0-47FF-A0FD-A428B80128DD}"/>
                    </a:ext>
                  </a:extLst>
                </p:cNvPr>
                <p:cNvSpPr>
                  <a:spLocks/>
                </p:cNvSpPr>
                <p:nvPr/>
              </p:nvSpPr>
              <p:spPr bwMode="auto">
                <a:xfrm>
                  <a:off x="4899026" y="3584576"/>
                  <a:ext cx="65088" cy="61913"/>
                </a:xfrm>
                <a:custGeom>
                  <a:avLst/>
                  <a:gdLst>
                    <a:gd name="T0" fmla="*/ 3 w 13"/>
                    <a:gd name="T1" fmla="*/ 0 h 12"/>
                    <a:gd name="T2" fmla="*/ 11 w 13"/>
                    <a:gd name="T3" fmla="*/ 0 h 12"/>
                    <a:gd name="T4" fmla="*/ 13 w 13"/>
                    <a:gd name="T5" fmla="*/ 2 h 12"/>
                    <a:gd name="T6" fmla="*/ 13 w 13"/>
                    <a:gd name="T7" fmla="*/ 10 h 12"/>
                    <a:gd name="T8" fmla="*/ 11 w 13"/>
                    <a:gd name="T9" fmla="*/ 12 h 12"/>
                    <a:gd name="T10" fmla="*/ 3 w 13"/>
                    <a:gd name="T11" fmla="*/ 12 h 12"/>
                    <a:gd name="T12" fmla="*/ 0 w 13"/>
                    <a:gd name="T13" fmla="*/ 10 h 12"/>
                    <a:gd name="T14" fmla="*/ 0 w 13"/>
                    <a:gd name="T15" fmla="*/ 2 h 12"/>
                    <a:gd name="T16" fmla="*/ 3 w 1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3" y="0"/>
                      </a:moveTo>
                      <a:cubicBezTo>
                        <a:pt x="11" y="0"/>
                        <a:pt x="11" y="0"/>
                        <a:pt x="11" y="0"/>
                      </a:cubicBezTo>
                      <a:cubicBezTo>
                        <a:pt x="13" y="0"/>
                        <a:pt x="13" y="1"/>
                        <a:pt x="13" y="2"/>
                      </a:cubicBezTo>
                      <a:cubicBezTo>
                        <a:pt x="13" y="10"/>
                        <a:pt x="13" y="10"/>
                        <a:pt x="13" y="10"/>
                      </a:cubicBezTo>
                      <a:cubicBezTo>
                        <a:pt x="13" y="11"/>
                        <a:pt x="13" y="12"/>
                        <a:pt x="11" y="12"/>
                      </a:cubicBezTo>
                      <a:cubicBezTo>
                        <a:pt x="3" y="12"/>
                        <a:pt x="3" y="12"/>
                        <a:pt x="3" y="12"/>
                      </a:cubicBezTo>
                      <a:cubicBezTo>
                        <a:pt x="1" y="12"/>
                        <a:pt x="0" y="11"/>
                        <a:pt x="0" y="10"/>
                      </a:cubicBezTo>
                      <a:cubicBezTo>
                        <a:pt x="0" y="2"/>
                        <a:pt x="0" y="2"/>
                        <a:pt x="0" y="2"/>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05" name="Freeform 141">
                  <a:extLst>
                    <a:ext uri="{FF2B5EF4-FFF2-40B4-BE49-F238E27FC236}">
                      <a16:creationId xmlns:a16="http://schemas.microsoft.com/office/drawing/2014/main" id="{785CB301-2D0A-41D2-8619-F1E601DCD1D7}"/>
                    </a:ext>
                  </a:extLst>
                </p:cNvPr>
                <p:cNvSpPr>
                  <a:spLocks/>
                </p:cNvSpPr>
                <p:nvPr/>
              </p:nvSpPr>
              <p:spPr bwMode="auto">
                <a:xfrm>
                  <a:off x="4818063" y="3584576"/>
                  <a:ext cx="65088" cy="61913"/>
                </a:xfrm>
                <a:custGeom>
                  <a:avLst/>
                  <a:gdLst>
                    <a:gd name="T0" fmla="*/ 2 w 13"/>
                    <a:gd name="T1" fmla="*/ 0 h 12"/>
                    <a:gd name="T2" fmla="*/ 11 w 13"/>
                    <a:gd name="T3" fmla="*/ 0 h 12"/>
                    <a:gd name="T4" fmla="*/ 13 w 13"/>
                    <a:gd name="T5" fmla="*/ 2 h 12"/>
                    <a:gd name="T6" fmla="*/ 13 w 13"/>
                    <a:gd name="T7" fmla="*/ 10 h 12"/>
                    <a:gd name="T8" fmla="*/ 11 w 13"/>
                    <a:gd name="T9" fmla="*/ 12 h 12"/>
                    <a:gd name="T10" fmla="*/ 2 w 13"/>
                    <a:gd name="T11" fmla="*/ 12 h 12"/>
                    <a:gd name="T12" fmla="*/ 0 w 13"/>
                    <a:gd name="T13" fmla="*/ 10 h 12"/>
                    <a:gd name="T14" fmla="*/ 0 w 13"/>
                    <a:gd name="T15" fmla="*/ 2 h 12"/>
                    <a:gd name="T16" fmla="*/ 2 w 1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2" y="0"/>
                      </a:moveTo>
                      <a:cubicBezTo>
                        <a:pt x="11" y="0"/>
                        <a:pt x="11" y="0"/>
                        <a:pt x="11" y="0"/>
                      </a:cubicBezTo>
                      <a:cubicBezTo>
                        <a:pt x="12" y="0"/>
                        <a:pt x="13" y="1"/>
                        <a:pt x="13" y="2"/>
                      </a:cubicBezTo>
                      <a:cubicBezTo>
                        <a:pt x="13" y="10"/>
                        <a:pt x="13" y="10"/>
                        <a:pt x="13" y="10"/>
                      </a:cubicBezTo>
                      <a:cubicBezTo>
                        <a:pt x="13" y="11"/>
                        <a:pt x="12" y="12"/>
                        <a:pt x="11" y="12"/>
                      </a:cubicBezTo>
                      <a:cubicBezTo>
                        <a:pt x="2" y="12"/>
                        <a:pt x="2" y="12"/>
                        <a:pt x="2" y="12"/>
                      </a:cubicBezTo>
                      <a:cubicBezTo>
                        <a:pt x="1" y="12"/>
                        <a:pt x="0" y="11"/>
                        <a:pt x="0" y="10"/>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06" name="Freeform 142">
                  <a:extLst>
                    <a:ext uri="{FF2B5EF4-FFF2-40B4-BE49-F238E27FC236}">
                      <a16:creationId xmlns:a16="http://schemas.microsoft.com/office/drawing/2014/main" id="{D2663159-506B-46ED-BA2D-1ED6F14ED0B6}"/>
                    </a:ext>
                  </a:extLst>
                </p:cNvPr>
                <p:cNvSpPr>
                  <a:spLocks/>
                </p:cNvSpPr>
                <p:nvPr/>
              </p:nvSpPr>
              <p:spPr bwMode="auto">
                <a:xfrm>
                  <a:off x="4732338" y="3584576"/>
                  <a:ext cx="65088" cy="61913"/>
                </a:xfrm>
                <a:custGeom>
                  <a:avLst/>
                  <a:gdLst>
                    <a:gd name="T0" fmla="*/ 2 w 13"/>
                    <a:gd name="T1" fmla="*/ 0 h 12"/>
                    <a:gd name="T2" fmla="*/ 11 w 13"/>
                    <a:gd name="T3" fmla="*/ 0 h 12"/>
                    <a:gd name="T4" fmla="*/ 13 w 13"/>
                    <a:gd name="T5" fmla="*/ 2 h 12"/>
                    <a:gd name="T6" fmla="*/ 13 w 13"/>
                    <a:gd name="T7" fmla="*/ 10 h 12"/>
                    <a:gd name="T8" fmla="*/ 11 w 13"/>
                    <a:gd name="T9" fmla="*/ 12 h 12"/>
                    <a:gd name="T10" fmla="*/ 2 w 13"/>
                    <a:gd name="T11" fmla="*/ 12 h 12"/>
                    <a:gd name="T12" fmla="*/ 0 w 13"/>
                    <a:gd name="T13" fmla="*/ 10 h 12"/>
                    <a:gd name="T14" fmla="*/ 0 w 13"/>
                    <a:gd name="T15" fmla="*/ 2 h 12"/>
                    <a:gd name="T16" fmla="*/ 2 w 1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2" y="0"/>
                      </a:moveTo>
                      <a:cubicBezTo>
                        <a:pt x="11" y="0"/>
                        <a:pt x="11" y="0"/>
                        <a:pt x="11" y="0"/>
                      </a:cubicBezTo>
                      <a:cubicBezTo>
                        <a:pt x="12" y="0"/>
                        <a:pt x="13" y="1"/>
                        <a:pt x="13" y="2"/>
                      </a:cubicBezTo>
                      <a:cubicBezTo>
                        <a:pt x="13" y="10"/>
                        <a:pt x="13" y="10"/>
                        <a:pt x="13" y="10"/>
                      </a:cubicBezTo>
                      <a:cubicBezTo>
                        <a:pt x="13" y="11"/>
                        <a:pt x="12" y="12"/>
                        <a:pt x="11" y="12"/>
                      </a:cubicBezTo>
                      <a:cubicBezTo>
                        <a:pt x="2" y="12"/>
                        <a:pt x="2" y="12"/>
                        <a:pt x="2" y="12"/>
                      </a:cubicBezTo>
                      <a:cubicBezTo>
                        <a:pt x="1" y="12"/>
                        <a:pt x="0" y="11"/>
                        <a:pt x="0" y="10"/>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07" name="Freeform 143">
                  <a:extLst>
                    <a:ext uri="{FF2B5EF4-FFF2-40B4-BE49-F238E27FC236}">
                      <a16:creationId xmlns:a16="http://schemas.microsoft.com/office/drawing/2014/main" id="{59C5FED6-CD36-425C-ACA3-2FFD44B543B2}"/>
                    </a:ext>
                  </a:extLst>
                </p:cNvPr>
                <p:cNvSpPr>
                  <a:spLocks/>
                </p:cNvSpPr>
                <p:nvPr/>
              </p:nvSpPr>
              <p:spPr bwMode="auto">
                <a:xfrm>
                  <a:off x="4645026" y="3584576"/>
                  <a:ext cx="66675" cy="61913"/>
                </a:xfrm>
                <a:custGeom>
                  <a:avLst/>
                  <a:gdLst>
                    <a:gd name="T0" fmla="*/ 2 w 13"/>
                    <a:gd name="T1" fmla="*/ 0 h 12"/>
                    <a:gd name="T2" fmla="*/ 11 w 13"/>
                    <a:gd name="T3" fmla="*/ 0 h 12"/>
                    <a:gd name="T4" fmla="*/ 13 w 13"/>
                    <a:gd name="T5" fmla="*/ 2 h 12"/>
                    <a:gd name="T6" fmla="*/ 13 w 13"/>
                    <a:gd name="T7" fmla="*/ 10 h 12"/>
                    <a:gd name="T8" fmla="*/ 11 w 13"/>
                    <a:gd name="T9" fmla="*/ 12 h 12"/>
                    <a:gd name="T10" fmla="*/ 2 w 13"/>
                    <a:gd name="T11" fmla="*/ 12 h 12"/>
                    <a:gd name="T12" fmla="*/ 0 w 13"/>
                    <a:gd name="T13" fmla="*/ 10 h 12"/>
                    <a:gd name="T14" fmla="*/ 0 w 13"/>
                    <a:gd name="T15" fmla="*/ 2 h 12"/>
                    <a:gd name="T16" fmla="*/ 2 w 1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2" y="0"/>
                      </a:moveTo>
                      <a:cubicBezTo>
                        <a:pt x="11" y="0"/>
                        <a:pt x="11" y="0"/>
                        <a:pt x="11" y="0"/>
                      </a:cubicBezTo>
                      <a:cubicBezTo>
                        <a:pt x="12" y="0"/>
                        <a:pt x="13" y="1"/>
                        <a:pt x="13" y="2"/>
                      </a:cubicBezTo>
                      <a:cubicBezTo>
                        <a:pt x="13" y="10"/>
                        <a:pt x="13" y="10"/>
                        <a:pt x="13" y="10"/>
                      </a:cubicBezTo>
                      <a:cubicBezTo>
                        <a:pt x="13" y="11"/>
                        <a:pt x="12" y="12"/>
                        <a:pt x="11" y="12"/>
                      </a:cubicBezTo>
                      <a:cubicBezTo>
                        <a:pt x="2" y="12"/>
                        <a:pt x="2" y="12"/>
                        <a:pt x="2" y="12"/>
                      </a:cubicBezTo>
                      <a:cubicBezTo>
                        <a:pt x="1" y="12"/>
                        <a:pt x="0" y="11"/>
                        <a:pt x="0" y="10"/>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08" name="Freeform 144">
                  <a:extLst>
                    <a:ext uri="{FF2B5EF4-FFF2-40B4-BE49-F238E27FC236}">
                      <a16:creationId xmlns:a16="http://schemas.microsoft.com/office/drawing/2014/main" id="{00EB23A2-DF58-4920-BCFD-F07D214D122A}"/>
                    </a:ext>
                  </a:extLst>
                </p:cNvPr>
                <p:cNvSpPr>
                  <a:spLocks/>
                </p:cNvSpPr>
                <p:nvPr/>
              </p:nvSpPr>
              <p:spPr bwMode="auto">
                <a:xfrm>
                  <a:off x="4559301" y="3584576"/>
                  <a:ext cx="66675" cy="61913"/>
                </a:xfrm>
                <a:custGeom>
                  <a:avLst/>
                  <a:gdLst>
                    <a:gd name="T0" fmla="*/ 2 w 13"/>
                    <a:gd name="T1" fmla="*/ 0 h 12"/>
                    <a:gd name="T2" fmla="*/ 11 w 13"/>
                    <a:gd name="T3" fmla="*/ 0 h 12"/>
                    <a:gd name="T4" fmla="*/ 13 w 13"/>
                    <a:gd name="T5" fmla="*/ 2 h 12"/>
                    <a:gd name="T6" fmla="*/ 13 w 13"/>
                    <a:gd name="T7" fmla="*/ 10 h 12"/>
                    <a:gd name="T8" fmla="*/ 11 w 13"/>
                    <a:gd name="T9" fmla="*/ 12 h 12"/>
                    <a:gd name="T10" fmla="*/ 2 w 13"/>
                    <a:gd name="T11" fmla="*/ 12 h 12"/>
                    <a:gd name="T12" fmla="*/ 0 w 13"/>
                    <a:gd name="T13" fmla="*/ 10 h 12"/>
                    <a:gd name="T14" fmla="*/ 0 w 13"/>
                    <a:gd name="T15" fmla="*/ 2 h 12"/>
                    <a:gd name="T16" fmla="*/ 2 w 1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2" y="0"/>
                      </a:moveTo>
                      <a:cubicBezTo>
                        <a:pt x="11" y="0"/>
                        <a:pt x="11" y="0"/>
                        <a:pt x="11" y="0"/>
                      </a:cubicBezTo>
                      <a:cubicBezTo>
                        <a:pt x="12" y="0"/>
                        <a:pt x="13" y="1"/>
                        <a:pt x="13" y="2"/>
                      </a:cubicBezTo>
                      <a:cubicBezTo>
                        <a:pt x="13" y="10"/>
                        <a:pt x="13" y="10"/>
                        <a:pt x="13" y="10"/>
                      </a:cubicBezTo>
                      <a:cubicBezTo>
                        <a:pt x="13" y="11"/>
                        <a:pt x="12" y="12"/>
                        <a:pt x="11" y="12"/>
                      </a:cubicBezTo>
                      <a:cubicBezTo>
                        <a:pt x="2" y="12"/>
                        <a:pt x="2" y="12"/>
                        <a:pt x="2" y="12"/>
                      </a:cubicBezTo>
                      <a:cubicBezTo>
                        <a:pt x="1" y="12"/>
                        <a:pt x="0" y="11"/>
                        <a:pt x="0" y="10"/>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09" name="Freeform 145">
                  <a:extLst>
                    <a:ext uri="{FF2B5EF4-FFF2-40B4-BE49-F238E27FC236}">
                      <a16:creationId xmlns:a16="http://schemas.microsoft.com/office/drawing/2014/main" id="{39F2A4B6-9321-409E-AF11-FFAB70FB609A}"/>
                    </a:ext>
                  </a:extLst>
                </p:cNvPr>
                <p:cNvSpPr>
                  <a:spLocks/>
                </p:cNvSpPr>
                <p:nvPr/>
              </p:nvSpPr>
              <p:spPr bwMode="auto">
                <a:xfrm>
                  <a:off x="4473576" y="3584576"/>
                  <a:ext cx="65088" cy="61913"/>
                </a:xfrm>
                <a:custGeom>
                  <a:avLst/>
                  <a:gdLst>
                    <a:gd name="T0" fmla="*/ 2 w 13"/>
                    <a:gd name="T1" fmla="*/ 0 h 12"/>
                    <a:gd name="T2" fmla="*/ 11 w 13"/>
                    <a:gd name="T3" fmla="*/ 0 h 12"/>
                    <a:gd name="T4" fmla="*/ 13 w 13"/>
                    <a:gd name="T5" fmla="*/ 2 h 12"/>
                    <a:gd name="T6" fmla="*/ 13 w 13"/>
                    <a:gd name="T7" fmla="*/ 10 h 12"/>
                    <a:gd name="T8" fmla="*/ 11 w 13"/>
                    <a:gd name="T9" fmla="*/ 12 h 12"/>
                    <a:gd name="T10" fmla="*/ 2 w 13"/>
                    <a:gd name="T11" fmla="*/ 12 h 12"/>
                    <a:gd name="T12" fmla="*/ 0 w 13"/>
                    <a:gd name="T13" fmla="*/ 10 h 12"/>
                    <a:gd name="T14" fmla="*/ 0 w 13"/>
                    <a:gd name="T15" fmla="*/ 2 h 12"/>
                    <a:gd name="T16" fmla="*/ 2 w 1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2" y="0"/>
                      </a:moveTo>
                      <a:cubicBezTo>
                        <a:pt x="11" y="0"/>
                        <a:pt x="11" y="0"/>
                        <a:pt x="11" y="0"/>
                      </a:cubicBezTo>
                      <a:cubicBezTo>
                        <a:pt x="12" y="0"/>
                        <a:pt x="13" y="1"/>
                        <a:pt x="13" y="2"/>
                      </a:cubicBezTo>
                      <a:cubicBezTo>
                        <a:pt x="13" y="10"/>
                        <a:pt x="13" y="10"/>
                        <a:pt x="13" y="10"/>
                      </a:cubicBezTo>
                      <a:cubicBezTo>
                        <a:pt x="13" y="11"/>
                        <a:pt x="12" y="12"/>
                        <a:pt x="11" y="12"/>
                      </a:cubicBezTo>
                      <a:cubicBezTo>
                        <a:pt x="2" y="12"/>
                        <a:pt x="2" y="12"/>
                        <a:pt x="2" y="12"/>
                      </a:cubicBezTo>
                      <a:cubicBezTo>
                        <a:pt x="1" y="12"/>
                        <a:pt x="0" y="11"/>
                        <a:pt x="0" y="10"/>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10" name="Freeform 146">
                  <a:extLst>
                    <a:ext uri="{FF2B5EF4-FFF2-40B4-BE49-F238E27FC236}">
                      <a16:creationId xmlns:a16="http://schemas.microsoft.com/office/drawing/2014/main" id="{065E91EB-C74E-4368-817F-341BD5397D1D}"/>
                    </a:ext>
                  </a:extLst>
                </p:cNvPr>
                <p:cNvSpPr>
                  <a:spLocks/>
                </p:cNvSpPr>
                <p:nvPr/>
              </p:nvSpPr>
              <p:spPr bwMode="auto">
                <a:xfrm>
                  <a:off x="4387851" y="3584576"/>
                  <a:ext cx="65088" cy="61913"/>
                </a:xfrm>
                <a:custGeom>
                  <a:avLst/>
                  <a:gdLst>
                    <a:gd name="T0" fmla="*/ 2 w 13"/>
                    <a:gd name="T1" fmla="*/ 0 h 12"/>
                    <a:gd name="T2" fmla="*/ 11 w 13"/>
                    <a:gd name="T3" fmla="*/ 0 h 12"/>
                    <a:gd name="T4" fmla="*/ 13 w 13"/>
                    <a:gd name="T5" fmla="*/ 2 h 12"/>
                    <a:gd name="T6" fmla="*/ 13 w 13"/>
                    <a:gd name="T7" fmla="*/ 10 h 12"/>
                    <a:gd name="T8" fmla="*/ 11 w 13"/>
                    <a:gd name="T9" fmla="*/ 12 h 12"/>
                    <a:gd name="T10" fmla="*/ 2 w 13"/>
                    <a:gd name="T11" fmla="*/ 12 h 12"/>
                    <a:gd name="T12" fmla="*/ 0 w 13"/>
                    <a:gd name="T13" fmla="*/ 10 h 12"/>
                    <a:gd name="T14" fmla="*/ 0 w 13"/>
                    <a:gd name="T15" fmla="*/ 2 h 12"/>
                    <a:gd name="T16" fmla="*/ 2 w 1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2" y="0"/>
                      </a:moveTo>
                      <a:cubicBezTo>
                        <a:pt x="11" y="0"/>
                        <a:pt x="11" y="0"/>
                        <a:pt x="11" y="0"/>
                      </a:cubicBezTo>
                      <a:cubicBezTo>
                        <a:pt x="12" y="0"/>
                        <a:pt x="13" y="1"/>
                        <a:pt x="13" y="2"/>
                      </a:cubicBezTo>
                      <a:cubicBezTo>
                        <a:pt x="13" y="10"/>
                        <a:pt x="13" y="10"/>
                        <a:pt x="13" y="10"/>
                      </a:cubicBezTo>
                      <a:cubicBezTo>
                        <a:pt x="13" y="11"/>
                        <a:pt x="12" y="12"/>
                        <a:pt x="11" y="12"/>
                      </a:cubicBezTo>
                      <a:cubicBezTo>
                        <a:pt x="2" y="12"/>
                        <a:pt x="2" y="12"/>
                        <a:pt x="2" y="12"/>
                      </a:cubicBezTo>
                      <a:cubicBezTo>
                        <a:pt x="1" y="12"/>
                        <a:pt x="0" y="11"/>
                        <a:pt x="0" y="10"/>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11" name="Freeform 147">
                  <a:extLst>
                    <a:ext uri="{FF2B5EF4-FFF2-40B4-BE49-F238E27FC236}">
                      <a16:creationId xmlns:a16="http://schemas.microsoft.com/office/drawing/2014/main" id="{3AD4FBF1-7A1F-4AEE-BC10-53B95E760E3D}"/>
                    </a:ext>
                  </a:extLst>
                </p:cNvPr>
                <p:cNvSpPr>
                  <a:spLocks/>
                </p:cNvSpPr>
                <p:nvPr/>
              </p:nvSpPr>
              <p:spPr bwMode="auto">
                <a:xfrm>
                  <a:off x="4300538" y="3584576"/>
                  <a:ext cx="66675" cy="61913"/>
                </a:xfrm>
                <a:custGeom>
                  <a:avLst/>
                  <a:gdLst>
                    <a:gd name="T0" fmla="*/ 3 w 13"/>
                    <a:gd name="T1" fmla="*/ 0 h 12"/>
                    <a:gd name="T2" fmla="*/ 11 w 13"/>
                    <a:gd name="T3" fmla="*/ 0 h 12"/>
                    <a:gd name="T4" fmla="*/ 13 w 13"/>
                    <a:gd name="T5" fmla="*/ 2 h 12"/>
                    <a:gd name="T6" fmla="*/ 13 w 13"/>
                    <a:gd name="T7" fmla="*/ 10 h 12"/>
                    <a:gd name="T8" fmla="*/ 11 w 13"/>
                    <a:gd name="T9" fmla="*/ 12 h 12"/>
                    <a:gd name="T10" fmla="*/ 3 w 13"/>
                    <a:gd name="T11" fmla="*/ 12 h 12"/>
                    <a:gd name="T12" fmla="*/ 0 w 13"/>
                    <a:gd name="T13" fmla="*/ 10 h 12"/>
                    <a:gd name="T14" fmla="*/ 0 w 13"/>
                    <a:gd name="T15" fmla="*/ 2 h 12"/>
                    <a:gd name="T16" fmla="*/ 3 w 1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3" y="0"/>
                      </a:moveTo>
                      <a:cubicBezTo>
                        <a:pt x="11" y="0"/>
                        <a:pt x="11" y="0"/>
                        <a:pt x="11" y="0"/>
                      </a:cubicBezTo>
                      <a:cubicBezTo>
                        <a:pt x="13" y="0"/>
                        <a:pt x="13" y="1"/>
                        <a:pt x="13" y="2"/>
                      </a:cubicBezTo>
                      <a:cubicBezTo>
                        <a:pt x="13" y="10"/>
                        <a:pt x="13" y="10"/>
                        <a:pt x="13" y="10"/>
                      </a:cubicBezTo>
                      <a:cubicBezTo>
                        <a:pt x="13" y="11"/>
                        <a:pt x="13" y="12"/>
                        <a:pt x="11" y="12"/>
                      </a:cubicBezTo>
                      <a:cubicBezTo>
                        <a:pt x="3" y="12"/>
                        <a:pt x="3" y="12"/>
                        <a:pt x="3" y="12"/>
                      </a:cubicBezTo>
                      <a:cubicBezTo>
                        <a:pt x="1" y="12"/>
                        <a:pt x="0" y="11"/>
                        <a:pt x="0" y="10"/>
                      </a:cubicBezTo>
                      <a:cubicBezTo>
                        <a:pt x="0" y="2"/>
                        <a:pt x="0" y="2"/>
                        <a:pt x="0" y="2"/>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12" name="Freeform 148">
                  <a:extLst>
                    <a:ext uri="{FF2B5EF4-FFF2-40B4-BE49-F238E27FC236}">
                      <a16:creationId xmlns:a16="http://schemas.microsoft.com/office/drawing/2014/main" id="{E72D81C3-2E97-4804-A002-9A29B57F9442}"/>
                    </a:ext>
                  </a:extLst>
                </p:cNvPr>
                <p:cNvSpPr>
                  <a:spLocks/>
                </p:cNvSpPr>
                <p:nvPr/>
              </p:nvSpPr>
              <p:spPr bwMode="auto">
                <a:xfrm>
                  <a:off x="4219576" y="3584576"/>
                  <a:ext cx="66675" cy="61913"/>
                </a:xfrm>
                <a:custGeom>
                  <a:avLst/>
                  <a:gdLst>
                    <a:gd name="T0" fmla="*/ 2 w 13"/>
                    <a:gd name="T1" fmla="*/ 0 h 12"/>
                    <a:gd name="T2" fmla="*/ 10 w 13"/>
                    <a:gd name="T3" fmla="*/ 0 h 12"/>
                    <a:gd name="T4" fmla="*/ 13 w 13"/>
                    <a:gd name="T5" fmla="*/ 2 h 12"/>
                    <a:gd name="T6" fmla="*/ 13 w 13"/>
                    <a:gd name="T7" fmla="*/ 10 h 12"/>
                    <a:gd name="T8" fmla="*/ 10 w 13"/>
                    <a:gd name="T9" fmla="*/ 12 h 12"/>
                    <a:gd name="T10" fmla="*/ 2 w 13"/>
                    <a:gd name="T11" fmla="*/ 12 h 12"/>
                    <a:gd name="T12" fmla="*/ 0 w 13"/>
                    <a:gd name="T13" fmla="*/ 10 h 12"/>
                    <a:gd name="T14" fmla="*/ 0 w 13"/>
                    <a:gd name="T15" fmla="*/ 2 h 12"/>
                    <a:gd name="T16" fmla="*/ 2 w 1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2" y="0"/>
                      </a:moveTo>
                      <a:cubicBezTo>
                        <a:pt x="10" y="0"/>
                        <a:pt x="10" y="0"/>
                        <a:pt x="10" y="0"/>
                      </a:cubicBezTo>
                      <a:cubicBezTo>
                        <a:pt x="12" y="0"/>
                        <a:pt x="13" y="1"/>
                        <a:pt x="13" y="2"/>
                      </a:cubicBezTo>
                      <a:cubicBezTo>
                        <a:pt x="13" y="10"/>
                        <a:pt x="13" y="10"/>
                        <a:pt x="13" y="10"/>
                      </a:cubicBezTo>
                      <a:cubicBezTo>
                        <a:pt x="13" y="11"/>
                        <a:pt x="12" y="12"/>
                        <a:pt x="10" y="12"/>
                      </a:cubicBezTo>
                      <a:cubicBezTo>
                        <a:pt x="2" y="12"/>
                        <a:pt x="2" y="12"/>
                        <a:pt x="2" y="12"/>
                      </a:cubicBezTo>
                      <a:cubicBezTo>
                        <a:pt x="1" y="12"/>
                        <a:pt x="0" y="11"/>
                        <a:pt x="0" y="10"/>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13" name="Freeform 149">
                  <a:extLst>
                    <a:ext uri="{FF2B5EF4-FFF2-40B4-BE49-F238E27FC236}">
                      <a16:creationId xmlns:a16="http://schemas.microsoft.com/office/drawing/2014/main" id="{25C9C735-08B2-4116-A27E-A71823D5F40B}"/>
                    </a:ext>
                  </a:extLst>
                </p:cNvPr>
                <p:cNvSpPr>
                  <a:spLocks/>
                </p:cNvSpPr>
                <p:nvPr/>
              </p:nvSpPr>
              <p:spPr bwMode="auto">
                <a:xfrm>
                  <a:off x="4133851" y="3584576"/>
                  <a:ext cx="66675" cy="61913"/>
                </a:xfrm>
                <a:custGeom>
                  <a:avLst/>
                  <a:gdLst>
                    <a:gd name="T0" fmla="*/ 2 w 13"/>
                    <a:gd name="T1" fmla="*/ 0 h 12"/>
                    <a:gd name="T2" fmla="*/ 11 w 13"/>
                    <a:gd name="T3" fmla="*/ 0 h 12"/>
                    <a:gd name="T4" fmla="*/ 13 w 13"/>
                    <a:gd name="T5" fmla="*/ 2 h 12"/>
                    <a:gd name="T6" fmla="*/ 13 w 13"/>
                    <a:gd name="T7" fmla="*/ 10 h 12"/>
                    <a:gd name="T8" fmla="*/ 11 w 13"/>
                    <a:gd name="T9" fmla="*/ 12 h 12"/>
                    <a:gd name="T10" fmla="*/ 2 w 13"/>
                    <a:gd name="T11" fmla="*/ 12 h 12"/>
                    <a:gd name="T12" fmla="*/ 0 w 13"/>
                    <a:gd name="T13" fmla="*/ 10 h 12"/>
                    <a:gd name="T14" fmla="*/ 0 w 13"/>
                    <a:gd name="T15" fmla="*/ 2 h 12"/>
                    <a:gd name="T16" fmla="*/ 2 w 1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2" y="0"/>
                      </a:moveTo>
                      <a:cubicBezTo>
                        <a:pt x="11" y="0"/>
                        <a:pt x="11" y="0"/>
                        <a:pt x="11" y="0"/>
                      </a:cubicBezTo>
                      <a:cubicBezTo>
                        <a:pt x="12" y="0"/>
                        <a:pt x="13" y="1"/>
                        <a:pt x="13" y="2"/>
                      </a:cubicBezTo>
                      <a:cubicBezTo>
                        <a:pt x="13" y="10"/>
                        <a:pt x="13" y="10"/>
                        <a:pt x="13" y="10"/>
                      </a:cubicBezTo>
                      <a:cubicBezTo>
                        <a:pt x="13" y="11"/>
                        <a:pt x="12" y="12"/>
                        <a:pt x="11" y="12"/>
                      </a:cubicBezTo>
                      <a:cubicBezTo>
                        <a:pt x="2" y="12"/>
                        <a:pt x="2" y="12"/>
                        <a:pt x="2" y="12"/>
                      </a:cubicBezTo>
                      <a:cubicBezTo>
                        <a:pt x="1" y="12"/>
                        <a:pt x="0" y="11"/>
                        <a:pt x="0" y="10"/>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14" name="Freeform 150">
                  <a:extLst>
                    <a:ext uri="{FF2B5EF4-FFF2-40B4-BE49-F238E27FC236}">
                      <a16:creationId xmlns:a16="http://schemas.microsoft.com/office/drawing/2014/main" id="{7833FB86-ECAA-48BB-965D-01D626ABD2A3}"/>
                    </a:ext>
                  </a:extLst>
                </p:cNvPr>
                <p:cNvSpPr>
                  <a:spLocks/>
                </p:cNvSpPr>
                <p:nvPr/>
              </p:nvSpPr>
              <p:spPr bwMode="auto">
                <a:xfrm>
                  <a:off x="4048126" y="3584576"/>
                  <a:ext cx="65088" cy="61913"/>
                </a:xfrm>
                <a:custGeom>
                  <a:avLst/>
                  <a:gdLst>
                    <a:gd name="T0" fmla="*/ 2 w 13"/>
                    <a:gd name="T1" fmla="*/ 0 h 12"/>
                    <a:gd name="T2" fmla="*/ 11 w 13"/>
                    <a:gd name="T3" fmla="*/ 0 h 12"/>
                    <a:gd name="T4" fmla="*/ 13 w 13"/>
                    <a:gd name="T5" fmla="*/ 2 h 12"/>
                    <a:gd name="T6" fmla="*/ 13 w 13"/>
                    <a:gd name="T7" fmla="*/ 10 h 12"/>
                    <a:gd name="T8" fmla="*/ 11 w 13"/>
                    <a:gd name="T9" fmla="*/ 12 h 12"/>
                    <a:gd name="T10" fmla="*/ 2 w 13"/>
                    <a:gd name="T11" fmla="*/ 12 h 12"/>
                    <a:gd name="T12" fmla="*/ 0 w 13"/>
                    <a:gd name="T13" fmla="*/ 10 h 12"/>
                    <a:gd name="T14" fmla="*/ 0 w 13"/>
                    <a:gd name="T15" fmla="*/ 2 h 12"/>
                    <a:gd name="T16" fmla="*/ 2 w 1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2" y="0"/>
                      </a:moveTo>
                      <a:cubicBezTo>
                        <a:pt x="11" y="0"/>
                        <a:pt x="11" y="0"/>
                        <a:pt x="11" y="0"/>
                      </a:cubicBezTo>
                      <a:cubicBezTo>
                        <a:pt x="12" y="0"/>
                        <a:pt x="13" y="1"/>
                        <a:pt x="13" y="2"/>
                      </a:cubicBezTo>
                      <a:cubicBezTo>
                        <a:pt x="13" y="10"/>
                        <a:pt x="13" y="10"/>
                        <a:pt x="13" y="10"/>
                      </a:cubicBezTo>
                      <a:cubicBezTo>
                        <a:pt x="13" y="11"/>
                        <a:pt x="12" y="12"/>
                        <a:pt x="11" y="12"/>
                      </a:cubicBezTo>
                      <a:cubicBezTo>
                        <a:pt x="2" y="12"/>
                        <a:pt x="2" y="12"/>
                        <a:pt x="2" y="12"/>
                      </a:cubicBezTo>
                      <a:cubicBezTo>
                        <a:pt x="1" y="12"/>
                        <a:pt x="0" y="11"/>
                        <a:pt x="0" y="10"/>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15" name="Freeform 151">
                  <a:extLst>
                    <a:ext uri="{FF2B5EF4-FFF2-40B4-BE49-F238E27FC236}">
                      <a16:creationId xmlns:a16="http://schemas.microsoft.com/office/drawing/2014/main" id="{AA4B1F17-4BBC-451C-9835-73960148F882}"/>
                    </a:ext>
                  </a:extLst>
                </p:cNvPr>
                <p:cNvSpPr>
                  <a:spLocks/>
                </p:cNvSpPr>
                <p:nvPr/>
              </p:nvSpPr>
              <p:spPr bwMode="auto">
                <a:xfrm>
                  <a:off x="3962401" y="3584576"/>
                  <a:ext cx="65088" cy="61913"/>
                </a:xfrm>
                <a:custGeom>
                  <a:avLst/>
                  <a:gdLst>
                    <a:gd name="T0" fmla="*/ 2 w 13"/>
                    <a:gd name="T1" fmla="*/ 0 h 12"/>
                    <a:gd name="T2" fmla="*/ 11 w 13"/>
                    <a:gd name="T3" fmla="*/ 0 h 12"/>
                    <a:gd name="T4" fmla="*/ 13 w 13"/>
                    <a:gd name="T5" fmla="*/ 2 h 12"/>
                    <a:gd name="T6" fmla="*/ 13 w 13"/>
                    <a:gd name="T7" fmla="*/ 10 h 12"/>
                    <a:gd name="T8" fmla="*/ 11 w 13"/>
                    <a:gd name="T9" fmla="*/ 12 h 12"/>
                    <a:gd name="T10" fmla="*/ 2 w 13"/>
                    <a:gd name="T11" fmla="*/ 12 h 12"/>
                    <a:gd name="T12" fmla="*/ 0 w 13"/>
                    <a:gd name="T13" fmla="*/ 10 h 12"/>
                    <a:gd name="T14" fmla="*/ 0 w 13"/>
                    <a:gd name="T15" fmla="*/ 2 h 12"/>
                    <a:gd name="T16" fmla="*/ 2 w 1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2" y="0"/>
                      </a:moveTo>
                      <a:cubicBezTo>
                        <a:pt x="11" y="0"/>
                        <a:pt x="11" y="0"/>
                        <a:pt x="11" y="0"/>
                      </a:cubicBezTo>
                      <a:cubicBezTo>
                        <a:pt x="12" y="0"/>
                        <a:pt x="13" y="1"/>
                        <a:pt x="13" y="2"/>
                      </a:cubicBezTo>
                      <a:cubicBezTo>
                        <a:pt x="13" y="10"/>
                        <a:pt x="13" y="10"/>
                        <a:pt x="13" y="10"/>
                      </a:cubicBezTo>
                      <a:cubicBezTo>
                        <a:pt x="13" y="11"/>
                        <a:pt x="12" y="12"/>
                        <a:pt x="11" y="12"/>
                      </a:cubicBezTo>
                      <a:cubicBezTo>
                        <a:pt x="2" y="12"/>
                        <a:pt x="2" y="12"/>
                        <a:pt x="2" y="12"/>
                      </a:cubicBezTo>
                      <a:cubicBezTo>
                        <a:pt x="1" y="12"/>
                        <a:pt x="0" y="11"/>
                        <a:pt x="0" y="10"/>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16" name="Freeform 152">
                  <a:extLst>
                    <a:ext uri="{FF2B5EF4-FFF2-40B4-BE49-F238E27FC236}">
                      <a16:creationId xmlns:a16="http://schemas.microsoft.com/office/drawing/2014/main" id="{21F45D68-4A41-4549-98C5-9B46EDC60FB5}"/>
                    </a:ext>
                  </a:extLst>
                </p:cNvPr>
                <p:cNvSpPr>
                  <a:spLocks/>
                </p:cNvSpPr>
                <p:nvPr/>
              </p:nvSpPr>
              <p:spPr bwMode="auto">
                <a:xfrm>
                  <a:off x="3865563" y="3584576"/>
                  <a:ext cx="71438" cy="61913"/>
                </a:xfrm>
                <a:custGeom>
                  <a:avLst/>
                  <a:gdLst>
                    <a:gd name="T0" fmla="*/ 2 w 14"/>
                    <a:gd name="T1" fmla="*/ 0 h 12"/>
                    <a:gd name="T2" fmla="*/ 12 w 14"/>
                    <a:gd name="T3" fmla="*/ 0 h 12"/>
                    <a:gd name="T4" fmla="*/ 14 w 14"/>
                    <a:gd name="T5" fmla="*/ 2 h 12"/>
                    <a:gd name="T6" fmla="*/ 14 w 14"/>
                    <a:gd name="T7" fmla="*/ 10 h 12"/>
                    <a:gd name="T8" fmla="*/ 12 w 14"/>
                    <a:gd name="T9" fmla="*/ 12 h 12"/>
                    <a:gd name="T10" fmla="*/ 2 w 14"/>
                    <a:gd name="T11" fmla="*/ 12 h 12"/>
                    <a:gd name="T12" fmla="*/ 0 w 14"/>
                    <a:gd name="T13" fmla="*/ 10 h 12"/>
                    <a:gd name="T14" fmla="*/ 0 w 14"/>
                    <a:gd name="T15" fmla="*/ 2 h 12"/>
                    <a:gd name="T16" fmla="*/ 2 w 1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2" y="0"/>
                      </a:moveTo>
                      <a:cubicBezTo>
                        <a:pt x="12" y="0"/>
                        <a:pt x="12" y="0"/>
                        <a:pt x="12" y="0"/>
                      </a:cubicBezTo>
                      <a:cubicBezTo>
                        <a:pt x="13" y="0"/>
                        <a:pt x="14" y="1"/>
                        <a:pt x="14" y="2"/>
                      </a:cubicBezTo>
                      <a:cubicBezTo>
                        <a:pt x="14" y="10"/>
                        <a:pt x="14" y="10"/>
                        <a:pt x="14" y="10"/>
                      </a:cubicBezTo>
                      <a:cubicBezTo>
                        <a:pt x="14" y="11"/>
                        <a:pt x="13" y="12"/>
                        <a:pt x="12" y="12"/>
                      </a:cubicBezTo>
                      <a:cubicBezTo>
                        <a:pt x="2" y="12"/>
                        <a:pt x="2" y="12"/>
                        <a:pt x="2" y="12"/>
                      </a:cubicBezTo>
                      <a:cubicBezTo>
                        <a:pt x="1" y="12"/>
                        <a:pt x="0" y="11"/>
                        <a:pt x="0" y="10"/>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17" name="Freeform 153">
                  <a:extLst>
                    <a:ext uri="{FF2B5EF4-FFF2-40B4-BE49-F238E27FC236}">
                      <a16:creationId xmlns:a16="http://schemas.microsoft.com/office/drawing/2014/main" id="{19572E55-3639-48F5-85A7-531FC9AA680F}"/>
                    </a:ext>
                  </a:extLst>
                </p:cNvPr>
                <p:cNvSpPr>
                  <a:spLocks/>
                </p:cNvSpPr>
                <p:nvPr/>
              </p:nvSpPr>
              <p:spPr bwMode="auto">
                <a:xfrm>
                  <a:off x="4979988" y="3660776"/>
                  <a:ext cx="69850" cy="76200"/>
                </a:xfrm>
                <a:custGeom>
                  <a:avLst/>
                  <a:gdLst>
                    <a:gd name="T0" fmla="*/ 3 w 14"/>
                    <a:gd name="T1" fmla="*/ 0 h 15"/>
                    <a:gd name="T2" fmla="*/ 12 w 14"/>
                    <a:gd name="T3" fmla="*/ 0 h 15"/>
                    <a:gd name="T4" fmla="*/ 14 w 14"/>
                    <a:gd name="T5" fmla="*/ 2 h 15"/>
                    <a:gd name="T6" fmla="*/ 14 w 14"/>
                    <a:gd name="T7" fmla="*/ 13 h 15"/>
                    <a:gd name="T8" fmla="*/ 12 w 14"/>
                    <a:gd name="T9" fmla="*/ 15 h 15"/>
                    <a:gd name="T10" fmla="*/ 3 w 14"/>
                    <a:gd name="T11" fmla="*/ 15 h 15"/>
                    <a:gd name="T12" fmla="*/ 0 w 14"/>
                    <a:gd name="T13" fmla="*/ 13 h 15"/>
                    <a:gd name="T14" fmla="*/ 0 w 14"/>
                    <a:gd name="T15" fmla="*/ 2 h 15"/>
                    <a:gd name="T16" fmla="*/ 3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3" y="0"/>
                      </a:moveTo>
                      <a:cubicBezTo>
                        <a:pt x="12" y="0"/>
                        <a:pt x="12" y="0"/>
                        <a:pt x="12" y="0"/>
                      </a:cubicBezTo>
                      <a:cubicBezTo>
                        <a:pt x="13" y="0"/>
                        <a:pt x="14" y="1"/>
                        <a:pt x="14" y="2"/>
                      </a:cubicBezTo>
                      <a:cubicBezTo>
                        <a:pt x="14" y="13"/>
                        <a:pt x="14" y="13"/>
                        <a:pt x="14" y="13"/>
                      </a:cubicBezTo>
                      <a:cubicBezTo>
                        <a:pt x="14" y="14"/>
                        <a:pt x="13" y="15"/>
                        <a:pt x="12" y="15"/>
                      </a:cubicBezTo>
                      <a:cubicBezTo>
                        <a:pt x="3" y="15"/>
                        <a:pt x="3" y="15"/>
                        <a:pt x="3" y="15"/>
                      </a:cubicBezTo>
                      <a:cubicBezTo>
                        <a:pt x="1" y="15"/>
                        <a:pt x="0" y="14"/>
                        <a:pt x="0" y="13"/>
                      </a:cubicBezTo>
                      <a:cubicBezTo>
                        <a:pt x="0" y="2"/>
                        <a:pt x="0" y="2"/>
                        <a:pt x="0" y="2"/>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18" name="Freeform 154">
                  <a:extLst>
                    <a:ext uri="{FF2B5EF4-FFF2-40B4-BE49-F238E27FC236}">
                      <a16:creationId xmlns:a16="http://schemas.microsoft.com/office/drawing/2014/main" id="{D17EF5B3-79C0-4715-A761-AC46042326CE}"/>
                    </a:ext>
                  </a:extLst>
                </p:cNvPr>
                <p:cNvSpPr>
                  <a:spLocks/>
                </p:cNvSpPr>
                <p:nvPr/>
              </p:nvSpPr>
              <p:spPr bwMode="auto">
                <a:xfrm>
                  <a:off x="4887913" y="3660776"/>
                  <a:ext cx="71438" cy="76200"/>
                </a:xfrm>
                <a:custGeom>
                  <a:avLst/>
                  <a:gdLst>
                    <a:gd name="T0" fmla="*/ 2 w 14"/>
                    <a:gd name="T1" fmla="*/ 0 h 15"/>
                    <a:gd name="T2" fmla="*/ 12 w 14"/>
                    <a:gd name="T3" fmla="*/ 0 h 15"/>
                    <a:gd name="T4" fmla="*/ 14 w 14"/>
                    <a:gd name="T5" fmla="*/ 2 h 15"/>
                    <a:gd name="T6" fmla="*/ 14 w 14"/>
                    <a:gd name="T7" fmla="*/ 13 h 15"/>
                    <a:gd name="T8" fmla="*/ 12 w 14"/>
                    <a:gd name="T9" fmla="*/ 15 h 15"/>
                    <a:gd name="T10" fmla="*/ 2 w 14"/>
                    <a:gd name="T11" fmla="*/ 15 h 15"/>
                    <a:gd name="T12" fmla="*/ 0 w 14"/>
                    <a:gd name="T13" fmla="*/ 13 h 15"/>
                    <a:gd name="T14" fmla="*/ 0 w 14"/>
                    <a:gd name="T15" fmla="*/ 2 h 15"/>
                    <a:gd name="T16" fmla="*/ 2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2" y="0"/>
                      </a:moveTo>
                      <a:cubicBezTo>
                        <a:pt x="12" y="0"/>
                        <a:pt x="12" y="0"/>
                        <a:pt x="12" y="0"/>
                      </a:cubicBezTo>
                      <a:cubicBezTo>
                        <a:pt x="13" y="0"/>
                        <a:pt x="14" y="1"/>
                        <a:pt x="14" y="2"/>
                      </a:cubicBezTo>
                      <a:cubicBezTo>
                        <a:pt x="14" y="13"/>
                        <a:pt x="14" y="13"/>
                        <a:pt x="14" y="13"/>
                      </a:cubicBezTo>
                      <a:cubicBezTo>
                        <a:pt x="14" y="14"/>
                        <a:pt x="13" y="15"/>
                        <a:pt x="12" y="15"/>
                      </a:cubicBezTo>
                      <a:cubicBezTo>
                        <a:pt x="2" y="15"/>
                        <a:pt x="2" y="15"/>
                        <a:pt x="2" y="15"/>
                      </a:cubicBezTo>
                      <a:cubicBezTo>
                        <a:pt x="1" y="15"/>
                        <a:pt x="0" y="14"/>
                        <a:pt x="0" y="13"/>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19" name="Freeform 155">
                  <a:extLst>
                    <a:ext uri="{FF2B5EF4-FFF2-40B4-BE49-F238E27FC236}">
                      <a16:creationId xmlns:a16="http://schemas.microsoft.com/office/drawing/2014/main" id="{7A49FB74-F4CE-4530-A09A-669ED816F0CD}"/>
                    </a:ext>
                  </a:extLst>
                </p:cNvPr>
                <p:cNvSpPr>
                  <a:spLocks/>
                </p:cNvSpPr>
                <p:nvPr/>
              </p:nvSpPr>
              <p:spPr bwMode="auto">
                <a:xfrm>
                  <a:off x="4797426" y="3660776"/>
                  <a:ext cx="71438" cy="76200"/>
                </a:xfrm>
                <a:custGeom>
                  <a:avLst/>
                  <a:gdLst>
                    <a:gd name="T0" fmla="*/ 2 w 14"/>
                    <a:gd name="T1" fmla="*/ 0 h 15"/>
                    <a:gd name="T2" fmla="*/ 11 w 14"/>
                    <a:gd name="T3" fmla="*/ 0 h 15"/>
                    <a:gd name="T4" fmla="*/ 14 w 14"/>
                    <a:gd name="T5" fmla="*/ 2 h 15"/>
                    <a:gd name="T6" fmla="*/ 14 w 14"/>
                    <a:gd name="T7" fmla="*/ 13 h 15"/>
                    <a:gd name="T8" fmla="*/ 11 w 14"/>
                    <a:gd name="T9" fmla="*/ 15 h 15"/>
                    <a:gd name="T10" fmla="*/ 2 w 14"/>
                    <a:gd name="T11" fmla="*/ 15 h 15"/>
                    <a:gd name="T12" fmla="*/ 0 w 14"/>
                    <a:gd name="T13" fmla="*/ 13 h 15"/>
                    <a:gd name="T14" fmla="*/ 0 w 14"/>
                    <a:gd name="T15" fmla="*/ 2 h 15"/>
                    <a:gd name="T16" fmla="*/ 2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2" y="0"/>
                      </a:moveTo>
                      <a:cubicBezTo>
                        <a:pt x="11" y="0"/>
                        <a:pt x="11" y="0"/>
                        <a:pt x="11" y="0"/>
                      </a:cubicBezTo>
                      <a:cubicBezTo>
                        <a:pt x="13" y="0"/>
                        <a:pt x="14" y="1"/>
                        <a:pt x="14" y="2"/>
                      </a:cubicBezTo>
                      <a:cubicBezTo>
                        <a:pt x="14" y="13"/>
                        <a:pt x="14" y="13"/>
                        <a:pt x="14" y="13"/>
                      </a:cubicBezTo>
                      <a:cubicBezTo>
                        <a:pt x="14" y="14"/>
                        <a:pt x="13" y="15"/>
                        <a:pt x="11" y="15"/>
                      </a:cubicBezTo>
                      <a:cubicBezTo>
                        <a:pt x="2" y="15"/>
                        <a:pt x="2" y="15"/>
                        <a:pt x="2" y="15"/>
                      </a:cubicBezTo>
                      <a:cubicBezTo>
                        <a:pt x="1" y="15"/>
                        <a:pt x="0" y="14"/>
                        <a:pt x="0" y="13"/>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20" name="Freeform 156">
                  <a:extLst>
                    <a:ext uri="{FF2B5EF4-FFF2-40B4-BE49-F238E27FC236}">
                      <a16:creationId xmlns:a16="http://schemas.microsoft.com/office/drawing/2014/main" id="{45569D27-18B1-40C3-9099-1594E53A995F}"/>
                    </a:ext>
                  </a:extLst>
                </p:cNvPr>
                <p:cNvSpPr>
                  <a:spLocks/>
                </p:cNvSpPr>
                <p:nvPr/>
              </p:nvSpPr>
              <p:spPr bwMode="auto">
                <a:xfrm>
                  <a:off x="4700588" y="3660776"/>
                  <a:ext cx="71438" cy="76200"/>
                </a:xfrm>
                <a:custGeom>
                  <a:avLst/>
                  <a:gdLst>
                    <a:gd name="T0" fmla="*/ 3 w 14"/>
                    <a:gd name="T1" fmla="*/ 0 h 15"/>
                    <a:gd name="T2" fmla="*/ 12 w 14"/>
                    <a:gd name="T3" fmla="*/ 0 h 15"/>
                    <a:gd name="T4" fmla="*/ 14 w 14"/>
                    <a:gd name="T5" fmla="*/ 2 h 15"/>
                    <a:gd name="T6" fmla="*/ 14 w 14"/>
                    <a:gd name="T7" fmla="*/ 13 h 15"/>
                    <a:gd name="T8" fmla="*/ 12 w 14"/>
                    <a:gd name="T9" fmla="*/ 15 h 15"/>
                    <a:gd name="T10" fmla="*/ 3 w 14"/>
                    <a:gd name="T11" fmla="*/ 15 h 15"/>
                    <a:gd name="T12" fmla="*/ 0 w 14"/>
                    <a:gd name="T13" fmla="*/ 13 h 15"/>
                    <a:gd name="T14" fmla="*/ 0 w 14"/>
                    <a:gd name="T15" fmla="*/ 2 h 15"/>
                    <a:gd name="T16" fmla="*/ 3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3" y="0"/>
                      </a:moveTo>
                      <a:cubicBezTo>
                        <a:pt x="12" y="0"/>
                        <a:pt x="12" y="0"/>
                        <a:pt x="12" y="0"/>
                      </a:cubicBezTo>
                      <a:cubicBezTo>
                        <a:pt x="13" y="0"/>
                        <a:pt x="14" y="1"/>
                        <a:pt x="14" y="2"/>
                      </a:cubicBezTo>
                      <a:cubicBezTo>
                        <a:pt x="14" y="13"/>
                        <a:pt x="14" y="13"/>
                        <a:pt x="14" y="13"/>
                      </a:cubicBezTo>
                      <a:cubicBezTo>
                        <a:pt x="14" y="14"/>
                        <a:pt x="13" y="15"/>
                        <a:pt x="12" y="15"/>
                      </a:cubicBezTo>
                      <a:cubicBezTo>
                        <a:pt x="3" y="15"/>
                        <a:pt x="3" y="15"/>
                        <a:pt x="3" y="15"/>
                      </a:cubicBezTo>
                      <a:cubicBezTo>
                        <a:pt x="1" y="15"/>
                        <a:pt x="0" y="14"/>
                        <a:pt x="0" y="13"/>
                      </a:cubicBezTo>
                      <a:cubicBezTo>
                        <a:pt x="0" y="2"/>
                        <a:pt x="0" y="2"/>
                        <a:pt x="0" y="2"/>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21" name="Freeform 157">
                  <a:extLst>
                    <a:ext uri="{FF2B5EF4-FFF2-40B4-BE49-F238E27FC236}">
                      <a16:creationId xmlns:a16="http://schemas.microsoft.com/office/drawing/2014/main" id="{F82FB080-CD79-44AF-95FD-D500171FAF5E}"/>
                    </a:ext>
                  </a:extLst>
                </p:cNvPr>
                <p:cNvSpPr>
                  <a:spLocks/>
                </p:cNvSpPr>
                <p:nvPr/>
              </p:nvSpPr>
              <p:spPr bwMode="auto">
                <a:xfrm>
                  <a:off x="4610101" y="3660776"/>
                  <a:ext cx="71438" cy="76200"/>
                </a:xfrm>
                <a:custGeom>
                  <a:avLst/>
                  <a:gdLst>
                    <a:gd name="T0" fmla="*/ 3 w 14"/>
                    <a:gd name="T1" fmla="*/ 0 h 15"/>
                    <a:gd name="T2" fmla="*/ 12 w 14"/>
                    <a:gd name="T3" fmla="*/ 0 h 15"/>
                    <a:gd name="T4" fmla="*/ 14 w 14"/>
                    <a:gd name="T5" fmla="*/ 2 h 15"/>
                    <a:gd name="T6" fmla="*/ 14 w 14"/>
                    <a:gd name="T7" fmla="*/ 13 h 15"/>
                    <a:gd name="T8" fmla="*/ 12 w 14"/>
                    <a:gd name="T9" fmla="*/ 15 h 15"/>
                    <a:gd name="T10" fmla="*/ 3 w 14"/>
                    <a:gd name="T11" fmla="*/ 15 h 15"/>
                    <a:gd name="T12" fmla="*/ 0 w 14"/>
                    <a:gd name="T13" fmla="*/ 13 h 15"/>
                    <a:gd name="T14" fmla="*/ 0 w 14"/>
                    <a:gd name="T15" fmla="*/ 2 h 15"/>
                    <a:gd name="T16" fmla="*/ 3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3" y="0"/>
                      </a:moveTo>
                      <a:cubicBezTo>
                        <a:pt x="12" y="0"/>
                        <a:pt x="12" y="0"/>
                        <a:pt x="12" y="0"/>
                      </a:cubicBezTo>
                      <a:cubicBezTo>
                        <a:pt x="13" y="0"/>
                        <a:pt x="14" y="1"/>
                        <a:pt x="14" y="2"/>
                      </a:cubicBezTo>
                      <a:cubicBezTo>
                        <a:pt x="14" y="13"/>
                        <a:pt x="14" y="13"/>
                        <a:pt x="14" y="13"/>
                      </a:cubicBezTo>
                      <a:cubicBezTo>
                        <a:pt x="14" y="14"/>
                        <a:pt x="13" y="15"/>
                        <a:pt x="12" y="15"/>
                      </a:cubicBezTo>
                      <a:cubicBezTo>
                        <a:pt x="3" y="15"/>
                        <a:pt x="3" y="15"/>
                        <a:pt x="3" y="15"/>
                      </a:cubicBezTo>
                      <a:cubicBezTo>
                        <a:pt x="1" y="15"/>
                        <a:pt x="0" y="14"/>
                        <a:pt x="0" y="13"/>
                      </a:cubicBezTo>
                      <a:cubicBezTo>
                        <a:pt x="0" y="2"/>
                        <a:pt x="0" y="2"/>
                        <a:pt x="0" y="2"/>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22" name="Freeform 158">
                  <a:extLst>
                    <a:ext uri="{FF2B5EF4-FFF2-40B4-BE49-F238E27FC236}">
                      <a16:creationId xmlns:a16="http://schemas.microsoft.com/office/drawing/2014/main" id="{5FF387BF-CAB5-4881-B0D5-FC2F879FAFD3}"/>
                    </a:ext>
                  </a:extLst>
                </p:cNvPr>
                <p:cNvSpPr>
                  <a:spLocks/>
                </p:cNvSpPr>
                <p:nvPr/>
              </p:nvSpPr>
              <p:spPr bwMode="auto">
                <a:xfrm>
                  <a:off x="4519613" y="3660776"/>
                  <a:ext cx="69850" cy="76200"/>
                </a:xfrm>
                <a:custGeom>
                  <a:avLst/>
                  <a:gdLst>
                    <a:gd name="T0" fmla="*/ 2 w 14"/>
                    <a:gd name="T1" fmla="*/ 0 h 15"/>
                    <a:gd name="T2" fmla="*/ 11 w 14"/>
                    <a:gd name="T3" fmla="*/ 0 h 15"/>
                    <a:gd name="T4" fmla="*/ 14 w 14"/>
                    <a:gd name="T5" fmla="*/ 2 h 15"/>
                    <a:gd name="T6" fmla="*/ 14 w 14"/>
                    <a:gd name="T7" fmla="*/ 13 h 15"/>
                    <a:gd name="T8" fmla="*/ 11 w 14"/>
                    <a:gd name="T9" fmla="*/ 15 h 15"/>
                    <a:gd name="T10" fmla="*/ 2 w 14"/>
                    <a:gd name="T11" fmla="*/ 15 h 15"/>
                    <a:gd name="T12" fmla="*/ 0 w 14"/>
                    <a:gd name="T13" fmla="*/ 13 h 15"/>
                    <a:gd name="T14" fmla="*/ 0 w 14"/>
                    <a:gd name="T15" fmla="*/ 2 h 15"/>
                    <a:gd name="T16" fmla="*/ 2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2" y="0"/>
                      </a:moveTo>
                      <a:cubicBezTo>
                        <a:pt x="11" y="0"/>
                        <a:pt x="11" y="0"/>
                        <a:pt x="11" y="0"/>
                      </a:cubicBezTo>
                      <a:cubicBezTo>
                        <a:pt x="13" y="0"/>
                        <a:pt x="14" y="1"/>
                        <a:pt x="14" y="2"/>
                      </a:cubicBezTo>
                      <a:cubicBezTo>
                        <a:pt x="14" y="13"/>
                        <a:pt x="14" y="13"/>
                        <a:pt x="14" y="13"/>
                      </a:cubicBezTo>
                      <a:cubicBezTo>
                        <a:pt x="14" y="14"/>
                        <a:pt x="13" y="15"/>
                        <a:pt x="11" y="15"/>
                      </a:cubicBezTo>
                      <a:cubicBezTo>
                        <a:pt x="2" y="15"/>
                        <a:pt x="2" y="15"/>
                        <a:pt x="2" y="15"/>
                      </a:cubicBezTo>
                      <a:cubicBezTo>
                        <a:pt x="1" y="15"/>
                        <a:pt x="0" y="14"/>
                        <a:pt x="0" y="13"/>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23" name="Freeform 159">
                  <a:extLst>
                    <a:ext uri="{FF2B5EF4-FFF2-40B4-BE49-F238E27FC236}">
                      <a16:creationId xmlns:a16="http://schemas.microsoft.com/office/drawing/2014/main" id="{5E2913DB-4E27-4EF0-A7E2-CED0E6A05EC6}"/>
                    </a:ext>
                  </a:extLst>
                </p:cNvPr>
                <p:cNvSpPr>
                  <a:spLocks/>
                </p:cNvSpPr>
                <p:nvPr/>
              </p:nvSpPr>
              <p:spPr bwMode="auto">
                <a:xfrm>
                  <a:off x="4422776" y="3660776"/>
                  <a:ext cx="76200" cy="76200"/>
                </a:xfrm>
                <a:custGeom>
                  <a:avLst/>
                  <a:gdLst>
                    <a:gd name="T0" fmla="*/ 3 w 15"/>
                    <a:gd name="T1" fmla="*/ 0 h 15"/>
                    <a:gd name="T2" fmla="*/ 12 w 15"/>
                    <a:gd name="T3" fmla="*/ 0 h 15"/>
                    <a:gd name="T4" fmla="*/ 15 w 15"/>
                    <a:gd name="T5" fmla="*/ 2 h 15"/>
                    <a:gd name="T6" fmla="*/ 15 w 15"/>
                    <a:gd name="T7" fmla="*/ 13 h 15"/>
                    <a:gd name="T8" fmla="*/ 12 w 15"/>
                    <a:gd name="T9" fmla="*/ 15 h 15"/>
                    <a:gd name="T10" fmla="*/ 3 w 15"/>
                    <a:gd name="T11" fmla="*/ 15 h 15"/>
                    <a:gd name="T12" fmla="*/ 0 w 15"/>
                    <a:gd name="T13" fmla="*/ 13 h 15"/>
                    <a:gd name="T14" fmla="*/ 0 w 15"/>
                    <a:gd name="T15" fmla="*/ 2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2" y="0"/>
                        <a:pt x="12" y="0"/>
                        <a:pt x="12" y="0"/>
                      </a:cubicBezTo>
                      <a:cubicBezTo>
                        <a:pt x="13" y="0"/>
                        <a:pt x="15" y="1"/>
                        <a:pt x="15" y="2"/>
                      </a:cubicBezTo>
                      <a:cubicBezTo>
                        <a:pt x="15" y="13"/>
                        <a:pt x="15" y="13"/>
                        <a:pt x="15" y="13"/>
                      </a:cubicBezTo>
                      <a:cubicBezTo>
                        <a:pt x="15" y="14"/>
                        <a:pt x="13" y="15"/>
                        <a:pt x="12" y="15"/>
                      </a:cubicBezTo>
                      <a:cubicBezTo>
                        <a:pt x="3" y="15"/>
                        <a:pt x="3" y="15"/>
                        <a:pt x="3" y="15"/>
                      </a:cubicBezTo>
                      <a:cubicBezTo>
                        <a:pt x="2" y="15"/>
                        <a:pt x="0" y="14"/>
                        <a:pt x="0" y="13"/>
                      </a:cubicBezTo>
                      <a:cubicBezTo>
                        <a:pt x="0" y="2"/>
                        <a:pt x="0" y="2"/>
                        <a:pt x="0" y="2"/>
                      </a:cubicBezTo>
                      <a:cubicBezTo>
                        <a:pt x="0" y="1"/>
                        <a:pt x="2"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24" name="Freeform 160">
                  <a:extLst>
                    <a:ext uri="{FF2B5EF4-FFF2-40B4-BE49-F238E27FC236}">
                      <a16:creationId xmlns:a16="http://schemas.microsoft.com/office/drawing/2014/main" id="{A0D2EFD4-91D2-48B7-921E-72E021F453C6}"/>
                    </a:ext>
                  </a:extLst>
                </p:cNvPr>
                <p:cNvSpPr>
                  <a:spLocks/>
                </p:cNvSpPr>
                <p:nvPr/>
              </p:nvSpPr>
              <p:spPr bwMode="auto">
                <a:xfrm>
                  <a:off x="4332288" y="3660776"/>
                  <a:ext cx="69850" cy="76200"/>
                </a:xfrm>
                <a:custGeom>
                  <a:avLst/>
                  <a:gdLst>
                    <a:gd name="T0" fmla="*/ 3 w 14"/>
                    <a:gd name="T1" fmla="*/ 0 h 15"/>
                    <a:gd name="T2" fmla="*/ 12 w 14"/>
                    <a:gd name="T3" fmla="*/ 0 h 15"/>
                    <a:gd name="T4" fmla="*/ 14 w 14"/>
                    <a:gd name="T5" fmla="*/ 2 h 15"/>
                    <a:gd name="T6" fmla="*/ 14 w 14"/>
                    <a:gd name="T7" fmla="*/ 13 h 15"/>
                    <a:gd name="T8" fmla="*/ 12 w 14"/>
                    <a:gd name="T9" fmla="*/ 15 h 15"/>
                    <a:gd name="T10" fmla="*/ 3 w 14"/>
                    <a:gd name="T11" fmla="*/ 15 h 15"/>
                    <a:gd name="T12" fmla="*/ 0 w 14"/>
                    <a:gd name="T13" fmla="*/ 13 h 15"/>
                    <a:gd name="T14" fmla="*/ 0 w 14"/>
                    <a:gd name="T15" fmla="*/ 2 h 15"/>
                    <a:gd name="T16" fmla="*/ 3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3" y="0"/>
                      </a:moveTo>
                      <a:cubicBezTo>
                        <a:pt x="12" y="0"/>
                        <a:pt x="12" y="0"/>
                        <a:pt x="12" y="0"/>
                      </a:cubicBezTo>
                      <a:cubicBezTo>
                        <a:pt x="13" y="0"/>
                        <a:pt x="14" y="1"/>
                        <a:pt x="14" y="2"/>
                      </a:cubicBezTo>
                      <a:cubicBezTo>
                        <a:pt x="14" y="13"/>
                        <a:pt x="14" y="13"/>
                        <a:pt x="14" y="13"/>
                      </a:cubicBezTo>
                      <a:cubicBezTo>
                        <a:pt x="14" y="14"/>
                        <a:pt x="13" y="15"/>
                        <a:pt x="12" y="15"/>
                      </a:cubicBezTo>
                      <a:cubicBezTo>
                        <a:pt x="3" y="15"/>
                        <a:pt x="3" y="15"/>
                        <a:pt x="3" y="15"/>
                      </a:cubicBezTo>
                      <a:cubicBezTo>
                        <a:pt x="1" y="15"/>
                        <a:pt x="0" y="14"/>
                        <a:pt x="0" y="13"/>
                      </a:cubicBezTo>
                      <a:cubicBezTo>
                        <a:pt x="0" y="2"/>
                        <a:pt x="0" y="2"/>
                        <a:pt x="0" y="2"/>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25" name="Freeform 161">
                  <a:extLst>
                    <a:ext uri="{FF2B5EF4-FFF2-40B4-BE49-F238E27FC236}">
                      <a16:creationId xmlns:a16="http://schemas.microsoft.com/office/drawing/2014/main" id="{45A89D6A-A357-4667-B3D0-B245FBFAA294}"/>
                    </a:ext>
                  </a:extLst>
                </p:cNvPr>
                <p:cNvSpPr>
                  <a:spLocks/>
                </p:cNvSpPr>
                <p:nvPr/>
              </p:nvSpPr>
              <p:spPr bwMode="auto">
                <a:xfrm>
                  <a:off x="4240213" y="3660776"/>
                  <a:ext cx="71438" cy="76200"/>
                </a:xfrm>
                <a:custGeom>
                  <a:avLst/>
                  <a:gdLst>
                    <a:gd name="T0" fmla="*/ 2 w 14"/>
                    <a:gd name="T1" fmla="*/ 0 h 15"/>
                    <a:gd name="T2" fmla="*/ 11 w 14"/>
                    <a:gd name="T3" fmla="*/ 0 h 15"/>
                    <a:gd name="T4" fmla="*/ 14 w 14"/>
                    <a:gd name="T5" fmla="*/ 2 h 15"/>
                    <a:gd name="T6" fmla="*/ 14 w 14"/>
                    <a:gd name="T7" fmla="*/ 13 h 15"/>
                    <a:gd name="T8" fmla="*/ 11 w 14"/>
                    <a:gd name="T9" fmla="*/ 15 h 15"/>
                    <a:gd name="T10" fmla="*/ 2 w 14"/>
                    <a:gd name="T11" fmla="*/ 15 h 15"/>
                    <a:gd name="T12" fmla="*/ 0 w 14"/>
                    <a:gd name="T13" fmla="*/ 13 h 15"/>
                    <a:gd name="T14" fmla="*/ 0 w 14"/>
                    <a:gd name="T15" fmla="*/ 2 h 15"/>
                    <a:gd name="T16" fmla="*/ 2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2" y="0"/>
                      </a:moveTo>
                      <a:cubicBezTo>
                        <a:pt x="11" y="0"/>
                        <a:pt x="11" y="0"/>
                        <a:pt x="11" y="0"/>
                      </a:cubicBezTo>
                      <a:cubicBezTo>
                        <a:pt x="13" y="0"/>
                        <a:pt x="14" y="1"/>
                        <a:pt x="14" y="2"/>
                      </a:cubicBezTo>
                      <a:cubicBezTo>
                        <a:pt x="14" y="13"/>
                        <a:pt x="14" y="13"/>
                        <a:pt x="14" y="13"/>
                      </a:cubicBezTo>
                      <a:cubicBezTo>
                        <a:pt x="14" y="14"/>
                        <a:pt x="13" y="15"/>
                        <a:pt x="11" y="15"/>
                      </a:cubicBezTo>
                      <a:cubicBezTo>
                        <a:pt x="2" y="15"/>
                        <a:pt x="2" y="15"/>
                        <a:pt x="2" y="15"/>
                      </a:cubicBezTo>
                      <a:cubicBezTo>
                        <a:pt x="1" y="15"/>
                        <a:pt x="0" y="14"/>
                        <a:pt x="0" y="13"/>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26" name="Freeform 162">
                  <a:extLst>
                    <a:ext uri="{FF2B5EF4-FFF2-40B4-BE49-F238E27FC236}">
                      <a16:creationId xmlns:a16="http://schemas.microsoft.com/office/drawing/2014/main" id="{7D2CD9E7-8C15-4C22-AC5F-941135B52293}"/>
                    </a:ext>
                  </a:extLst>
                </p:cNvPr>
                <p:cNvSpPr>
                  <a:spLocks/>
                </p:cNvSpPr>
                <p:nvPr/>
              </p:nvSpPr>
              <p:spPr bwMode="auto">
                <a:xfrm>
                  <a:off x="4149726" y="3660776"/>
                  <a:ext cx="69850" cy="76200"/>
                </a:xfrm>
                <a:custGeom>
                  <a:avLst/>
                  <a:gdLst>
                    <a:gd name="T0" fmla="*/ 2 w 14"/>
                    <a:gd name="T1" fmla="*/ 0 h 15"/>
                    <a:gd name="T2" fmla="*/ 11 w 14"/>
                    <a:gd name="T3" fmla="*/ 0 h 15"/>
                    <a:gd name="T4" fmla="*/ 14 w 14"/>
                    <a:gd name="T5" fmla="*/ 2 h 15"/>
                    <a:gd name="T6" fmla="*/ 14 w 14"/>
                    <a:gd name="T7" fmla="*/ 13 h 15"/>
                    <a:gd name="T8" fmla="*/ 11 w 14"/>
                    <a:gd name="T9" fmla="*/ 15 h 15"/>
                    <a:gd name="T10" fmla="*/ 2 w 14"/>
                    <a:gd name="T11" fmla="*/ 15 h 15"/>
                    <a:gd name="T12" fmla="*/ 0 w 14"/>
                    <a:gd name="T13" fmla="*/ 13 h 15"/>
                    <a:gd name="T14" fmla="*/ 0 w 14"/>
                    <a:gd name="T15" fmla="*/ 2 h 15"/>
                    <a:gd name="T16" fmla="*/ 2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2" y="0"/>
                      </a:moveTo>
                      <a:cubicBezTo>
                        <a:pt x="11" y="0"/>
                        <a:pt x="11" y="0"/>
                        <a:pt x="11" y="0"/>
                      </a:cubicBezTo>
                      <a:cubicBezTo>
                        <a:pt x="13" y="0"/>
                        <a:pt x="14" y="1"/>
                        <a:pt x="14" y="2"/>
                      </a:cubicBezTo>
                      <a:cubicBezTo>
                        <a:pt x="14" y="13"/>
                        <a:pt x="14" y="13"/>
                        <a:pt x="14" y="13"/>
                      </a:cubicBezTo>
                      <a:cubicBezTo>
                        <a:pt x="14" y="14"/>
                        <a:pt x="13" y="15"/>
                        <a:pt x="11" y="15"/>
                      </a:cubicBezTo>
                      <a:cubicBezTo>
                        <a:pt x="2" y="15"/>
                        <a:pt x="2" y="15"/>
                        <a:pt x="2" y="15"/>
                      </a:cubicBezTo>
                      <a:cubicBezTo>
                        <a:pt x="1" y="15"/>
                        <a:pt x="0" y="14"/>
                        <a:pt x="0" y="13"/>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27" name="Freeform 163">
                  <a:extLst>
                    <a:ext uri="{FF2B5EF4-FFF2-40B4-BE49-F238E27FC236}">
                      <a16:creationId xmlns:a16="http://schemas.microsoft.com/office/drawing/2014/main" id="{BA3AEBB3-52EE-499D-A160-CAF3DED00268}"/>
                    </a:ext>
                  </a:extLst>
                </p:cNvPr>
                <p:cNvSpPr>
                  <a:spLocks/>
                </p:cNvSpPr>
                <p:nvPr/>
              </p:nvSpPr>
              <p:spPr bwMode="auto">
                <a:xfrm>
                  <a:off x="4052888" y="3660776"/>
                  <a:ext cx="71438" cy="76200"/>
                </a:xfrm>
                <a:custGeom>
                  <a:avLst/>
                  <a:gdLst>
                    <a:gd name="T0" fmla="*/ 3 w 14"/>
                    <a:gd name="T1" fmla="*/ 0 h 15"/>
                    <a:gd name="T2" fmla="*/ 12 w 14"/>
                    <a:gd name="T3" fmla="*/ 0 h 15"/>
                    <a:gd name="T4" fmla="*/ 14 w 14"/>
                    <a:gd name="T5" fmla="*/ 2 h 15"/>
                    <a:gd name="T6" fmla="*/ 14 w 14"/>
                    <a:gd name="T7" fmla="*/ 13 h 15"/>
                    <a:gd name="T8" fmla="*/ 12 w 14"/>
                    <a:gd name="T9" fmla="*/ 15 h 15"/>
                    <a:gd name="T10" fmla="*/ 3 w 14"/>
                    <a:gd name="T11" fmla="*/ 15 h 15"/>
                    <a:gd name="T12" fmla="*/ 0 w 14"/>
                    <a:gd name="T13" fmla="*/ 13 h 15"/>
                    <a:gd name="T14" fmla="*/ 0 w 14"/>
                    <a:gd name="T15" fmla="*/ 2 h 15"/>
                    <a:gd name="T16" fmla="*/ 3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3" y="0"/>
                      </a:moveTo>
                      <a:cubicBezTo>
                        <a:pt x="12" y="0"/>
                        <a:pt x="12" y="0"/>
                        <a:pt x="12" y="0"/>
                      </a:cubicBezTo>
                      <a:cubicBezTo>
                        <a:pt x="13" y="0"/>
                        <a:pt x="14" y="1"/>
                        <a:pt x="14" y="2"/>
                      </a:cubicBezTo>
                      <a:cubicBezTo>
                        <a:pt x="14" y="13"/>
                        <a:pt x="14" y="13"/>
                        <a:pt x="14" y="13"/>
                      </a:cubicBezTo>
                      <a:cubicBezTo>
                        <a:pt x="14" y="14"/>
                        <a:pt x="13" y="15"/>
                        <a:pt x="12" y="15"/>
                      </a:cubicBezTo>
                      <a:cubicBezTo>
                        <a:pt x="3" y="15"/>
                        <a:pt x="3" y="15"/>
                        <a:pt x="3" y="15"/>
                      </a:cubicBezTo>
                      <a:cubicBezTo>
                        <a:pt x="1" y="15"/>
                        <a:pt x="0" y="14"/>
                        <a:pt x="0" y="13"/>
                      </a:cubicBezTo>
                      <a:cubicBezTo>
                        <a:pt x="0" y="2"/>
                        <a:pt x="0" y="2"/>
                        <a:pt x="0" y="2"/>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28" name="Freeform 164">
                  <a:extLst>
                    <a:ext uri="{FF2B5EF4-FFF2-40B4-BE49-F238E27FC236}">
                      <a16:creationId xmlns:a16="http://schemas.microsoft.com/office/drawing/2014/main" id="{F2F36DD1-24F2-44E3-BC42-F7E23476D11E}"/>
                    </a:ext>
                  </a:extLst>
                </p:cNvPr>
                <p:cNvSpPr>
                  <a:spLocks/>
                </p:cNvSpPr>
                <p:nvPr/>
              </p:nvSpPr>
              <p:spPr bwMode="auto">
                <a:xfrm>
                  <a:off x="3962401" y="3660776"/>
                  <a:ext cx="69850" cy="76200"/>
                </a:xfrm>
                <a:custGeom>
                  <a:avLst/>
                  <a:gdLst>
                    <a:gd name="T0" fmla="*/ 3 w 14"/>
                    <a:gd name="T1" fmla="*/ 0 h 15"/>
                    <a:gd name="T2" fmla="*/ 12 w 14"/>
                    <a:gd name="T3" fmla="*/ 0 h 15"/>
                    <a:gd name="T4" fmla="*/ 14 w 14"/>
                    <a:gd name="T5" fmla="*/ 2 h 15"/>
                    <a:gd name="T6" fmla="*/ 14 w 14"/>
                    <a:gd name="T7" fmla="*/ 13 h 15"/>
                    <a:gd name="T8" fmla="*/ 12 w 14"/>
                    <a:gd name="T9" fmla="*/ 15 h 15"/>
                    <a:gd name="T10" fmla="*/ 3 w 14"/>
                    <a:gd name="T11" fmla="*/ 15 h 15"/>
                    <a:gd name="T12" fmla="*/ 0 w 14"/>
                    <a:gd name="T13" fmla="*/ 13 h 15"/>
                    <a:gd name="T14" fmla="*/ 0 w 14"/>
                    <a:gd name="T15" fmla="*/ 2 h 15"/>
                    <a:gd name="T16" fmla="*/ 3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3" y="0"/>
                      </a:moveTo>
                      <a:cubicBezTo>
                        <a:pt x="12" y="0"/>
                        <a:pt x="12" y="0"/>
                        <a:pt x="12" y="0"/>
                      </a:cubicBezTo>
                      <a:cubicBezTo>
                        <a:pt x="13" y="0"/>
                        <a:pt x="14" y="1"/>
                        <a:pt x="14" y="2"/>
                      </a:cubicBezTo>
                      <a:cubicBezTo>
                        <a:pt x="14" y="13"/>
                        <a:pt x="14" y="13"/>
                        <a:pt x="14" y="13"/>
                      </a:cubicBezTo>
                      <a:cubicBezTo>
                        <a:pt x="14" y="14"/>
                        <a:pt x="13" y="15"/>
                        <a:pt x="12" y="15"/>
                      </a:cubicBezTo>
                      <a:cubicBezTo>
                        <a:pt x="3" y="15"/>
                        <a:pt x="3" y="15"/>
                        <a:pt x="3" y="15"/>
                      </a:cubicBezTo>
                      <a:cubicBezTo>
                        <a:pt x="1" y="15"/>
                        <a:pt x="0" y="14"/>
                        <a:pt x="0" y="13"/>
                      </a:cubicBezTo>
                      <a:cubicBezTo>
                        <a:pt x="0" y="2"/>
                        <a:pt x="0" y="2"/>
                        <a:pt x="0" y="2"/>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29" name="Freeform 165">
                  <a:extLst>
                    <a:ext uri="{FF2B5EF4-FFF2-40B4-BE49-F238E27FC236}">
                      <a16:creationId xmlns:a16="http://schemas.microsoft.com/office/drawing/2014/main" id="{EE2C57BF-FC94-478D-A98C-E54E3A242883}"/>
                    </a:ext>
                  </a:extLst>
                </p:cNvPr>
                <p:cNvSpPr>
                  <a:spLocks/>
                </p:cNvSpPr>
                <p:nvPr/>
              </p:nvSpPr>
              <p:spPr bwMode="auto">
                <a:xfrm>
                  <a:off x="3865563" y="3660776"/>
                  <a:ext cx="71438" cy="76200"/>
                </a:xfrm>
                <a:custGeom>
                  <a:avLst/>
                  <a:gdLst>
                    <a:gd name="T0" fmla="*/ 3 w 14"/>
                    <a:gd name="T1" fmla="*/ 0 h 15"/>
                    <a:gd name="T2" fmla="*/ 12 w 14"/>
                    <a:gd name="T3" fmla="*/ 0 h 15"/>
                    <a:gd name="T4" fmla="*/ 14 w 14"/>
                    <a:gd name="T5" fmla="*/ 2 h 15"/>
                    <a:gd name="T6" fmla="*/ 14 w 14"/>
                    <a:gd name="T7" fmla="*/ 13 h 15"/>
                    <a:gd name="T8" fmla="*/ 12 w 14"/>
                    <a:gd name="T9" fmla="*/ 15 h 15"/>
                    <a:gd name="T10" fmla="*/ 3 w 14"/>
                    <a:gd name="T11" fmla="*/ 15 h 15"/>
                    <a:gd name="T12" fmla="*/ 0 w 14"/>
                    <a:gd name="T13" fmla="*/ 13 h 15"/>
                    <a:gd name="T14" fmla="*/ 0 w 14"/>
                    <a:gd name="T15" fmla="*/ 2 h 15"/>
                    <a:gd name="T16" fmla="*/ 3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3" y="0"/>
                      </a:moveTo>
                      <a:cubicBezTo>
                        <a:pt x="12" y="0"/>
                        <a:pt x="12" y="0"/>
                        <a:pt x="12" y="0"/>
                      </a:cubicBezTo>
                      <a:cubicBezTo>
                        <a:pt x="13" y="0"/>
                        <a:pt x="14" y="1"/>
                        <a:pt x="14" y="2"/>
                      </a:cubicBezTo>
                      <a:cubicBezTo>
                        <a:pt x="14" y="13"/>
                        <a:pt x="14" y="13"/>
                        <a:pt x="14" y="13"/>
                      </a:cubicBezTo>
                      <a:cubicBezTo>
                        <a:pt x="14" y="14"/>
                        <a:pt x="13" y="15"/>
                        <a:pt x="12" y="15"/>
                      </a:cubicBezTo>
                      <a:cubicBezTo>
                        <a:pt x="3" y="15"/>
                        <a:pt x="3" y="15"/>
                        <a:pt x="3" y="15"/>
                      </a:cubicBezTo>
                      <a:cubicBezTo>
                        <a:pt x="1" y="15"/>
                        <a:pt x="0" y="14"/>
                        <a:pt x="0" y="13"/>
                      </a:cubicBezTo>
                      <a:cubicBezTo>
                        <a:pt x="0" y="2"/>
                        <a:pt x="0" y="2"/>
                        <a:pt x="0" y="2"/>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30" name="Freeform 166">
                  <a:extLst>
                    <a:ext uri="{FF2B5EF4-FFF2-40B4-BE49-F238E27FC236}">
                      <a16:creationId xmlns:a16="http://schemas.microsoft.com/office/drawing/2014/main" id="{0830EF13-D5AE-488F-8A8B-932D020D0970}"/>
                    </a:ext>
                  </a:extLst>
                </p:cNvPr>
                <p:cNvSpPr>
                  <a:spLocks/>
                </p:cNvSpPr>
                <p:nvPr/>
              </p:nvSpPr>
              <p:spPr bwMode="auto">
                <a:xfrm>
                  <a:off x="3865563" y="3751263"/>
                  <a:ext cx="127000" cy="76200"/>
                </a:xfrm>
                <a:custGeom>
                  <a:avLst/>
                  <a:gdLst>
                    <a:gd name="T0" fmla="*/ 3 w 25"/>
                    <a:gd name="T1" fmla="*/ 0 h 15"/>
                    <a:gd name="T2" fmla="*/ 22 w 25"/>
                    <a:gd name="T3" fmla="*/ 0 h 15"/>
                    <a:gd name="T4" fmla="*/ 25 w 25"/>
                    <a:gd name="T5" fmla="*/ 3 h 15"/>
                    <a:gd name="T6" fmla="*/ 25 w 25"/>
                    <a:gd name="T7" fmla="*/ 12 h 15"/>
                    <a:gd name="T8" fmla="*/ 22 w 25"/>
                    <a:gd name="T9" fmla="*/ 15 h 15"/>
                    <a:gd name="T10" fmla="*/ 3 w 25"/>
                    <a:gd name="T11" fmla="*/ 15 h 15"/>
                    <a:gd name="T12" fmla="*/ 0 w 25"/>
                    <a:gd name="T13" fmla="*/ 12 h 15"/>
                    <a:gd name="T14" fmla="*/ 0 w 25"/>
                    <a:gd name="T15" fmla="*/ 3 h 15"/>
                    <a:gd name="T16" fmla="*/ 3 w 2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5">
                      <a:moveTo>
                        <a:pt x="3" y="0"/>
                      </a:moveTo>
                      <a:cubicBezTo>
                        <a:pt x="22" y="0"/>
                        <a:pt x="22" y="0"/>
                        <a:pt x="22" y="0"/>
                      </a:cubicBezTo>
                      <a:cubicBezTo>
                        <a:pt x="23" y="0"/>
                        <a:pt x="25" y="1"/>
                        <a:pt x="25" y="3"/>
                      </a:cubicBezTo>
                      <a:cubicBezTo>
                        <a:pt x="25" y="12"/>
                        <a:pt x="25" y="12"/>
                        <a:pt x="25" y="12"/>
                      </a:cubicBezTo>
                      <a:cubicBezTo>
                        <a:pt x="25" y="14"/>
                        <a:pt x="23" y="15"/>
                        <a:pt x="22" y="15"/>
                      </a:cubicBezTo>
                      <a:cubicBezTo>
                        <a:pt x="3" y="15"/>
                        <a:pt x="3" y="15"/>
                        <a:pt x="3" y="15"/>
                      </a:cubicBezTo>
                      <a:cubicBezTo>
                        <a:pt x="1" y="15"/>
                        <a:pt x="0" y="14"/>
                        <a:pt x="0" y="12"/>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31" name="Freeform 167">
                  <a:extLst>
                    <a:ext uri="{FF2B5EF4-FFF2-40B4-BE49-F238E27FC236}">
                      <a16:creationId xmlns:a16="http://schemas.microsoft.com/office/drawing/2014/main" id="{69F4CDE3-D947-428C-B05A-A315F8736807}"/>
                    </a:ext>
                  </a:extLst>
                </p:cNvPr>
                <p:cNvSpPr>
                  <a:spLocks/>
                </p:cNvSpPr>
                <p:nvPr/>
              </p:nvSpPr>
              <p:spPr bwMode="auto">
                <a:xfrm>
                  <a:off x="3865563" y="3843338"/>
                  <a:ext cx="142875" cy="76200"/>
                </a:xfrm>
                <a:custGeom>
                  <a:avLst/>
                  <a:gdLst>
                    <a:gd name="T0" fmla="*/ 3 w 28"/>
                    <a:gd name="T1" fmla="*/ 0 h 15"/>
                    <a:gd name="T2" fmla="*/ 25 w 28"/>
                    <a:gd name="T3" fmla="*/ 0 h 15"/>
                    <a:gd name="T4" fmla="*/ 28 w 28"/>
                    <a:gd name="T5" fmla="*/ 3 h 15"/>
                    <a:gd name="T6" fmla="*/ 28 w 28"/>
                    <a:gd name="T7" fmla="*/ 12 h 15"/>
                    <a:gd name="T8" fmla="*/ 25 w 28"/>
                    <a:gd name="T9" fmla="*/ 15 h 15"/>
                    <a:gd name="T10" fmla="*/ 3 w 28"/>
                    <a:gd name="T11" fmla="*/ 15 h 15"/>
                    <a:gd name="T12" fmla="*/ 0 w 28"/>
                    <a:gd name="T13" fmla="*/ 12 h 15"/>
                    <a:gd name="T14" fmla="*/ 0 w 28"/>
                    <a:gd name="T15" fmla="*/ 3 h 15"/>
                    <a:gd name="T16" fmla="*/ 3 w 28"/>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5">
                      <a:moveTo>
                        <a:pt x="3" y="0"/>
                      </a:moveTo>
                      <a:cubicBezTo>
                        <a:pt x="25" y="0"/>
                        <a:pt x="25" y="0"/>
                        <a:pt x="25" y="0"/>
                      </a:cubicBezTo>
                      <a:cubicBezTo>
                        <a:pt x="27" y="0"/>
                        <a:pt x="28" y="1"/>
                        <a:pt x="28" y="3"/>
                      </a:cubicBezTo>
                      <a:cubicBezTo>
                        <a:pt x="28" y="12"/>
                        <a:pt x="28" y="12"/>
                        <a:pt x="28" y="12"/>
                      </a:cubicBezTo>
                      <a:cubicBezTo>
                        <a:pt x="28" y="14"/>
                        <a:pt x="27" y="15"/>
                        <a:pt x="25" y="15"/>
                      </a:cubicBezTo>
                      <a:cubicBezTo>
                        <a:pt x="3" y="15"/>
                        <a:pt x="3" y="15"/>
                        <a:pt x="3" y="15"/>
                      </a:cubicBezTo>
                      <a:cubicBezTo>
                        <a:pt x="1" y="15"/>
                        <a:pt x="0" y="14"/>
                        <a:pt x="0" y="12"/>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32" name="Freeform 168">
                  <a:extLst>
                    <a:ext uri="{FF2B5EF4-FFF2-40B4-BE49-F238E27FC236}">
                      <a16:creationId xmlns:a16="http://schemas.microsoft.com/office/drawing/2014/main" id="{B207B6DB-E084-41BC-AC53-12B8AAFCABDF}"/>
                    </a:ext>
                  </a:extLst>
                </p:cNvPr>
                <p:cNvSpPr>
                  <a:spLocks/>
                </p:cNvSpPr>
                <p:nvPr/>
              </p:nvSpPr>
              <p:spPr bwMode="auto">
                <a:xfrm>
                  <a:off x="3865563" y="3933826"/>
                  <a:ext cx="192088" cy="76200"/>
                </a:xfrm>
                <a:custGeom>
                  <a:avLst/>
                  <a:gdLst>
                    <a:gd name="T0" fmla="*/ 3 w 38"/>
                    <a:gd name="T1" fmla="*/ 0 h 15"/>
                    <a:gd name="T2" fmla="*/ 35 w 38"/>
                    <a:gd name="T3" fmla="*/ 0 h 15"/>
                    <a:gd name="T4" fmla="*/ 38 w 38"/>
                    <a:gd name="T5" fmla="*/ 3 h 15"/>
                    <a:gd name="T6" fmla="*/ 38 w 38"/>
                    <a:gd name="T7" fmla="*/ 12 h 15"/>
                    <a:gd name="T8" fmla="*/ 35 w 38"/>
                    <a:gd name="T9" fmla="*/ 15 h 15"/>
                    <a:gd name="T10" fmla="*/ 3 w 38"/>
                    <a:gd name="T11" fmla="*/ 15 h 15"/>
                    <a:gd name="T12" fmla="*/ 0 w 38"/>
                    <a:gd name="T13" fmla="*/ 12 h 15"/>
                    <a:gd name="T14" fmla="*/ 0 w 38"/>
                    <a:gd name="T15" fmla="*/ 3 h 15"/>
                    <a:gd name="T16" fmla="*/ 3 w 38"/>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15">
                      <a:moveTo>
                        <a:pt x="3" y="0"/>
                      </a:moveTo>
                      <a:cubicBezTo>
                        <a:pt x="35" y="0"/>
                        <a:pt x="35" y="0"/>
                        <a:pt x="35" y="0"/>
                      </a:cubicBezTo>
                      <a:cubicBezTo>
                        <a:pt x="37" y="0"/>
                        <a:pt x="38" y="1"/>
                        <a:pt x="38" y="3"/>
                      </a:cubicBezTo>
                      <a:cubicBezTo>
                        <a:pt x="38" y="12"/>
                        <a:pt x="38" y="12"/>
                        <a:pt x="38" y="12"/>
                      </a:cubicBezTo>
                      <a:cubicBezTo>
                        <a:pt x="38" y="14"/>
                        <a:pt x="37" y="15"/>
                        <a:pt x="35" y="15"/>
                      </a:cubicBezTo>
                      <a:cubicBezTo>
                        <a:pt x="3" y="15"/>
                        <a:pt x="3" y="15"/>
                        <a:pt x="3" y="15"/>
                      </a:cubicBezTo>
                      <a:cubicBezTo>
                        <a:pt x="1" y="15"/>
                        <a:pt x="0" y="14"/>
                        <a:pt x="0" y="12"/>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33" name="Freeform 169">
                  <a:extLst>
                    <a:ext uri="{FF2B5EF4-FFF2-40B4-BE49-F238E27FC236}">
                      <a16:creationId xmlns:a16="http://schemas.microsoft.com/office/drawing/2014/main" id="{D107B491-F0E4-4FE2-B6E1-C64AF18FFBF0}"/>
                    </a:ext>
                  </a:extLst>
                </p:cNvPr>
                <p:cNvSpPr>
                  <a:spLocks/>
                </p:cNvSpPr>
                <p:nvPr/>
              </p:nvSpPr>
              <p:spPr bwMode="auto">
                <a:xfrm>
                  <a:off x="3865563" y="4025901"/>
                  <a:ext cx="96838" cy="76200"/>
                </a:xfrm>
                <a:custGeom>
                  <a:avLst/>
                  <a:gdLst>
                    <a:gd name="T0" fmla="*/ 3 w 19"/>
                    <a:gd name="T1" fmla="*/ 0 h 15"/>
                    <a:gd name="T2" fmla="*/ 16 w 19"/>
                    <a:gd name="T3" fmla="*/ 0 h 15"/>
                    <a:gd name="T4" fmla="*/ 19 w 19"/>
                    <a:gd name="T5" fmla="*/ 3 h 15"/>
                    <a:gd name="T6" fmla="*/ 19 w 19"/>
                    <a:gd name="T7" fmla="*/ 13 h 15"/>
                    <a:gd name="T8" fmla="*/ 16 w 19"/>
                    <a:gd name="T9" fmla="*/ 15 h 15"/>
                    <a:gd name="T10" fmla="*/ 3 w 19"/>
                    <a:gd name="T11" fmla="*/ 15 h 15"/>
                    <a:gd name="T12" fmla="*/ 0 w 19"/>
                    <a:gd name="T13" fmla="*/ 13 h 15"/>
                    <a:gd name="T14" fmla="*/ 0 w 19"/>
                    <a:gd name="T15" fmla="*/ 3 h 15"/>
                    <a:gd name="T16" fmla="*/ 3 w 19"/>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5">
                      <a:moveTo>
                        <a:pt x="3" y="0"/>
                      </a:moveTo>
                      <a:cubicBezTo>
                        <a:pt x="16" y="0"/>
                        <a:pt x="16" y="0"/>
                        <a:pt x="16" y="0"/>
                      </a:cubicBezTo>
                      <a:cubicBezTo>
                        <a:pt x="18" y="0"/>
                        <a:pt x="19" y="1"/>
                        <a:pt x="19" y="3"/>
                      </a:cubicBezTo>
                      <a:cubicBezTo>
                        <a:pt x="19" y="13"/>
                        <a:pt x="19" y="13"/>
                        <a:pt x="19" y="13"/>
                      </a:cubicBezTo>
                      <a:cubicBezTo>
                        <a:pt x="19" y="14"/>
                        <a:pt x="18" y="15"/>
                        <a:pt x="16" y="15"/>
                      </a:cubicBezTo>
                      <a:cubicBezTo>
                        <a:pt x="3" y="15"/>
                        <a:pt x="3" y="15"/>
                        <a:pt x="3" y="15"/>
                      </a:cubicBezTo>
                      <a:cubicBezTo>
                        <a:pt x="1" y="15"/>
                        <a:pt x="0" y="14"/>
                        <a:pt x="0" y="13"/>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34" name="Freeform 170">
                  <a:extLst>
                    <a:ext uri="{FF2B5EF4-FFF2-40B4-BE49-F238E27FC236}">
                      <a16:creationId xmlns:a16="http://schemas.microsoft.com/office/drawing/2014/main" id="{BA8FB6EC-4E8A-4D44-9FBD-D0BED0413C73}"/>
                    </a:ext>
                  </a:extLst>
                </p:cNvPr>
                <p:cNvSpPr>
                  <a:spLocks/>
                </p:cNvSpPr>
                <p:nvPr/>
              </p:nvSpPr>
              <p:spPr bwMode="auto">
                <a:xfrm>
                  <a:off x="4002088" y="3751263"/>
                  <a:ext cx="76200" cy="76200"/>
                </a:xfrm>
                <a:custGeom>
                  <a:avLst/>
                  <a:gdLst>
                    <a:gd name="T0" fmla="*/ 3 w 15"/>
                    <a:gd name="T1" fmla="*/ 0 h 15"/>
                    <a:gd name="T2" fmla="*/ 12 w 15"/>
                    <a:gd name="T3" fmla="*/ 0 h 15"/>
                    <a:gd name="T4" fmla="*/ 15 w 15"/>
                    <a:gd name="T5" fmla="*/ 3 h 15"/>
                    <a:gd name="T6" fmla="*/ 15 w 15"/>
                    <a:gd name="T7" fmla="*/ 12 h 15"/>
                    <a:gd name="T8" fmla="*/ 12 w 15"/>
                    <a:gd name="T9" fmla="*/ 15 h 15"/>
                    <a:gd name="T10" fmla="*/ 3 w 15"/>
                    <a:gd name="T11" fmla="*/ 15 h 15"/>
                    <a:gd name="T12" fmla="*/ 0 w 15"/>
                    <a:gd name="T13" fmla="*/ 12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2" y="0"/>
                        <a:pt x="12" y="0"/>
                        <a:pt x="12" y="0"/>
                      </a:cubicBezTo>
                      <a:cubicBezTo>
                        <a:pt x="14" y="0"/>
                        <a:pt x="15" y="1"/>
                        <a:pt x="15" y="3"/>
                      </a:cubicBezTo>
                      <a:cubicBezTo>
                        <a:pt x="15" y="12"/>
                        <a:pt x="15" y="12"/>
                        <a:pt x="15" y="12"/>
                      </a:cubicBezTo>
                      <a:cubicBezTo>
                        <a:pt x="15" y="14"/>
                        <a:pt x="14" y="15"/>
                        <a:pt x="12" y="15"/>
                      </a:cubicBezTo>
                      <a:cubicBezTo>
                        <a:pt x="3" y="15"/>
                        <a:pt x="3" y="15"/>
                        <a:pt x="3" y="15"/>
                      </a:cubicBezTo>
                      <a:cubicBezTo>
                        <a:pt x="1" y="15"/>
                        <a:pt x="0" y="14"/>
                        <a:pt x="0" y="12"/>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35" name="Freeform 171">
                  <a:extLst>
                    <a:ext uri="{FF2B5EF4-FFF2-40B4-BE49-F238E27FC236}">
                      <a16:creationId xmlns:a16="http://schemas.microsoft.com/office/drawing/2014/main" id="{BB84DB29-BCA5-4D89-8E21-DAE3EDD0E2E1}"/>
                    </a:ext>
                  </a:extLst>
                </p:cNvPr>
                <p:cNvSpPr>
                  <a:spLocks/>
                </p:cNvSpPr>
                <p:nvPr/>
              </p:nvSpPr>
              <p:spPr bwMode="auto">
                <a:xfrm>
                  <a:off x="4094163" y="3751263"/>
                  <a:ext cx="80963" cy="76200"/>
                </a:xfrm>
                <a:custGeom>
                  <a:avLst/>
                  <a:gdLst>
                    <a:gd name="T0" fmla="*/ 3 w 16"/>
                    <a:gd name="T1" fmla="*/ 0 h 15"/>
                    <a:gd name="T2" fmla="*/ 13 w 16"/>
                    <a:gd name="T3" fmla="*/ 0 h 15"/>
                    <a:gd name="T4" fmla="*/ 16 w 16"/>
                    <a:gd name="T5" fmla="*/ 3 h 15"/>
                    <a:gd name="T6" fmla="*/ 16 w 16"/>
                    <a:gd name="T7" fmla="*/ 12 h 15"/>
                    <a:gd name="T8" fmla="*/ 13 w 16"/>
                    <a:gd name="T9" fmla="*/ 15 h 15"/>
                    <a:gd name="T10" fmla="*/ 3 w 16"/>
                    <a:gd name="T11" fmla="*/ 15 h 15"/>
                    <a:gd name="T12" fmla="*/ 0 w 16"/>
                    <a:gd name="T13" fmla="*/ 12 h 15"/>
                    <a:gd name="T14" fmla="*/ 0 w 16"/>
                    <a:gd name="T15" fmla="*/ 3 h 15"/>
                    <a:gd name="T16" fmla="*/ 3 w 16"/>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3" y="0"/>
                      </a:moveTo>
                      <a:cubicBezTo>
                        <a:pt x="13" y="0"/>
                        <a:pt x="13" y="0"/>
                        <a:pt x="13" y="0"/>
                      </a:cubicBezTo>
                      <a:cubicBezTo>
                        <a:pt x="14" y="0"/>
                        <a:pt x="16" y="1"/>
                        <a:pt x="16" y="3"/>
                      </a:cubicBezTo>
                      <a:cubicBezTo>
                        <a:pt x="16" y="12"/>
                        <a:pt x="16" y="12"/>
                        <a:pt x="16" y="12"/>
                      </a:cubicBezTo>
                      <a:cubicBezTo>
                        <a:pt x="16" y="14"/>
                        <a:pt x="14" y="15"/>
                        <a:pt x="13" y="15"/>
                      </a:cubicBezTo>
                      <a:cubicBezTo>
                        <a:pt x="3" y="15"/>
                        <a:pt x="3" y="15"/>
                        <a:pt x="3" y="15"/>
                      </a:cubicBezTo>
                      <a:cubicBezTo>
                        <a:pt x="2" y="15"/>
                        <a:pt x="0" y="14"/>
                        <a:pt x="0" y="12"/>
                      </a:cubicBezTo>
                      <a:cubicBezTo>
                        <a:pt x="0" y="3"/>
                        <a:pt x="0" y="3"/>
                        <a:pt x="0" y="3"/>
                      </a:cubicBezTo>
                      <a:cubicBezTo>
                        <a:pt x="0" y="1"/>
                        <a:pt x="2"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36" name="Freeform 172">
                  <a:extLst>
                    <a:ext uri="{FF2B5EF4-FFF2-40B4-BE49-F238E27FC236}">
                      <a16:creationId xmlns:a16="http://schemas.microsoft.com/office/drawing/2014/main" id="{62709F2D-F498-4810-AB09-4D1BA068D77A}"/>
                    </a:ext>
                  </a:extLst>
                </p:cNvPr>
                <p:cNvSpPr>
                  <a:spLocks/>
                </p:cNvSpPr>
                <p:nvPr/>
              </p:nvSpPr>
              <p:spPr bwMode="auto">
                <a:xfrm>
                  <a:off x="4189413" y="3751263"/>
                  <a:ext cx="76200" cy="76200"/>
                </a:xfrm>
                <a:custGeom>
                  <a:avLst/>
                  <a:gdLst>
                    <a:gd name="T0" fmla="*/ 3 w 15"/>
                    <a:gd name="T1" fmla="*/ 0 h 15"/>
                    <a:gd name="T2" fmla="*/ 13 w 15"/>
                    <a:gd name="T3" fmla="*/ 0 h 15"/>
                    <a:gd name="T4" fmla="*/ 15 w 15"/>
                    <a:gd name="T5" fmla="*/ 3 h 15"/>
                    <a:gd name="T6" fmla="*/ 15 w 15"/>
                    <a:gd name="T7" fmla="*/ 12 h 15"/>
                    <a:gd name="T8" fmla="*/ 13 w 15"/>
                    <a:gd name="T9" fmla="*/ 15 h 15"/>
                    <a:gd name="T10" fmla="*/ 3 w 15"/>
                    <a:gd name="T11" fmla="*/ 15 h 15"/>
                    <a:gd name="T12" fmla="*/ 0 w 15"/>
                    <a:gd name="T13" fmla="*/ 12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3" y="0"/>
                        <a:pt x="13" y="0"/>
                        <a:pt x="13" y="0"/>
                      </a:cubicBezTo>
                      <a:cubicBezTo>
                        <a:pt x="14" y="0"/>
                        <a:pt x="15" y="1"/>
                        <a:pt x="15" y="3"/>
                      </a:cubicBezTo>
                      <a:cubicBezTo>
                        <a:pt x="15" y="12"/>
                        <a:pt x="15" y="12"/>
                        <a:pt x="15" y="12"/>
                      </a:cubicBezTo>
                      <a:cubicBezTo>
                        <a:pt x="15" y="14"/>
                        <a:pt x="14" y="15"/>
                        <a:pt x="13" y="15"/>
                      </a:cubicBezTo>
                      <a:cubicBezTo>
                        <a:pt x="3" y="15"/>
                        <a:pt x="3" y="15"/>
                        <a:pt x="3" y="15"/>
                      </a:cubicBezTo>
                      <a:cubicBezTo>
                        <a:pt x="1" y="15"/>
                        <a:pt x="0" y="14"/>
                        <a:pt x="0" y="12"/>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37" name="Freeform 173">
                  <a:extLst>
                    <a:ext uri="{FF2B5EF4-FFF2-40B4-BE49-F238E27FC236}">
                      <a16:creationId xmlns:a16="http://schemas.microsoft.com/office/drawing/2014/main" id="{47CB67DD-6E50-4EAA-ADED-DD29EA4B2576}"/>
                    </a:ext>
                  </a:extLst>
                </p:cNvPr>
                <p:cNvSpPr>
                  <a:spLocks/>
                </p:cNvSpPr>
                <p:nvPr/>
              </p:nvSpPr>
              <p:spPr bwMode="auto">
                <a:xfrm>
                  <a:off x="4286251" y="3751263"/>
                  <a:ext cx="76200" cy="76200"/>
                </a:xfrm>
                <a:custGeom>
                  <a:avLst/>
                  <a:gdLst>
                    <a:gd name="T0" fmla="*/ 2 w 15"/>
                    <a:gd name="T1" fmla="*/ 0 h 15"/>
                    <a:gd name="T2" fmla="*/ 12 w 15"/>
                    <a:gd name="T3" fmla="*/ 0 h 15"/>
                    <a:gd name="T4" fmla="*/ 15 w 15"/>
                    <a:gd name="T5" fmla="*/ 3 h 15"/>
                    <a:gd name="T6" fmla="*/ 15 w 15"/>
                    <a:gd name="T7" fmla="*/ 12 h 15"/>
                    <a:gd name="T8" fmla="*/ 12 w 15"/>
                    <a:gd name="T9" fmla="*/ 15 h 15"/>
                    <a:gd name="T10" fmla="*/ 2 w 15"/>
                    <a:gd name="T11" fmla="*/ 15 h 15"/>
                    <a:gd name="T12" fmla="*/ 0 w 15"/>
                    <a:gd name="T13" fmla="*/ 12 h 15"/>
                    <a:gd name="T14" fmla="*/ 0 w 15"/>
                    <a:gd name="T15" fmla="*/ 3 h 15"/>
                    <a:gd name="T16" fmla="*/ 2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2" y="0"/>
                      </a:moveTo>
                      <a:cubicBezTo>
                        <a:pt x="12" y="0"/>
                        <a:pt x="12" y="0"/>
                        <a:pt x="12" y="0"/>
                      </a:cubicBezTo>
                      <a:cubicBezTo>
                        <a:pt x="14" y="0"/>
                        <a:pt x="15" y="1"/>
                        <a:pt x="15" y="3"/>
                      </a:cubicBezTo>
                      <a:cubicBezTo>
                        <a:pt x="15" y="12"/>
                        <a:pt x="15" y="12"/>
                        <a:pt x="15" y="12"/>
                      </a:cubicBezTo>
                      <a:cubicBezTo>
                        <a:pt x="15" y="14"/>
                        <a:pt x="14" y="15"/>
                        <a:pt x="12" y="15"/>
                      </a:cubicBezTo>
                      <a:cubicBezTo>
                        <a:pt x="2" y="15"/>
                        <a:pt x="2" y="15"/>
                        <a:pt x="2" y="15"/>
                      </a:cubicBezTo>
                      <a:cubicBezTo>
                        <a:pt x="1" y="15"/>
                        <a:pt x="0" y="14"/>
                        <a:pt x="0" y="12"/>
                      </a:cubicBezTo>
                      <a:cubicBezTo>
                        <a:pt x="0" y="3"/>
                        <a:pt x="0" y="3"/>
                        <a:pt x="0" y="3"/>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38" name="Freeform 174">
                  <a:extLst>
                    <a:ext uri="{FF2B5EF4-FFF2-40B4-BE49-F238E27FC236}">
                      <a16:creationId xmlns:a16="http://schemas.microsoft.com/office/drawing/2014/main" id="{A81D0BF4-F008-47FB-8536-7267A2290B42}"/>
                    </a:ext>
                  </a:extLst>
                </p:cNvPr>
                <p:cNvSpPr>
                  <a:spLocks/>
                </p:cNvSpPr>
                <p:nvPr/>
              </p:nvSpPr>
              <p:spPr bwMode="auto">
                <a:xfrm>
                  <a:off x="4376738" y="3751263"/>
                  <a:ext cx="80963" cy="76200"/>
                </a:xfrm>
                <a:custGeom>
                  <a:avLst/>
                  <a:gdLst>
                    <a:gd name="T0" fmla="*/ 3 w 16"/>
                    <a:gd name="T1" fmla="*/ 0 h 15"/>
                    <a:gd name="T2" fmla="*/ 13 w 16"/>
                    <a:gd name="T3" fmla="*/ 0 h 15"/>
                    <a:gd name="T4" fmla="*/ 15 w 16"/>
                    <a:gd name="T5" fmla="*/ 3 h 15"/>
                    <a:gd name="T6" fmla="*/ 16 w 16"/>
                    <a:gd name="T7" fmla="*/ 12 h 15"/>
                    <a:gd name="T8" fmla="*/ 13 w 16"/>
                    <a:gd name="T9" fmla="*/ 15 h 15"/>
                    <a:gd name="T10" fmla="*/ 3 w 16"/>
                    <a:gd name="T11" fmla="*/ 15 h 15"/>
                    <a:gd name="T12" fmla="*/ 0 w 16"/>
                    <a:gd name="T13" fmla="*/ 12 h 15"/>
                    <a:gd name="T14" fmla="*/ 0 w 16"/>
                    <a:gd name="T15" fmla="*/ 3 h 15"/>
                    <a:gd name="T16" fmla="*/ 3 w 16"/>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3" y="0"/>
                      </a:moveTo>
                      <a:cubicBezTo>
                        <a:pt x="13" y="0"/>
                        <a:pt x="13" y="0"/>
                        <a:pt x="13" y="0"/>
                      </a:cubicBezTo>
                      <a:cubicBezTo>
                        <a:pt x="14" y="0"/>
                        <a:pt x="16" y="1"/>
                        <a:pt x="15" y="3"/>
                      </a:cubicBezTo>
                      <a:cubicBezTo>
                        <a:pt x="16" y="12"/>
                        <a:pt x="16" y="12"/>
                        <a:pt x="16" y="12"/>
                      </a:cubicBezTo>
                      <a:cubicBezTo>
                        <a:pt x="16" y="14"/>
                        <a:pt x="14" y="15"/>
                        <a:pt x="13" y="15"/>
                      </a:cubicBezTo>
                      <a:cubicBezTo>
                        <a:pt x="3" y="15"/>
                        <a:pt x="3" y="15"/>
                        <a:pt x="3" y="15"/>
                      </a:cubicBezTo>
                      <a:cubicBezTo>
                        <a:pt x="2" y="15"/>
                        <a:pt x="0" y="14"/>
                        <a:pt x="0" y="12"/>
                      </a:cubicBezTo>
                      <a:cubicBezTo>
                        <a:pt x="0" y="3"/>
                        <a:pt x="0" y="3"/>
                        <a:pt x="0" y="3"/>
                      </a:cubicBezTo>
                      <a:cubicBezTo>
                        <a:pt x="0" y="1"/>
                        <a:pt x="2"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39" name="Freeform 175">
                  <a:extLst>
                    <a:ext uri="{FF2B5EF4-FFF2-40B4-BE49-F238E27FC236}">
                      <a16:creationId xmlns:a16="http://schemas.microsoft.com/office/drawing/2014/main" id="{FCA00347-CD18-4F08-B52D-4EECC6CE0971}"/>
                    </a:ext>
                  </a:extLst>
                </p:cNvPr>
                <p:cNvSpPr>
                  <a:spLocks/>
                </p:cNvSpPr>
                <p:nvPr/>
              </p:nvSpPr>
              <p:spPr bwMode="auto">
                <a:xfrm>
                  <a:off x="4473576" y="3751263"/>
                  <a:ext cx="76200" cy="76200"/>
                </a:xfrm>
                <a:custGeom>
                  <a:avLst/>
                  <a:gdLst>
                    <a:gd name="T0" fmla="*/ 3 w 15"/>
                    <a:gd name="T1" fmla="*/ 0 h 15"/>
                    <a:gd name="T2" fmla="*/ 12 w 15"/>
                    <a:gd name="T3" fmla="*/ 0 h 15"/>
                    <a:gd name="T4" fmla="*/ 15 w 15"/>
                    <a:gd name="T5" fmla="*/ 3 h 15"/>
                    <a:gd name="T6" fmla="*/ 15 w 15"/>
                    <a:gd name="T7" fmla="*/ 12 h 15"/>
                    <a:gd name="T8" fmla="*/ 12 w 15"/>
                    <a:gd name="T9" fmla="*/ 15 h 15"/>
                    <a:gd name="T10" fmla="*/ 3 w 15"/>
                    <a:gd name="T11" fmla="*/ 15 h 15"/>
                    <a:gd name="T12" fmla="*/ 0 w 15"/>
                    <a:gd name="T13" fmla="*/ 12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2" y="0"/>
                        <a:pt x="12" y="0"/>
                        <a:pt x="12" y="0"/>
                      </a:cubicBezTo>
                      <a:cubicBezTo>
                        <a:pt x="14" y="0"/>
                        <a:pt x="15" y="1"/>
                        <a:pt x="15" y="3"/>
                      </a:cubicBezTo>
                      <a:cubicBezTo>
                        <a:pt x="15" y="12"/>
                        <a:pt x="15" y="12"/>
                        <a:pt x="15" y="12"/>
                      </a:cubicBezTo>
                      <a:cubicBezTo>
                        <a:pt x="15" y="14"/>
                        <a:pt x="14" y="15"/>
                        <a:pt x="12" y="15"/>
                      </a:cubicBezTo>
                      <a:cubicBezTo>
                        <a:pt x="3" y="15"/>
                        <a:pt x="3" y="15"/>
                        <a:pt x="3" y="15"/>
                      </a:cubicBezTo>
                      <a:cubicBezTo>
                        <a:pt x="1" y="15"/>
                        <a:pt x="0" y="14"/>
                        <a:pt x="0" y="12"/>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40" name="Freeform 176">
                  <a:extLst>
                    <a:ext uri="{FF2B5EF4-FFF2-40B4-BE49-F238E27FC236}">
                      <a16:creationId xmlns:a16="http://schemas.microsoft.com/office/drawing/2014/main" id="{9653B55B-1FD5-4996-BAB5-953F30521BA0}"/>
                    </a:ext>
                  </a:extLst>
                </p:cNvPr>
                <p:cNvSpPr>
                  <a:spLocks/>
                </p:cNvSpPr>
                <p:nvPr/>
              </p:nvSpPr>
              <p:spPr bwMode="auto">
                <a:xfrm>
                  <a:off x="4568826" y="3751263"/>
                  <a:ext cx="76200" cy="76200"/>
                </a:xfrm>
                <a:custGeom>
                  <a:avLst/>
                  <a:gdLst>
                    <a:gd name="T0" fmla="*/ 2 w 15"/>
                    <a:gd name="T1" fmla="*/ 0 h 15"/>
                    <a:gd name="T2" fmla="*/ 12 w 15"/>
                    <a:gd name="T3" fmla="*/ 0 h 15"/>
                    <a:gd name="T4" fmla="*/ 15 w 15"/>
                    <a:gd name="T5" fmla="*/ 3 h 15"/>
                    <a:gd name="T6" fmla="*/ 15 w 15"/>
                    <a:gd name="T7" fmla="*/ 12 h 15"/>
                    <a:gd name="T8" fmla="*/ 12 w 15"/>
                    <a:gd name="T9" fmla="*/ 15 h 15"/>
                    <a:gd name="T10" fmla="*/ 2 w 15"/>
                    <a:gd name="T11" fmla="*/ 15 h 15"/>
                    <a:gd name="T12" fmla="*/ 0 w 15"/>
                    <a:gd name="T13" fmla="*/ 12 h 15"/>
                    <a:gd name="T14" fmla="*/ 0 w 15"/>
                    <a:gd name="T15" fmla="*/ 3 h 15"/>
                    <a:gd name="T16" fmla="*/ 2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2" y="0"/>
                      </a:moveTo>
                      <a:cubicBezTo>
                        <a:pt x="12" y="0"/>
                        <a:pt x="12" y="0"/>
                        <a:pt x="12" y="0"/>
                      </a:cubicBezTo>
                      <a:cubicBezTo>
                        <a:pt x="14" y="0"/>
                        <a:pt x="15" y="1"/>
                        <a:pt x="15" y="3"/>
                      </a:cubicBezTo>
                      <a:cubicBezTo>
                        <a:pt x="15" y="12"/>
                        <a:pt x="15" y="12"/>
                        <a:pt x="15" y="12"/>
                      </a:cubicBezTo>
                      <a:cubicBezTo>
                        <a:pt x="15" y="14"/>
                        <a:pt x="14" y="15"/>
                        <a:pt x="12" y="15"/>
                      </a:cubicBezTo>
                      <a:cubicBezTo>
                        <a:pt x="2" y="15"/>
                        <a:pt x="2" y="15"/>
                        <a:pt x="2" y="15"/>
                      </a:cubicBezTo>
                      <a:cubicBezTo>
                        <a:pt x="1" y="15"/>
                        <a:pt x="0" y="14"/>
                        <a:pt x="0" y="12"/>
                      </a:cubicBezTo>
                      <a:cubicBezTo>
                        <a:pt x="0" y="3"/>
                        <a:pt x="0" y="3"/>
                        <a:pt x="0" y="3"/>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41" name="Freeform 177">
                  <a:extLst>
                    <a:ext uri="{FF2B5EF4-FFF2-40B4-BE49-F238E27FC236}">
                      <a16:creationId xmlns:a16="http://schemas.microsoft.com/office/drawing/2014/main" id="{5E9FAA84-5155-4FA7-81CC-749AC12665C3}"/>
                    </a:ext>
                  </a:extLst>
                </p:cNvPr>
                <p:cNvSpPr>
                  <a:spLocks/>
                </p:cNvSpPr>
                <p:nvPr/>
              </p:nvSpPr>
              <p:spPr bwMode="auto">
                <a:xfrm>
                  <a:off x="4660901" y="3751263"/>
                  <a:ext cx="76200" cy="76200"/>
                </a:xfrm>
                <a:custGeom>
                  <a:avLst/>
                  <a:gdLst>
                    <a:gd name="T0" fmla="*/ 3 w 15"/>
                    <a:gd name="T1" fmla="*/ 0 h 15"/>
                    <a:gd name="T2" fmla="*/ 13 w 15"/>
                    <a:gd name="T3" fmla="*/ 0 h 15"/>
                    <a:gd name="T4" fmla="*/ 15 w 15"/>
                    <a:gd name="T5" fmla="*/ 3 h 15"/>
                    <a:gd name="T6" fmla="*/ 15 w 15"/>
                    <a:gd name="T7" fmla="*/ 12 h 15"/>
                    <a:gd name="T8" fmla="*/ 13 w 15"/>
                    <a:gd name="T9" fmla="*/ 15 h 15"/>
                    <a:gd name="T10" fmla="*/ 3 w 15"/>
                    <a:gd name="T11" fmla="*/ 15 h 15"/>
                    <a:gd name="T12" fmla="*/ 0 w 15"/>
                    <a:gd name="T13" fmla="*/ 12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3" y="0"/>
                        <a:pt x="13" y="0"/>
                        <a:pt x="13" y="0"/>
                      </a:cubicBezTo>
                      <a:cubicBezTo>
                        <a:pt x="14" y="0"/>
                        <a:pt x="15" y="1"/>
                        <a:pt x="15" y="3"/>
                      </a:cubicBezTo>
                      <a:cubicBezTo>
                        <a:pt x="15" y="12"/>
                        <a:pt x="15" y="12"/>
                        <a:pt x="15" y="12"/>
                      </a:cubicBezTo>
                      <a:cubicBezTo>
                        <a:pt x="15" y="14"/>
                        <a:pt x="14" y="15"/>
                        <a:pt x="13" y="15"/>
                      </a:cubicBezTo>
                      <a:cubicBezTo>
                        <a:pt x="3" y="15"/>
                        <a:pt x="3" y="15"/>
                        <a:pt x="3" y="15"/>
                      </a:cubicBezTo>
                      <a:cubicBezTo>
                        <a:pt x="2" y="15"/>
                        <a:pt x="0" y="14"/>
                        <a:pt x="0" y="12"/>
                      </a:cubicBezTo>
                      <a:cubicBezTo>
                        <a:pt x="0" y="3"/>
                        <a:pt x="0" y="3"/>
                        <a:pt x="0" y="3"/>
                      </a:cubicBezTo>
                      <a:cubicBezTo>
                        <a:pt x="0" y="1"/>
                        <a:pt x="2"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42" name="Freeform 178">
                  <a:extLst>
                    <a:ext uri="{FF2B5EF4-FFF2-40B4-BE49-F238E27FC236}">
                      <a16:creationId xmlns:a16="http://schemas.microsoft.com/office/drawing/2014/main" id="{1A88287A-F078-4F60-812E-C088510E9252}"/>
                    </a:ext>
                  </a:extLst>
                </p:cNvPr>
                <p:cNvSpPr>
                  <a:spLocks/>
                </p:cNvSpPr>
                <p:nvPr/>
              </p:nvSpPr>
              <p:spPr bwMode="auto">
                <a:xfrm>
                  <a:off x="4756151" y="3751263"/>
                  <a:ext cx="76200" cy="76200"/>
                </a:xfrm>
                <a:custGeom>
                  <a:avLst/>
                  <a:gdLst>
                    <a:gd name="T0" fmla="*/ 3 w 15"/>
                    <a:gd name="T1" fmla="*/ 0 h 15"/>
                    <a:gd name="T2" fmla="*/ 12 w 15"/>
                    <a:gd name="T3" fmla="*/ 0 h 15"/>
                    <a:gd name="T4" fmla="*/ 15 w 15"/>
                    <a:gd name="T5" fmla="*/ 3 h 15"/>
                    <a:gd name="T6" fmla="*/ 15 w 15"/>
                    <a:gd name="T7" fmla="*/ 12 h 15"/>
                    <a:gd name="T8" fmla="*/ 12 w 15"/>
                    <a:gd name="T9" fmla="*/ 15 h 15"/>
                    <a:gd name="T10" fmla="*/ 3 w 15"/>
                    <a:gd name="T11" fmla="*/ 15 h 15"/>
                    <a:gd name="T12" fmla="*/ 0 w 15"/>
                    <a:gd name="T13" fmla="*/ 12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2" y="0"/>
                        <a:pt x="12" y="0"/>
                        <a:pt x="12" y="0"/>
                      </a:cubicBezTo>
                      <a:cubicBezTo>
                        <a:pt x="14" y="0"/>
                        <a:pt x="15" y="1"/>
                        <a:pt x="15" y="3"/>
                      </a:cubicBezTo>
                      <a:cubicBezTo>
                        <a:pt x="15" y="12"/>
                        <a:pt x="15" y="12"/>
                        <a:pt x="15" y="12"/>
                      </a:cubicBezTo>
                      <a:cubicBezTo>
                        <a:pt x="15" y="14"/>
                        <a:pt x="14" y="15"/>
                        <a:pt x="12" y="15"/>
                      </a:cubicBezTo>
                      <a:cubicBezTo>
                        <a:pt x="3" y="15"/>
                        <a:pt x="3" y="15"/>
                        <a:pt x="3" y="15"/>
                      </a:cubicBezTo>
                      <a:cubicBezTo>
                        <a:pt x="1" y="15"/>
                        <a:pt x="0" y="14"/>
                        <a:pt x="0" y="12"/>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43" name="Freeform 179">
                  <a:extLst>
                    <a:ext uri="{FF2B5EF4-FFF2-40B4-BE49-F238E27FC236}">
                      <a16:creationId xmlns:a16="http://schemas.microsoft.com/office/drawing/2014/main" id="{6675A521-7CEB-44CE-A370-A9CADA71277C}"/>
                    </a:ext>
                  </a:extLst>
                </p:cNvPr>
                <p:cNvSpPr>
                  <a:spLocks/>
                </p:cNvSpPr>
                <p:nvPr/>
              </p:nvSpPr>
              <p:spPr bwMode="auto">
                <a:xfrm>
                  <a:off x="4852988" y="3751263"/>
                  <a:ext cx="76200" cy="76200"/>
                </a:xfrm>
                <a:custGeom>
                  <a:avLst/>
                  <a:gdLst>
                    <a:gd name="T0" fmla="*/ 2 w 15"/>
                    <a:gd name="T1" fmla="*/ 0 h 15"/>
                    <a:gd name="T2" fmla="*/ 12 w 15"/>
                    <a:gd name="T3" fmla="*/ 0 h 15"/>
                    <a:gd name="T4" fmla="*/ 15 w 15"/>
                    <a:gd name="T5" fmla="*/ 3 h 15"/>
                    <a:gd name="T6" fmla="*/ 15 w 15"/>
                    <a:gd name="T7" fmla="*/ 12 h 15"/>
                    <a:gd name="T8" fmla="*/ 12 w 15"/>
                    <a:gd name="T9" fmla="*/ 15 h 15"/>
                    <a:gd name="T10" fmla="*/ 2 w 15"/>
                    <a:gd name="T11" fmla="*/ 15 h 15"/>
                    <a:gd name="T12" fmla="*/ 0 w 15"/>
                    <a:gd name="T13" fmla="*/ 12 h 15"/>
                    <a:gd name="T14" fmla="*/ 0 w 15"/>
                    <a:gd name="T15" fmla="*/ 3 h 15"/>
                    <a:gd name="T16" fmla="*/ 2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2" y="0"/>
                      </a:moveTo>
                      <a:cubicBezTo>
                        <a:pt x="12" y="0"/>
                        <a:pt x="12" y="0"/>
                        <a:pt x="12" y="0"/>
                      </a:cubicBezTo>
                      <a:cubicBezTo>
                        <a:pt x="13" y="0"/>
                        <a:pt x="15" y="1"/>
                        <a:pt x="15" y="3"/>
                      </a:cubicBezTo>
                      <a:cubicBezTo>
                        <a:pt x="15" y="12"/>
                        <a:pt x="15" y="12"/>
                        <a:pt x="15" y="12"/>
                      </a:cubicBezTo>
                      <a:cubicBezTo>
                        <a:pt x="15" y="14"/>
                        <a:pt x="13" y="15"/>
                        <a:pt x="12" y="15"/>
                      </a:cubicBezTo>
                      <a:cubicBezTo>
                        <a:pt x="2" y="15"/>
                        <a:pt x="2" y="15"/>
                        <a:pt x="2" y="15"/>
                      </a:cubicBezTo>
                      <a:cubicBezTo>
                        <a:pt x="1" y="15"/>
                        <a:pt x="0" y="14"/>
                        <a:pt x="0" y="12"/>
                      </a:cubicBezTo>
                      <a:cubicBezTo>
                        <a:pt x="0" y="3"/>
                        <a:pt x="0" y="3"/>
                        <a:pt x="0" y="3"/>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44" name="Freeform 180">
                  <a:extLst>
                    <a:ext uri="{FF2B5EF4-FFF2-40B4-BE49-F238E27FC236}">
                      <a16:creationId xmlns:a16="http://schemas.microsoft.com/office/drawing/2014/main" id="{16C04611-7542-47B3-81C7-1CF536CF2B25}"/>
                    </a:ext>
                  </a:extLst>
                </p:cNvPr>
                <p:cNvSpPr>
                  <a:spLocks/>
                </p:cNvSpPr>
                <p:nvPr/>
              </p:nvSpPr>
              <p:spPr bwMode="auto">
                <a:xfrm>
                  <a:off x="4943476" y="3751263"/>
                  <a:ext cx="76200" cy="76200"/>
                </a:xfrm>
                <a:custGeom>
                  <a:avLst/>
                  <a:gdLst>
                    <a:gd name="T0" fmla="*/ 3 w 15"/>
                    <a:gd name="T1" fmla="*/ 0 h 15"/>
                    <a:gd name="T2" fmla="*/ 13 w 15"/>
                    <a:gd name="T3" fmla="*/ 0 h 15"/>
                    <a:gd name="T4" fmla="*/ 15 w 15"/>
                    <a:gd name="T5" fmla="*/ 3 h 15"/>
                    <a:gd name="T6" fmla="*/ 15 w 15"/>
                    <a:gd name="T7" fmla="*/ 12 h 15"/>
                    <a:gd name="T8" fmla="*/ 13 w 15"/>
                    <a:gd name="T9" fmla="*/ 15 h 15"/>
                    <a:gd name="T10" fmla="*/ 3 w 15"/>
                    <a:gd name="T11" fmla="*/ 15 h 15"/>
                    <a:gd name="T12" fmla="*/ 0 w 15"/>
                    <a:gd name="T13" fmla="*/ 12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3" y="0"/>
                        <a:pt x="13" y="0"/>
                        <a:pt x="13" y="0"/>
                      </a:cubicBezTo>
                      <a:cubicBezTo>
                        <a:pt x="14" y="0"/>
                        <a:pt x="15" y="1"/>
                        <a:pt x="15" y="3"/>
                      </a:cubicBezTo>
                      <a:cubicBezTo>
                        <a:pt x="15" y="12"/>
                        <a:pt x="15" y="12"/>
                        <a:pt x="15" y="12"/>
                      </a:cubicBezTo>
                      <a:cubicBezTo>
                        <a:pt x="15" y="14"/>
                        <a:pt x="14" y="15"/>
                        <a:pt x="13" y="15"/>
                      </a:cubicBezTo>
                      <a:cubicBezTo>
                        <a:pt x="3" y="15"/>
                        <a:pt x="3" y="15"/>
                        <a:pt x="3" y="15"/>
                      </a:cubicBezTo>
                      <a:cubicBezTo>
                        <a:pt x="1" y="15"/>
                        <a:pt x="0" y="14"/>
                        <a:pt x="0" y="12"/>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45" name="Freeform 181">
                  <a:extLst>
                    <a:ext uri="{FF2B5EF4-FFF2-40B4-BE49-F238E27FC236}">
                      <a16:creationId xmlns:a16="http://schemas.microsoft.com/office/drawing/2014/main" id="{A296C5AA-2158-414C-83B8-A37DF93858D3}"/>
                    </a:ext>
                  </a:extLst>
                </p:cNvPr>
                <p:cNvSpPr>
                  <a:spLocks/>
                </p:cNvSpPr>
                <p:nvPr/>
              </p:nvSpPr>
              <p:spPr bwMode="auto">
                <a:xfrm>
                  <a:off x="5040313" y="3751263"/>
                  <a:ext cx="76200" cy="76200"/>
                </a:xfrm>
                <a:custGeom>
                  <a:avLst/>
                  <a:gdLst>
                    <a:gd name="T0" fmla="*/ 3 w 15"/>
                    <a:gd name="T1" fmla="*/ 0 h 15"/>
                    <a:gd name="T2" fmla="*/ 12 w 15"/>
                    <a:gd name="T3" fmla="*/ 0 h 15"/>
                    <a:gd name="T4" fmla="*/ 15 w 15"/>
                    <a:gd name="T5" fmla="*/ 3 h 15"/>
                    <a:gd name="T6" fmla="*/ 15 w 15"/>
                    <a:gd name="T7" fmla="*/ 12 h 15"/>
                    <a:gd name="T8" fmla="*/ 12 w 15"/>
                    <a:gd name="T9" fmla="*/ 15 h 15"/>
                    <a:gd name="T10" fmla="*/ 3 w 15"/>
                    <a:gd name="T11" fmla="*/ 15 h 15"/>
                    <a:gd name="T12" fmla="*/ 0 w 15"/>
                    <a:gd name="T13" fmla="*/ 12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2" y="0"/>
                        <a:pt x="12" y="0"/>
                        <a:pt x="12" y="0"/>
                      </a:cubicBezTo>
                      <a:cubicBezTo>
                        <a:pt x="14" y="0"/>
                        <a:pt x="15" y="1"/>
                        <a:pt x="15" y="3"/>
                      </a:cubicBezTo>
                      <a:cubicBezTo>
                        <a:pt x="15" y="12"/>
                        <a:pt x="15" y="12"/>
                        <a:pt x="15" y="12"/>
                      </a:cubicBezTo>
                      <a:cubicBezTo>
                        <a:pt x="15" y="14"/>
                        <a:pt x="14" y="15"/>
                        <a:pt x="12" y="15"/>
                      </a:cubicBezTo>
                      <a:cubicBezTo>
                        <a:pt x="3" y="15"/>
                        <a:pt x="3" y="15"/>
                        <a:pt x="3" y="15"/>
                      </a:cubicBezTo>
                      <a:cubicBezTo>
                        <a:pt x="1" y="15"/>
                        <a:pt x="0" y="14"/>
                        <a:pt x="0" y="12"/>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46" name="Freeform 182">
                  <a:extLst>
                    <a:ext uri="{FF2B5EF4-FFF2-40B4-BE49-F238E27FC236}">
                      <a16:creationId xmlns:a16="http://schemas.microsoft.com/office/drawing/2014/main" id="{F31F7C94-AD72-49EB-BBFC-8C7E99EF2F77}"/>
                    </a:ext>
                  </a:extLst>
                </p:cNvPr>
                <p:cNvSpPr>
                  <a:spLocks/>
                </p:cNvSpPr>
                <p:nvPr/>
              </p:nvSpPr>
              <p:spPr bwMode="auto">
                <a:xfrm>
                  <a:off x="4027488" y="3843338"/>
                  <a:ext cx="76200" cy="76200"/>
                </a:xfrm>
                <a:custGeom>
                  <a:avLst/>
                  <a:gdLst>
                    <a:gd name="T0" fmla="*/ 3 w 15"/>
                    <a:gd name="T1" fmla="*/ 0 h 15"/>
                    <a:gd name="T2" fmla="*/ 12 w 15"/>
                    <a:gd name="T3" fmla="*/ 0 h 15"/>
                    <a:gd name="T4" fmla="*/ 15 w 15"/>
                    <a:gd name="T5" fmla="*/ 3 h 15"/>
                    <a:gd name="T6" fmla="*/ 15 w 15"/>
                    <a:gd name="T7" fmla="*/ 13 h 15"/>
                    <a:gd name="T8" fmla="*/ 12 w 15"/>
                    <a:gd name="T9" fmla="*/ 15 h 15"/>
                    <a:gd name="T10" fmla="*/ 3 w 15"/>
                    <a:gd name="T11" fmla="*/ 15 h 15"/>
                    <a:gd name="T12" fmla="*/ 0 w 15"/>
                    <a:gd name="T13" fmla="*/ 13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2" y="0"/>
                        <a:pt x="12" y="0"/>
                        <a:pt x="12" y="0"/>
                      </a:cubicBezTo>
                      <a:cubicBezTo>
                        <a:pt x="14" y="0"/>
                        <a:pt x="15" y="1"/>
                        <a:pt x="15" y="3"/>
                      </a:cubicBezTo>
                      <a:cubicBezTo>
                        <a:pt x="15" y="13"/>
                        <a:pt x="15" y="13"/>
                        <a:pt x="15" y="13"/>
                      </a:cubicBezTo>
                      <a:cubicBezTo>
                        <a:pt x="15" y="14"/>
                        <a:pt x="14" y="15"/>
                        <a:pt x="12" y="15"/>
                      </a:cubicBezTo>
                      <a:cubicBezTo>
                        <a:pt x="3" y="15"/>
                        <a:pt x="3" y="15"/>
                        <a:pt x="3" y="15"/>
                      </a:cubicBezTo>
                      <a:cubicBezTo>
                        <a:pt x="1" y="15"/>
                        <a:pt x="0" y="14"/>
                        <a:pt x="0" y="13"/>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47" name="Freeform 183">
                  <a:extLst>
                    <a:ext uri="{FF2B5EF4-FFF2-40B4-BE49-F238E27FC236}">
                      <a16:creationId xmlns:a16="http://schemas.microsoft.com/office/drawing/2014/main" id="{C9E652BE-1089-4D9A-B1E5-EA498F2A6FA1}"/>
                    </a:ext>
                  </a:extLst>
                </p:cNvPr>
                <p:cNvSpPr>
                  <a:spLocks/>
                </p:cNvSpPr>
                <p:nvPr/>
              </p:nvSpPr>
              <p:spPr bwMode="auto">
                <a:xfrm>
                  <a:off x="4124326" y="3843338"/>
                  <a:ext cx="76200" cy="76200"/>
                </a:xfrm>
                <a:custGeom>
                  <a:avLst/>
                  <a:gdLst>
                    <a:gd name="T0" fmla="*/ 2 w 15"/>
                    <a:gd name="T1" fmla="*/ 0 h 15"/>
                    <a:gd name="T2" fmla="*/ 12 w 15"/>
                    <a:gd name="T3" fmla="*/ 0 h 15"/>
                    <a:gd name="T4" fmla="*/ 15 w 15"/>
                    <a:gd name="T5" fmla="*/ 3 h 15"/>
                    <a:gd name="T6" fmla="*/ 15 w 15"/>
                    <a:gd name="T7" fmla="*/ 13 h 15"/>
                    <a:gd name="T8" fmla="*/ 12 w 15"/>
                    <a:gd name="T9" fmla="*/ 15 h 15"/>
                    <a:gd name="T10" fmla="*/ 2 w 15"/>
                    <a:gd name="T11" fmla="*/ 15 h 15"/>
                    <a:gd name="T12" fmla="*/ 0 w 15"/>
                    <a:gd name="T13" fmla="*/ 13 h 15"/>
                    <a:gd name="T14" fmla="*/ 0 w 15"/>
                    <a:gd name="T15" fmla="*/ 3 h 15"/>
                    <a:gd name="T16" fmla="*/ 2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2" y="0"/>
                      </a:moveTo>
                      <a:cubicBezTo>
                        <a:pt x="12" y="0"/>
                        <a:pt x="12" y="0"/>
                        <a:pt x="12" y="0"/>
                      </a:cubicBezTo>
                      <a:cubicBezTo>
                        <a:pt x="14" y="0"/>
                        <a:pt x="15" y="1"/>
                        <a:pt x="15" y="3"/>
                      </a:cubicBezTo>
                      <a:cubicBezTo>
                        <a:pt x="15" y="13"/>
                        <a:pt x="15" y="13"/>
                        <a:pt x="15" y="13"/>
                      </a:cubicBezTo>
                      <a:cubicBezTo>
                        <a:pt x="15" y="14"/>
                        <a:pt x="14" y="15"/>
                        <a:pt x="12" y="15"/>
                      </a:cubicBezTo>
                      <a:cubicBezTo>
                        <a:pt x="2" y="15"/>
                        <a:pt x="2" y="15"/>
                        <a:pt x="2" y="15"/>
                      </a:cubicBezTo>
                      <a:cubicBezTo>
                        <a:pt x="1" y="15"/>
                        <a:pt x="0" y="14"/>
                        <a:pt x="0" y="13"/>
                      </a:cubicBezTo>
                      <a:cubicBezTo>
                        <a:pt x="0" y="3"/>
                        <a:pt x="0" y="3"/>
                        <a:pt x="0" y="3"/>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48" name="Freeform 184">
                  <a:extLst>
                    <a:ext uri="{FF2B5EF4-FFF2-40B4-BE49-F238E27FC236}">
                      <a16:creationId xmlns:a16="http://schemas.microsoft.com/office/drawing/2014/main" id="{9B9943E3-0E73-42E5-81BB-87CCC1C0CC22}"/>
                    </a:ext>
                  </a:extLst>
                </p:cNvPr>
                <p:cNvSpPr>
                  <a:spLocks/>
                </p:cNvSpPr>
                <p:nvPr/>
              </p:nvSpPr>
              <p:spPr bwMode="auto">
                <a:xfrm>
                  <a:off x="4214813" y="3843338"/>
                  <a:ext cx="76200" cy="76200"/>
                </a:xfrm>
                <a:custGeom>
                  <a:avLst/>
                  <a:gdLst>
                    <a:gd name="T0" fmla="*/ 3 w 15"/>
                    <a:gd name="T1" fmla="*/ 0 h 15"/>
                    <a:gd name="T2" fmla="*/ 13 w 15"/>
                    <a:gd name="T3" fmla="*/ 0 h 15"/>
                    <a:gd name="T4" fmla="*/ 15 w 15"/>
                    <a:gd name="T5" fmla="*/ 3 h 15"/>
                    <a:gd name="T6" fmla="*/ 15 w 15"/>
                    <a:gd name="T7" fmla="*/ 13 h 15"/>
                    <a:gd name="T8" fmla="*/ 13 w 15"/>
                    <a:gd name="T9" fmla="*/ 15 h 15"/>
                    <a:gd name="T10" fmla="*/ 3 w 15"/>
                    <a:gd name="T11" fmla="*/ 15 h 15"/>
                    <a:gd name="T12" fmla="*/ 0 w 15"/>
                    <a:gd name="T13" fmla="*/ 13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3" y="0"/>
                        <a:pt x="13" y="0"/>
                        <a:pt x="13" y="0"/>
                      </a:cubicBezTo>
                      <a:cubicBezTo>
                        <a:pt x="14" y="0"/>
                        <a:pt x="15" y="1"/>
                        <a:pt x="15" y="3"/>
                      </a:cubicBezTo>
                      <a:cubicBezTo>
                        <a:pt x="15" y="13"/>
                        <a:pt x="15" y="13"/>
                        <a:pt x="15" y="13"/>
                      </a:cubicBezTo>
                      <a:cubicBezTo>
                        <a:pt x="15" y="14"/>
                        <a:pt x="14" y="15"/>
                        <a:pt x="13" y="15"/>
                      </a:cubicBezTo>
                      <a:cubicBezTo>
                        <a:pt x="3" y="15"/>
                        <a:pt x="3" y="15"/>
                        <a:pt x="3" y="15"/>
                      </a:cubicBezTo>
                      <a:cubicBezTo>
                        <a:pt x="2" y="15"/>
                        <a:pt x="0" y="14"/>
                        <a:pt x="0" y="13"/>
                      </a:cubicBezTo>
                      <a:cubicBezTo>
                        <a:pt x="0" y="3"/>
                        <a:pt x="0" y="3"/>
                        <a:pt x="0" y="3"/>
                      </a:cubicBezTo>
                      <a:cubicBezTo>
                        <a:pt x="0" y="1"/>
                        <a:pt x="2"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49" name="Freeform 185">
                  <a:extLst>
                    <a:ext uri="{FF2B5EF4-FFF2-40B4-BE49-F238E27FC236}">
                      <a16:creationId xmlns:a16="http://schemas.microsoft.com/office/drawing/2014/main" id="{DF2EAC19-3B80-49CB-8D28-51B2AC1155BD}"/>
                    </a:ext>
                  </a:extLst>
                </p:cNvPr>
                <p:cNvSpPr>
                  <a:spLocks/>
                </p:cNvSpPr>
                <p:nvPr/>
              </p:nvSpPr>
              <p:spPr bwMode="auto">
                <a:xfrm>
                  <a:off x="4311651" y="3843338"/>
                  <a:ext cx="76200" cy="76200"/>
                </a:xfrm>
                <a:custGeom>
                  <a:avLst/>
                  <a:gdLst>
                    <a:gd name="T0" fmla="*/ 3 w 15"/>
                    <a:gd name="T1" fmla="*/ 0 h 15"/>
                    <a:gd name="T2" fmla="*/ 12 w 15"/>
                    <a:gd name="T3" fmla="*/ 0 h 15"/>
                    <a:gd name="T4" fmla="*/ 15 w 15"/>
                    <a:gd name="T5" fmla="*/ 3 h 15"/>
                    <a:gd name="T6" fmla="*/ 15 w 15"/>
                    <a:gd name="T7" fmla="*/ 13 h 15"/>
                    <a:gd name="T8" fmla="*/ 12 w 15"/>
                    <a:gd name="T9" fmla="*/ 15 h 15"/>
                    <a:gd name="T10" fmla="*/ 3 w 15"/>
                    <a:gd name="T11" fmla="*/ 15 h 15"/>
                    <a:gd name="T12" fmla="*/ 0 w 15"/>
                    <a:gd name="T13" fmla="*/ 13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2" y="0"/>
                        <a:pt x="12" y="0"/>
                        <a:pt x="12" y="0"/>
                      </a:cubicBezTo>
                      <a:cubicBezTo>
                        <a:pt x="14" y="0"/>
                        <a:pt x="15" y="1"/>
                        <a:pt x="15" y="3"/>
                      </a:cubicBezTo>
                      <a:cubicBezTo>
                        <a:pt x="15" y="13"/>
                        <a:pt x="15" y="13"/>
                        <a:pt x="15" y="13"/>
                      </a:cubicBezTo>
                      <a:cubicBezTo>
                        <a:pt x="15" y="14"/>
                        <a:pt x="14" y="15"/>
                        <a:pt x="12" y="15"/>
                      </a:cubicBezTo>
                      <a:cubicBezTo>
                        <a:pt x="3" y="15"/>
                        <a:pt x="3" y="15"/>
                        <a:pt x="3" y="15"/>
                      </a:cubicBezTo>
                      <a:cubicBezTo>
                        <a:pt x="1" y="15"/>
                        <a:pt x="0" y="14"/>
                        <a:pt x="0" y="13"/>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50" name="Freeform 186">
                  <a:extLst>
                    <a:ext uri="{FF2B5EF4-FFF2-40B4-BE49-F238E27FC236}">
                      <a16:creationId xmlns:a16="http://schemas.microsoft.com/office/drawing/2014/main" id="{386B0A27-13BF-41BE-BF87-050053441213}"/>
                    </a:ext>
                  </a:extLst>
                </p:cNvPr>
                <p:cNvSpPr>
                  <a:spLocks/>
                </p:cNvSpPr>
                <p:nvPr/>
              </p:nvSpPr>
              <p:spPr bwMode="auto">
                <a:xfrm>
                  <a:off x="4406901" y="3843338"/>
                  <a:ext cx="76200" cy="76200"/>
                </a:xfrm>
                <a:custGeom>
                  <a:avLst/>
                  <a:gdLst>
                    <a:gd name="T0" fmla="*/ 2 w 15"/>
                    <a:gd name="T1" fmla="*/ 0 h 15"/>
                    <a:gd name="T2" fmla="*/ 12 w 15"/>
                    <a:gd name="T3" fmla="*/ 0 h 15"/>
                    <a:gd name="T4" fmla="*/ 15 w 15"/>
                    <a:gd name="T5" fmla="*/ 3 h 15"/>
                    <a:gd name="T6" fmla="*/ 15 w 15"/>
                    <a:gd name="T7" fmla="*/ 13 h 15"/>
                    <a:gd name="T8" fmla="*/ 12 w 15"/>
                    <a:gd name="T9" fmla="*/ 15 h 15"/>
                    <a:gd name="T10" fmla="*/ 2 w 15"/>
                    <a:gd name="T11" fmla="*/ 15 h 15"/>
                    <a:gd name="T12" fmla="*/ 0 w 15"/>
                    <a:gd name="T13" fmla="*/ 13 h 15"/>
                    <a:gd name="T14" fmla="*/ 0 w 15"/>
                    <a:gd name="T15" fmla="*/ 3 h 15"/>
                    <a:gd name="T16" fmla="*/ 2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2" y="0"/>
                      </a:moveTo>
                      <a:cubicBezTo>
                        <a:pt x="12" y="0"/>
                        <a:pt x="12" y="0"/>
                        <a:pt x="12" y="0"/>
                      </a:cubicBezTo>
                      <a:cubicBezTo>
                        <a:pt x="13" y="0"/>
                        <a:pt x="15" y="1"/>
                        <a:pt x="15" y="3"/>
                      </a:cubicBezTo>
                      <a:cubicBezTo>
                        <a:pt x="15" y="13"/>
                        <a:pt x="15" y="13"/>
                        <a:pt x="15" y="13"/>
                      </a:cubicBezTo>
                      <a:cubicBezTo>
                        <a:pt x="15" y="14"/>
                        <a:pt x="13" y="15"/>
                        <a:pt x="12" y="15"/>
                      </a:cubicBezTo>
                      <a:cubicBezTo>
                        <a:pt x="2" y="15"/>
                        <a:pt x="2" y="15"/>
                        <a:pt x="2" y="15"/>
                      </a:cubicBezTo>
                      <a:cubicBezTo>
                        <a:pt x="1" y="15"/>
                        <a:pt x="0" y="14"/>
                        <a:pt x="0" y="13"/>
                      </a:cubicBezTo>
                      <a:cubicBezTo>
                        <a:pt x="0" y="3"/>
                        <a:pt x="0" y="3"/>
                        <a:pt x="0" y="3"/>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51" name="Freeform 187">
                  <a:extLst>
                    <a:ext uri="{FF2B5EF4-FFF2-40B4-BE49-F238E27FC236}">
                      <a16:creationId xmlns:a16="http://schemas.microsoft.com/office/drawing/2014/main" id="{5C3A7C14-F2EE-474E-850D-4C705CE50C59}"/>
                    </a:ext>
                  </a:extLst>
                </p:cNvPr>
                <p:cNvSpPr>
                  <a:spLocks/>
                </p:cNvSpPr>
                <p:nvPr/>
              </p:nvSpPr>
              <p:spPr bwMode="auto">
                <a:xfrm>
                  <a:off x="4498976" y="3843338"/>
                  <a:ext cx="76200" cy="76200"/>
                </a:xfrm>
                <a:custGeom>
                  <a:avLst/>
                  <a:gdLst>
                    <a:gd name="T0" fmla="*/ 3 w 15"/>
                    <a:gd name="T1" fmla="*/ 0 h 15"/>
                    <a:gd name="T2" fmla="*/ 13 w 15"/>
                    <a:gd name="T3" fmla="*/ 0 h 15"/>
                    <a:gd name="T4" fmla="*/ 15 w 15"/>
                    <a:gd name="T5" fmla="*/ 3 h 15"/>
                    <a:gd name="T6" fmla="*/ 15 w 15"/>
                    <a:gd name="T7" fmla="*/ 13 h 15"/>
                    <a:gd name="T8" fmla="*/ 13 w 15"/>
                    <a:gd name="T9" fmla="*/ 15 h 15"/>
                    <a:gd name="T10" fmla="*/ 3 w 15"/>
                    <a:gd name="T11" fmla="*/ 15 h 15"/>
                    <a:gd name="T12" fmla="*/ 0 w 15"/>
                    <a:gd name="T13" fmla="*/ 13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3" y="0"/>
                        <a:pt x="13" y="0"/>
                        <a:pt x="13" y="0"/>
                      </a:cubicBezTo>
                      <a:cubicBezTo>
                        <a:pt x="14" y="0"/>
                        <a:pt x="15" y="1"/>
                        <a:pt x="15" y="3"/>
                      </a:cubicBezTo>
                      <a:cubicBezTo>
                        <a:pt x="15" y="13"/>
                        <a:pt x="15" y="13"/>
                        <a:pt x="15" y="13"/>
                      </a:cubicBezTo>
                      <a:cubicBezTo>
                        <a:pt x="15" y="14"/>
                        <a:pt x="14" y="15"/>
                        <a:pt x="13" y="15"/>
                      </a:cubicBezTo>
                      <a:cubicBezTo>
                        <a:pt x="3" y="15"/>
                        <a:pt x="3" y="15"/>
                        <a:pt x="3" y="15"/>
                      </a:cubicBezTo>
                      <a:cubicBezTo>
                        <a:pt x="1" y="15"/>
                        <a:pt x="0" y="14"/>
                        <a:pt x="0" y="13"/>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52" name="Freeform 188">
                  <a:extLst>
                    <a:ext uri="{FF2B5EF4-FFF2-40B4-BE49-F238E27FC236}">
                      <a16:creationId xmlns:a16="http://schemas.microsoft.com/office/drawing/2014/main" id="{ED83FE30-8D8F-4812-9BD0-F83BC093564B}"/>
                    </a:ext>
                  </a:extLst>
                </p:cNvPr>
                <p:cNvSpPr>
                  <a:spLocks/>
                </p:cNvSpPr>
                <p:nvPr/>
              </p:nvSpPr>
              <p:spPr bwMode="auto">
                <a:xfrm>
                  <a:off x="4594226" y="3843338"/>
                  <a:ext cx="76200" cy="76200"/>
                </a:xfrm>
                <a:custGeom>
                  <a:avLst/>
                  <a:gdLst>
                    <a:gd name="T0" fmla="*/ 3 w 15"/>
                    <a:gd name="T1" fmla="*/ 0 h 15"/>
                    <a:gd name="T2" fmla="*/ 12 w 15"/>
                    <a:gd name="T3" fmla="*/ 0 h 15"/>
                    <a:gd name="T4" fmla="*/ 15 w 15"/>
                    <a:gd name="T5" fmla="*/ 3 h 15"/>
                    <a:gd name="T6" fmla="*/ 15 w 15"/>
                    <a:gd name="T7" fmla="*/ 13 h 15"/>
                    <a:gd name="T8" fmla="*/ 12 w 15"/>
                    <a:gd name="T9" fmla="*/ 15 h 15"/>
                    <a:gd name="T10" fmla="*/ 3 w 15"/>
                    <a:gd name="T11" fmla="*/ 15 h 15"/>
                    <a:gd name="T12" fmla="*/ 0 w 15"/>
                    <a:gd name="T13" fmla="*/ 13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2" y="0"/>
                        <a:pt x="12" y="0"/>
                        <a:pt x="12" y="0"/>
                      </a:cubicBezTo>
                      <a:cubicBezTo>
                        <a:pt x="14" y="0"/>
                        <a:pt x="15" y="1"/>
                        <a:pt x="15" y="3"/>
                      </a:cubicBezTo>
                      <a:cubicBezTo>
                        <a:pt x="15" y="13"/>
                        <a:pt x="15" y="13"/>
                        <a:pt x="15" y="13"/>
                      </a:cubicBezTo>
                      <a:cubicBezTo>
                        <a:pt x="15" y="14"/>
                        <a:pt x="14" y="15"/>
                        <a:pt x="12" y="15"/>
                      </a:cubicBezTo>
                      <a:cubicBezTo>
                        <a:pt x="3" y="15"/>
                        <a:pt x="3" y="15"/>
                        <a:pt x="3" y="15"/>
                      </a:cubicBezTo>
                      <a:cubicBezTo>
                        <a:pt x="1" y="15"/>
                        <a:pt x="0" y="14"/>
                        <a:pt x="0" y="13"/>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53" name="Freeform 189">
                  <a:extLst>
                    <a:ext uri="{FF2B5EF4-FFF2-40B4-BE49-F238E27FC236}">
                      <a16:creationId xmlns:a16="http://schemas.microsoft.com/office/drawing/2014/main" id="{7B9648E2-B1FB-4361-AC3D-797AC97D847B}"/>
                    </a:ext>
                  </a:extLst>
                </p:cNvPr>
                <p:cNvSpPr>
                  <a:spLocks/>
                </p:cNvSpPr>
                <p:nvPr/>
              </p:nvSpPr>
              <p:spPr bwMode="auto">
                <a:xfrm>
                  <a:off x="4686301" y="3843338"/>
                  <a:ext cx="80963" cy="76200"/>
                </a:xfrm>
                <a:custGeom>
                  <a:avLst/>
                  <a:gdLst>
                    <a:gd name="T0" fmla="*/ 3 w 16"/>
                    <a:gd name="T1" fmla="*/ 0 h 15"/>
                    <a:gd name="T2" fmla="*/ 13 w 16"/>
                    <a:gd name="T3" fmla="*/ 0 h 15"/>
                    <a:gd name="T4" fmla="*/ 16 w 16"/>
                    <a:gd name="T5" fmla="*/ 3 h 15"/>
                    <a:gd name="T6" fmla="*/ 16 w 16"/>
                    <a:gd name="T7" fmla="*/ 13 h 15"/>
                    <a:gd name="T8" fmla="*/ 13 w 16"/>
                    <a:gd name="T9" fmla="*/ 15 h 15"/>
                    <a:gd name="T10" fmla="*/ 3 w 16"/>
                    <a:gd name="T11" fmla="*/ 15 h 15"/>
                    <a:gd name="T12" fmla="*/ 0 w 16"/>
                    <a:gd name="T13" fmla="*/ 13 h 15"/>
                    <a:gd name="T14" fmla="*/ 0 w 16"/>
                    <a:gd name="T15" fmla="*/ 3 h 15"/>
                    <a:gd name="T16" fmla="*/ 3 w 16"/>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3" y="0"/>
                      </a:moveTo>
                      <a:cubicBezTo>
                        <a:pt x="13" y="0"/>
                        <a:pt x="13" y="0"/>
                        <a:pt x="13" y="0"/>
                      </a:cubicBezTo>
                      <a:cubicBezTo>
                        <a:pt x="14" y="0"/>
                        <a:pt x="16" y="1"/>
                        <a:pt x="16" y="3"/>
                      </a:cubicBezTo>
                      <a:cubicBezTo>
                        <a:pt x="16" y="13"/>
                        <a:pt x="16" y="13"/>
                        <a:pt x="16" y="13"/>
                      </a:cubicBezTo>
                      <a:cubicBezTo>
                        <a:pt x="16" y="14"/>
                        <a:pt x="14" y="15"/>
                        <a:pt x="13" y="15"/>
                      </a:cubicBezTo>
                      <a:cubicBezTo>
                        <a:pt x="3" y="15"/>
                        <a:pt x="3" y="15"/>
                        <a:pt x="3" y="15"/>
                      </a:cubicBezTo>
                      <a:cubicBezTo>
                        <a:pt x="2" y="15"/>
                        <a:pt x="0" y="14"/>
                        <a:pt x="0" y="13"/>
                      </a:cubicBezTo>
                      <a:cubicBezTo>
                        <a:pt x="0" y="3"/>
                        <a:pt x="0" y="3"/>
                        <a:pt x="0" y="3"/>
                      </a:cubicBezTo>
                      <a:cubicBezTo>
                        <a:pt x="0" y="1"/>
                        <a:pt x="2"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54" name="Freeform 190">
                  <a:extLst>
                    <a:ext uri="{FF2B5EF4-FFF2-40B4-BE49-F238E27FC236}">
                      <a16:creationId xmlns:a16="http://schemas.microsoft.com/office/drawing/2014/main" id="{E1652456-FD51-42C2-AE3D-C815A030BA9F}"/>
                    </a:ext>
                  </a:extLst>
                </p:cNvPr>
                <p:cNvSpPr>
                  <a:spLocks/>
                </p:cNvSpPr>
                <p:nvPr/>
              </p:nvSpPr>
              <p:spPr bwMode="auto">
                <a:xfrm>
                  <a:off x="4781551" y="3843338"/>
                  <a:ext cx="76200" cy="76200"/>
                </a:xfrm>
                <a:custGeom>
                  <a:avLst/>
                  <a:gdLst>
                    <a:gd name="T0" fmla="*/ 3 w 15"/>
                    <a:gd name="T1" fmla="*/ 0 h 15"/>
                    <a:gd name="T2" fmla="*/ 13 w 15"/>
                    <a:gd name="T3" fmla="*/ 0 h 15"/>
                    <a:gd name="T4" fmla="*/ 15 w 15"/>
                    <a:gd name="T5" fmla="*/ 3 h 15"/>
                    <a:gd name="T6" fmla="*/ 15 w 15"/>
                    <a:gd name="T7" fmla="*/ 13 h 15"/>
                    <a:gd name="T8" fmla="*/ 13 w 15"/>
                    <a:gd name="T9" fmla="*/ 15 h 15"/>
                    <a:gd name="T10" fmla="*/ 3 w 15"/>
                    <a:gd name="T11" fmla="*/ 15 h 15"/>
                    <a:gd name="T12" fmla="*/ 0 w 15"/>
                    <a:gd name="T13" fmla="*/ 13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3" y="0"/>
                        <a:pt x="13" y="0"/>
                        <a:pt x="13" y="0"/>
                      </a:cubicBezTo>
                      <a:cubicBezTo>
                        <a:pt x="14" y="0"/>
                        <a:pt x="15" y="1"/>
                        <a:pt x="15" y="3"/>
                      </a:cubicBezTo>
                      <a:cubicBezTo>
                        <a:pt x="15" y="13"/>
                        <a:pt x="15" y="13"/>
                        <a:pt x="15" y="13"/>
                      </a:cubicBezTo>
                      <a:cubicBezTo>
                        <a:pt x="15" y="14"/>
                        <a:pt x="14" y="15"/>
                        <a:pt x="13" y="15"/>
                      </a:cubicBezTo>
                      <a:cubicBezTo>
                        <a:pt x="3" y="15"/>
                        <a:pt x="3" y="15"/>
                        <a:pt x="3" y="15"/>
                      </a:cubicBezTo>
                      <a:cubicBezTo>
                        <a:pt x="1" y="15"/>
                        <a:pt x="0" y="14"/>
                        <a:pt x="0" y="13"/>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55" name="Freeform 191">
                  <a:extLst>
                    <a:ext uri="{FF2B5EF4-FFF2-40B4-BE49-F238E27FC236}">
                      <a16:creationId xmlns:a16="http://schemas.microsoft.com/office/drawing/2014/main" id="{7863E777-19FD-4C3B-AD3E-EB1816B713C7}"/>
                    </a:ext>
                  </a:extLst>
                </p:cNvPr>
                <p:cNvSpPr>
                  <a:spLocks/>
                </p:cNvSpPr>
                <p:nvPr/>
              </p:nvSpPr>
              <p:spPr bwMode="auto">
                <a:xfrm>
                  <a:off x="4878388" y="3843338"/>
                  <a:ext cx="76200" cy="76200"/>
                </a:xfrm>
                <a:custGeom>
                  <a:avLst/>
                  <a:gdLst>
                    <a:gd name="T0" fmla="*/ 2 w 15"/>
                    <a:gd name="T1" fmla="*/ 0 h 15"/>
                    <a:gd name="T2" fmla="*/ 12 w 15"/>
                    <a:gd name="T3" fmla="*/ 0 h 15"/>
                    <a:gd name="T4" fmla="*/ 15 w 15"/>
                    <a:gd name="T5" fmla="*/ 3 h 15"/>
                    <a:gd name="T6" fmla="*/ 15 w 15"/>
                    <a:gd name="T7" fmla="*/ 13 h 15"/>
                    <a:gd name="T8" fmla="*/ 12 w 15"/>
                    <a:gd name="T9" fmla="*/ 15 h 15"/>
                    <a:gd name="T10" fmla="*/ 2 w 15"/>
                    <a:gd name="T11" fmla="*/ 15 h 15"/>
                    <a:gd name="T12" fmla="*/ 0 w 15"/>
                    <a:gd name="T13" fmla="*/ 13 h 15"/>
                    <a:gd name="T14" fmla="*/ 0 w 15"/>
                    <a:gd name="T15" fmla="*/ 3 h 15"/>
                    <a:gd name="T16" fmla="*/ 2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2" y="0"/>
                      </a:moveTo>
                      <a:cubicBezTo>
                        <a:pt x="12" y="0"/>
                        <a:pt x="12" y="0"/>
                        <a:pt x="12" y="0"/>
                      </a:cubicBezTo>
                      <a:cubicBezTo>
                        <a:pt x="14" y="0"/>
                        <a:pt x="15" y="1"/>
                        <a:pt x="15" y="3"/>
                      </a:cubicBezTo>
                      <a:cubicBezTo>
                        <a:pt x="15" y="13"/>
                        <a:pt x="15" y="13"/>
                        <a:pt x="15" y="13"/>
                      </a:cubicBezTo>
                      <a:cubicBezTo>
                        <a:pt x="15" y="14"/>
                        <a:pt x="14" y="15"/>
                        <a:pt x="12" y="15"/>
                      </a:cubicBezTo>
                      <a:cubicBezTo>
                        <a:pt x="2" y="15"/>
                        <a:pt x="2" y="15"/>
                        <a:pt x="2" y="15"/>
                      </a:cubicBezTo>
                      <a:cubicBezTo>
                        <a:pt x="1" y="15"/>
                        <a:pt x="0" y="14"/>
                        <a:pt x="0" y="13"/>
                      </a:cubicBezTo>
                      <a:cubicBezTo>
                        <a:pt x="0" y="3"/>
                        <a:pt x="0" y="3"/>
                        <a:pt x="0" y="3"/>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56" name="Freeform 192">
                  <a:extLst>
                    <a:ext uri="{FF2B5EF4-FFF2-40B4-BE49-F238E27FC236}">
                      <a16:creationId xmlns:a16="http://schemas.microsoft.com/office/drawing/2014/main" id="{7AAB9C78-D773-47B8-9E26-1DA34B116E22}"/>
                    </a:ext>
                  </a:extLst>
                </p:cNvPr>
                <p:cNvSpPr>
                  <a:spLocks/>
                </p:cNvSpPr>
                <p:nvPr/>
              </p:nvSpPr>
              <p:spPr bwMode="auto">
                <a:xfrm>
                  <a:off x="4968876" y="3843338"/>
                  <a:ext cx="80963" cy="76200"/>
                </a:xfrm>
                <a:custGeom>
                  <a:avLst/>
                  <a:gdLst>
                    <a:gd name="T0" fmla="*/ 3 w 16"/>
                    <a:gd name="T1" fmla="*/ 0 h 15"/>
                    <a:gd name="T2" fmla="*/ 13 w 16"/>
                    <a:gd name="T3" fmla="*/ 0 h 15"/>
                    <a:gd name="T4" fmla="*/ 16 w 16"/>
                    <a:gd name="T5" fmla="*/ 3 h 15"/>
                    <a:gd name="T6" fmla="*/ 16 w 16"/>
                    <a:gd name="T7" fmla="*/ 13 h 15"/>
                    <a:gd name="T8" fmla="*/ 13 w 16"/>
                    <a:gd name="T9" fmla="*/ 15 h 15"/>
                    <a:gd name="T10" fmla="*/ 3 w 16"/>
                    <a:gd name="T11" fmla="*/ 15 h 15"/>
                    <a:gd name="T12" fmla="*/ 0 w 16"/>
                    <a:gd name="T13" fmla="*/ 13 h 15"/>
                    <a:gd name="T14" fmla="*/ 0 w 16"/>
                    <a:gd name="T15" fmla="*/ 3 h 15"/>
                    <a:gd name="T16" fmla="*/ 3 w 16"/>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3" y="0"/>
                      </a:moveTo>
                      <a:cubicBezTo>
                        <a:pt x="13" y="0"/>
                        <a:pt x="13" y="0"/>
                        <a:pt x="13" y="0"/>
                      </a:cubicBezTo>
                      <a:cubicBezTo>
                        <a:pt x="14" y="0"/>
                        <a:pt x="16" y="1"/>
                        <a:pt x="16" y="3"/>
                      </a:cubicBezTo>
                      <a:cubicBezTo>
                        <a:pt x="16" y="13"/>
                        <a:pt x="16" y="13"/>
                        <a:pt x="16" y="13"/>
                      </a:cubicBezTo>
                      <a:cubicBezTo>
                        <a:pt x="16" y="14"/>
                        <a:pt x="14" y="15"/>
                        <a:pt x="13" y="15"/>
                      </a:cubicBezTo>
                      <a:cubicBezTo>
                        <a:pt x="3" y="15"/>
                        <a:pt x="3" y="15"/>
                        <a:pt x="3" y="15"/>
                      </a:cubicBezTo>
                      <a:cubicBezTo>
                        <a:pt x="2" y="15"/>
                        <a:pt x="0" y="14"/>
                        <a:pt x="0" y="13"/>
                      </a:cubicBezTo>
                      <a:cubicBezTo>
                        <a:pt x="0" y="3"/>
                        <a:pt x="0" y="3"/>
                        <a:pt x="0" y="3"/>
                      </a:cubicBezTo>
                      <a:cubicBezTo>
                        <a:pt x="0" y="1"/>
                        <a:pt x="2"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57" name="Freeform 193">
                  <a:extLst>
                    <a:ext uri="{FF2B5EF4-FFF2-40B4-BE49-F238E27FC236}">
                      <a16:creationId xmlns:a16="http://schemas.microsoft.com/office/drawing/2014/main" id="{49F01BA3-09FF-42FF-B9BB-B6A219FC6DC6}"/>
                    </a:ext>
                  </a:extLst>
                </p:cNvPr>
                <p:cNvSpPr>
                  <a:spLocks/>
                </p:cNvSpPr>
                <p:nvPr/>
              </p:nvSpPr>
              <p:spPr bwMode="auto">
                <a:xfrm>
                  <a:off x="4078288" y="3933826"/>
                  <a:ext cx="76200" cy="76200"/>
                </a:xfrm>
                <a:custGeom>
                  <a:avLst/>
                  <a:gdLst>
                    <a:gd name="T0" fmla="*/ 2 w 15"/>
                    <a:gd name="T1" fmla="*/ 0 h 15"/>
                    <a:gd name="T2" fmla="*/ 12 w 15"/>
                    <a:gd name="T3" fmla="*/ 0 h 15"/>
                    <a:gd name="T4" fmla="*/ 15 w 15"/>
                    <a:gd name="T5" fmla="*/ 3 h 15"/>
                    <a:gd name="T6" fmla="*/ 15 w 15"/>
                    <a:gd name="T7" fmla="*/ 13 h 15"/>
                    <a:gd name="T8" fmla="*/ 12 w 15"/>
                    <a:gd name="T9" fmla="*/ 15 h 15"/>
                    <a:gd name="T10" fmla="*/ 2 w 15"/>
                    <a:gd name="T11" fmla="*/ 15 h 15"/>
                    <a:gd name="T12" fmla="*/ 0 w 15"/>
                    <a:gd name="T13" fmla="*/ 13 h 15"/>
                    <a:gd name="T14" fmla="*/ 0 w 15"/>
                    <a:gd name="T15" fmla="*/ 3 h 15"/>
                    <a:gd name="T16" fmla="*/ 2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2" y="0"/>
                      </a:moveTo>
                      <a:cubicBezTo>
                        <a:pt x="12" y="0"/>
                        <a:pt x="12" y="0"/>
                        <a:pt x="12" y="0"/>
                      </a:cubicBezTo>
                      <a:cubicBezTo>
                        <a:pt x="14" y="0"/>
                        <a:pt x="15" y="1"/>
                        <a:pt x="15" y="3"/>
                      </a:cubicBezTo>
                      <a:cubicBezTo>
                        <a:pt x="15" y="13"/>
                        <a:pt x="15" y="13"/>
                        <a:pt x="15" y="13"/>
                      </a:cubicBezTo>
                      <a:cubicBezTo>
                        <a:pt x="15" y="14"/>
                        <a:pt x="14" y="15"/>
                        <a:pt x="12" y="15"/>
                      </a:cubicBezTo>
                      <a:cubicBezTo>
                        <a:pt x="2" y="15"/>
                        <a:pt x="2" y="15"/>
                        <a:pt x="2" y="15"/>
                      </a:cubicBezTo>
                      <a:cubicBezTo>
                        <a:pt x="1" y="15"/>
                        <a:pt x="0" y="14"/>
                        <a:pt x="0" y="13"/>
                      </a:cubicBezTo>
                      <a:cubicBezTo>
                        <a:pt x="0" y="3"/>
                        <a:pt x="0" y="3"/>
                        <a:pt x="0" y="3"/>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58" name="Freeform 194">
                  <a:extLst>
                    <a:ext uri="{FF2B5EF4-FFF2-40B4-BE49-F238E27FC236}">
                      <a16:creationId xmlns:a16="http://schemas.microsoft.com/office/drawing/2014/main" id="{4C1E9D66-2A4B-4746-A5C0-E8A2D2B1C9B3}"/>
                    </a:ext>
                  </a:extLst>
                </p:cNvPr>
                <p:cNvSpPr>
                  <a:spLocks/>
                </p:cNvSpPr>
                <p:nvPr/>
              </p:nvSpPr>
              <p:spPr bwMode="auto">
                <a:xfrm>
                  <a:off x="4170363" y="3933826"/>
                  <a:ext cx="80963" cy="76200"/>
                </a:xfrm>
                <a:custGeom>
                  <a:avLst/>
                  <a:gdLst>
                    <a:gd name="T0" fmla="*/ 3 w 16"/>
                    <a:gd name="T1" fmla="*/ 0 h 15"/>
                    <a:gd name="T2" fmla="*/ 13 w 16"/>
                    <a:gd name="T3" fmla="*/ 0 h 15"/>
                    <a:gd name="T4" fmla="*/ 16 w 16"/>
                    <a:gd name="T5" fmla="*/ 3 h 15"/>
                    <a:gd name="T6" fmla="*/ 16 w 16"/>
                    <a:gd name="T7" fmla="*/ 13 h 15"/>
                    <a:gd name="T8" fmla="*/ 13 w 16"/>
                    <a:gd name="T9" fmla="*/ 15 h 15"/>
                    <a:gd name="T10" fmla="*/ 3 w 16"/>
                    <a:gd name="T11" fmla="*/ 15 h 15"/>
                    <a:gd name="T12" fmla="*/ 0 w 16"/>
                    <a:gd name="T13" fmla="*/ 13 h 15"/>
                    <a:gd name="T14" fmla="*/ 0 w 16"/>
                    <a:gd name="T15" fmla="*/ 3 h 15"/>
                    <a:gd name="T16" fmla="*/ 3 w 16"/>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3" y="0"/>
                      </a:moveTo>
                      <a:cubicBezTo>
                        <a:pt x="13" y="0"/>
                        <a:pt x="13" y="0"/>
                        <a:pt x="13" y="0"/>
                      </a:cubicBezTo>
                      <a:cubicBezTo>
                        <a:pt x="14" y="0"/>
                        <a:pt x="16" y="1"/>
                        <a:pt x="16" y="3"/>
                      </a:cubicBezTo>
                      <a:cubicBezTo>
                        <a:pt x="16" y="13"/>
                        <a:pt x="16" y="13"/>
                        <a:pt x="16" y="13"/>
                      </a:cubicBezTo>
                      <a:cubicBezTo>
                        <a:pt x="16" y="14"/>
                        <a:pt x="14" y="15"/>
                        <a:pt x="13" y="15"/>
                      </a:cubicBezTo>
                      <a:cubicBezTo>
                        <a:pt x="3" y="15"/>
                        <a:pt x="3" y="15"/>
                        <a:pt x="3" y="15"/>
                      </a:cubicBezTo>
                      <a:cubicBezTo>
                        <a:pt x="2" y="15"/>
                        <a:pt x="0" y="14"/>
                        <a:pt x="0" y="13"/>
                      </a:cubicBezTo>
                      <a:cubicBezTo>
                        <a:pt x="0" y="3"/>
                        <a:pt x="0" y="3"/>
                        <a:pt x="0" y="3"/>
                      </a:cubicBezTo>
                      <a:cubicBezTo>
                        <a:pt x="0" y="1"/>
                        <a:pt x="2"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59" name="Freeform 195">
                  <a:extLst>
                    <a:ext uri="{FF2B5EF4-FFF2-40B4-BE49-F238E27FC236}">
                      <a16:creationId xmlns:a16="http://schemas.microsoft.com/office/drawing/2014/main" id="{2CFC137A-D44F-4F38-AE71-0788E53B1403}"/>
                    </a:ext>
                  </a:extLst>
                </p:cNvPr>
                <p:cNvSpPr>
                  <a:spLocks/>
                </p:cNvSpPr>
                <p:nvPr/>
              </p:nvSpPr>
              <p:spPr bwMode="auto">
                <a:xfrm>
                  <a:off x="4265613" y="3933826"/>
                  <a:ext cx="76200" cy="76200"/>
                </a:xfrm>
                <a:custGeom>
                  <a:avLst/>
                  <a:gdLst>
                    <a:gd name="T0" fmla="*/ 3 w 15"/>
                    <a:gd name="T1" fmla="*/ 0 h 15"/>
                    <a:gd name="T2" fmla="*/ 12 w 15"/>
                    <a:gd name="T3" fmla="*/ 0 h 15"/>
                    <a:gd name="T4" fmla="*/ 15 w 15"/>
                    <a:gd name="T5" fmla="*/ 3 h 15"/>
                    <a:gd name="T6" fmla="*/ 15 w 15"/>
                    <a:gd name="T7" fmla="*/ 13 h 15"/>
                    <a:gd name="T8" fmla="*/ 12 w 15"/>
                    <a:gd name="T9" fmla="*/ 15 h 15"/>
                    <a:gd name="T10" fmla="*/ 3 w 15"/>
                    <a:gd name="T11" fmla="*/ 15 h 15"/>
                    <a:gd name="T12" fmla="*/ 0 w 15"/>
                    <a:gd name="T13" fmla="*/ 13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2" y="0"/>
                        <a:pt x="12" y="0"/>
                        <a:pt x="12" y="0"/>
                      </a:cubicBezTo>
                      <a:cubicBezTo>
                        <a:pt x="14" y="0"/>
                        <a:pt x="15" y="1"/>
                        <a:pt x="15" y="3"/>
                      </a:cubicBezTo>
                      <a:cubicBezTo>
                        <a:pt x="15" y="13"/>
                        <a:pt x="15" y="13"/>
                        <a:pt x="15" y="13"/>
                      </a:cubicBezTo>
                      <a:cubicBezTo>
                        <a:pt x="15" y="14"/>
                        <a:pt x="14" y="15"/>
                        <a:pt x="12" y="15"/>
                      </a:cubicBezTo>
                      <a:cubicBezTo>
                        <a:pt x="3" y="15"/>
                        <a:pt x="3" y="15"/>
                        <a:pt x="3" y="15"/>
                      </a:cubicBezTo>
                      <a:cubicBezTo>
                        <a:pt x="1" y="15"/>
                        <a:pt x="0" y="14"/>
                        <a:pt x="0" y="13"/>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60" name="Freeform 196">
                  <a:extLst>
                    <a:ext uri="{FF2B5EF4-FFF2-40B4-BE49-F238E27FC236}">
                      <a16:creationId xmlns:a16="http://schemas.microsoft.com/office/drawing/2014/main" id="{2FC2375B-7352-4CE0-80FF-820FBAC5849C}"/>
                    </a:ext>
                  </a:extLst>
                </p:cNvPr>
                <p:cNvSpPr>
                  <a:spLocks/>
                </p:cNvSpPr>
                <p:nvPr/>
              </p:nvSpPr>
              <p:spPr bwMode="auto">
                <a:xfrm>
                  <a:off x="4362451" y="3933826"/>
                  <a:ext cx="76200" cy="76200"/>
                </a:xfrm>
                <a:custGeom>
                  <a:avLst/>
                  <a:gdLst>
                    <a:gd name="T0" fmla="*/ 2 w 15"/>
                    <a:gd name="T1" fmla="*/ 0 h 15"/>
                    <a:gd name="T2" fmla="*/ 12 w 15"/>
                    <a:gd name="T3" fmla="*/ 0 h 15"/>
                    <a:gd name="T4" fmla="*/ 15 w 15"/>
                    <a:gd name="T5" fmla="*/ 3 h 15"/>
                    <a:gd name="T6" fmla="*/ 15 w 15"/>
                    <a:gd name="T7" fmla="*/ 13 h 15"/>
                    <a:gd name="T8" fmla="*/ 12 w 15"/>
                    <a:gd name="T9" fmla="*/ 15 h 15"/>
                    <a:gd name="T10" fmla="*/ 2 w 15"/>
                    <a:gd name="T11" fmla="*/ 15 h 15"/>
                    <a:gd name="T12" fmla="*/ 0 w 15"/>
                    <a:gd name="T13" fmla="*/ 13 h 15"/>
                    <a:gd name="T14" fmla="*/ 0 w 15"/>
                    <a:gd name="T15" fmla="*/ 3 h 15"/>
                    <a:gd name="T16" fmla="*/ 2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2" y="0"/>
                      </a:moveTo>
                      <a:cubicBezTo>
                        <a:pt x="12" y="0"/>
                        <a:pt x="12" y="0"/>
                        <a:pt x="12" y="0"/>
                      </a:cubicBezTo>
                      <a:cubicBezTo>
                        <a:pt x="14" y="0"/>
                        <a:pt x="15" y="1"/>
                        <a:pt x="15" y="3"/>
                      </a:cubicBezTo>
                      <a:cubicBezTo>
                        <a:pt x="15" y="13"/>
                        <a:pt x="15" y="13"/>
                        <a:pt x="15" y="13"/>
                      </a:cubicBezTo>
                      <a:cubicBezTo>
                        <a:pt x="15" y="14"/>
                        <a:pt x="14" y="15"/>
                        <a:pt x="12" y="15"/>
                      </a:cubicBezTo>
                      <a:cubicBezTo>
                        <a:pt x="2" y="15"/>
                        <a:pt x="2" y="15"/>
                        <a:pt x="2" y="15"/>
                      </a:cubicBezTo>
                      <a:cubicBezTo>
                        <a:pt x="1" y="15"/>
                        <a:pt x="0" y="14"/>
                        <a:pt x="0" y="13"/>
                      </a:cubicBezTo>
                      <a:cubicBezTo>
                        <a:pt x="0" y="3"/>
                        <a:pt x="0" y="3"/>
                        <a:pt x="0" y="3"/>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61" name="Freeform 197">
                  <a:extLst>
                    <a:ext uri="{FF2B5EF4-FFF2-40B4-BE49-F238E27FC236}">
                      <a16:creationId xmlns:a16="http://schemas.microsoft.com/office/drawing/2014/main" id="{F6BD246E-6465-4B33-86F1-71F8988E24B9}"/>
                    </a:ext>
                  </a:extLst>
                </p:cNvPr>
                <p:cNvSpPr>
                  <a:spLocks/>
                </p:cNvSpPr>
                <p:nvPr/>
              </p:nvSpPr>
              <p:spPr bwMode="auto">
                <a:xfrm>
                  <a:off x="4452938" y="3933826"/>
                  <a:ext cx="76200" cy="76200"/>
                </a:xfrm>
                <a:custGeom>
                  <a:avLst/>
                  <a:gdLst>
                    <a:gd name="T0" fmla="*/ 3 w 15"/>
                    <a:gd name="T1" fmla="*/ 0 h 15"/>
                    <a:gd name="T2" fmla="*/ 13 w 15"/>
                    <a:gd name="T3" fmla="*/ 0 h 15"/>
                    <a:gd name="T4" fmla="*/ 15 w 15"/>
                    <a:gd name="T5" fmla="*/ 3 h 15"/>
                    <a:gd name="T6" fmla="*/ 15 w 15"/>
                    <a:gd name="T7" fmla="*/ 13 h 15"/>
                    <a:gd name="T8" fmla="*/ 13 w 15"/>
                    <a:gd name="T9" fmla="*/ 15 h 15"/>
                    <a:gd name="T10" fmla="*/ 3 w 15"/>
                    <a:gd name="T11" fmla="*/ 15 h 15"/>
                    <a:gd name="T12" fmla="*/ 0 w 15"/>
                    <a:gd name="T13" fmla="*/ 13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3" y="0"/>
                        <a:pt x="13" y="0"/>
                        <a:pt x="13" y="0"/>
                      </a:cubicBezTo>
                      <a:cubicBezTo>
                        <a:pt x="14" y="0"/>
                        <a:pt x="15" y="1"/>
                        <a:pt x="15" y="3"/>
                      </a:cubicBezTo>
                      <a:cubicBezTo>
                        <a:pt x="15" y="13"/>
                        <a:pt x="15" y="13"/>
                        <a:pt x="15" y="13"/>
                      </a:cubicBezTo>
                      <a:cubicBezTo>
                        <a:pt x="15" y="14"/>
                        <a:pt x="14" y="15"/>
                        <a:pt x="13" y="15"/>
                      </a:cubicBezTo>
                      <a:cubicBezTo>
                        <a:pt x="3" y="15"/>
                        <a:pt x="3" y="15"/>
                        <a:pt x="3" y="15"/>
                      </a:cubicBezTo>
                      <a:cubicBezTo>
                        <a:pt x="2" y="15"/>
                        <a:pt x="0" y="14"/>
                        <a:pt x="0" y="13"/>
                      </a:cubicBezTo>
                      <a:cubicBezTo>
                        <a:pt x="0" y="3"/>
                        <a:pt x="0" y="3"/>
                        <a:pt x="0" y="3"/>
                      </a:cubicBezTo>
                      <a:cubicBezTo>
                        <a:pt x="0" y="1"/>
                        <a:pt x="2"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62" name="Freeform 198">
                  <a:extLst>
                    <a:ext uri="{FF2B5EF4-FFF2-40B4-BE49-F238E27FC236}">
                      <a16:creationId xmlns:a16="http://schemas.microsoft.com/office/drawing/2014/main" id="{301079C9-64E3-413D-BE87-F7B756A4E454}"/>
                    </a:ext>
                  </a:extLst>
                </p:cNvPr>
                <p:cNvSpPr>
                  <a:spLocks/>
                </p:cNvSpPr>
                <p:nvPr/>
              </p:nvSpPr>
              <p:spPr bwMode="auto">
                <a:xfrm>
                  <a:off x="4549776" y="3933826"/>
                  <a:ext cx="76200" cy="76200"/>
                </a:xfrm>
                <a:custGeom>
                  <a:avLst/>
                  <a:gdLst>
                    <a:gd name="T0" fmla="*/ 3 w 15"/>
                    <a:gd name="T1" fmla="*/ 0 h 15"/>
                    <a:gd name="T2" fmla="*/ 12 w 15"/>
                    <a:gd name="T3" fmla="*/ 0 h 15"/>
                    <a:gd name="T4" fmla="*/ 15 w 15"/>
                    <a:gd name="T5" fmla="*/ 3 h 15"/>
                    <a:gd name="T6" fmla="*/ 15 w 15"/>
                    <a:gd name="T7" fmla="*/ 13 h 15"/>
                    <a:gd name="T8" fmla="*/ 12 w 15"/>
                    <a:gd name="T9" fmla="*/ 15 h 15"/>
                    <a:gd name="T10" fmla="*/ 3 w 15"/>
                    <a:gd name="T11" fmla="*/ 15 h 15"/>
                    <a:gd name="T12" fmla="*/ 0 w 15"/>
                    <a:gd name="T13" fmla="*/ 13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2" y="0"/>
                        <a:pt x="12" y="0"/>
                        <a:pt x="12" y="0"/>
                      </a:cubicBezTo>
                      <a:cubicBezTo>
                        <a:pt x="14" y="0"/>
                        <a:pt x="15" y="1"/>
                        <a:pt x="15" y="3"/>
                      </a:cubicBezTo>
                      <a:cubicBezTo>
                        <a:pt x="15" y="13"/>
                        <a:pt x="15" y="13"/>
                        <a:pt x="15" y="13"/>
                      </a:cubicBezTo>
                      <a:cubicBezTo>
                        <a:pt x="15" y="14"/>
                        <a:pt x="14" y="15"/>
                        <a:pt x="12" y="15"/>
                      </a:cubicBezTo>
                      <a:cubicBezTo>
                        <a:pt x="3" y="15"/>
                        <a:pt x="3" y="15"/>
                        <a:pt x="3" y="15"/>
                      </a:cubicBezTo>
                      <a:cubicBezTo>
                        <a:pt x="1" y="15"/>
                        <a:pt x="0" y="14"/>
                        <a:pt x="0" y="13"/>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63" name="Freeform 199">
                  <a:extLst>
                    <a:ext uri="{FF2B5EF4-FFF2-40B4-BE49-F238E27FC236}">
                      <a16:creationId xmlns:a16="http://schemas.microsoft.com/office/drawing/2014/main" id="{AB947BA3-B042-4253-9C88-CA1A8645823C}"/>
                    </a:ext>
                  </a:extLst>
                </p:cNvPr>
                <p:cNvSpPr>
                  <a:spLocks/>
                </p:cNvSpPr>
                <p:nvPr/>
              </p:nvSpPr>
              <p:spPr bwMode="auto">
                <a:xfrm>
                  <a:off x="4645026" y="3933826"/>
                  <a:ext cx="76200" cy="76200"/>
                </a:xfrm>
                <a:custGeom>
                  <a:avLst/>
                  <a:gdLst>
                    <a:gd name="T0" fmla="*/ 2 w 15"/>
                    <a:gd name="T1" fmla="*/ 0 h 15"/>
                    <a:gd name="T2" fmla="*/ 12 w 15"/>
                    <a:gd name="T3" fmla="*/ 0 h 15"/>
                    <a:gd name="T4" fmla="*/ 15 w 15"/>
                    <a:gd name="T5" fmla="*/ 3 h 15"/>
                    <a:gd name="T6" fmla="*/ 15 w 15"/>
                    <a:gd name="T7" fmla="*/ 13 h 15"/>
                    <a:gd name="T8" fmla="*/ 12 w 15"/>
                    <a:gd name="T9" fmla="*/ 15 h 15"/>
                    <a:gd name="T10" fmla="*/ 2 w 15"/>
                    <a:gd name="T11" fmla="*/ 15 h 15"/>
                    <a:gd name="T12" fmla="*/ 0 w 15"/>
                    <a:gd name="T13" fmla="*/ 13 h 15"/>
                    <a:gd name="T14" fmla="*/ 0 w 15"/>
                    <a:gd name="T15" fmla="*/ 3 h 15"/>
                    <a:gd name="T16" fmla="*/ 2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2" y="0"/>
                      </a:moveTo>
                      <a:cubicBezTo>
                        <a:pt x="12" y="0"/>
                        <a:pt x="12" y="0"/>
                        <a:pt x="12" y="0"/>
                      </a:cubicBezTo>
                      <a:cubicBezTo>
                        <a:pt x="14" y="0"/>
                        <a:pt x="15" y="1"/>
                        <a:pt x="15" y="3"/>
                      </a:cubicBezTo>
                      <a:cubicBezTo>
                        <a:pt x="15" y="13"/>
                        <a:pt x="15" y="13"/>
                        <a:pt x="15" y="13"/>
                      </a:cubicBezTo>
                      <a:cubicBezTo>
                        <a:pt x="15" y="14"/>
                        <a:pt x="14" y="15"/>
                        <a:pt x="12" y="15"/>
                      </a:cubicBezTo>
                      <a:cubicBezTo>
                        <a:pt x="2" y="15"/>
                        <a:pt x="2" y="15"/>
                        <a:pt x="2" y="15"/>
                      </a:cubicBezTo>
                      <a:cubicBezTo>
                        <a:pt x="1" y="15"/>
                        <a:pt x="0" y="14"/>
                        <a:pt x="0" y="13"/>
                      </a:cubicBezTo>
                      <a:cubicBezTo>
                        <a:pt x="0" y="3"/>
                        <a:pt x="0" y="3"/>
                        <a:pt x="0" y="3"/>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64" name="Freeform 200">
                  <a:extLst>
                    <a:ext uri="{FF2B5EF4-FFF2-40B4-BE49-F238E27FC236}">
                      <a16:creationId xmlns:a16="http://schemas.microsoft.com/office/drawing/2014/main" id="{F6706030-309A-4BAA-BE7C-2CD1C4D732FB}"/>
                    </a:ext>
                  </a:extLst>
                </p:cNvPr>
                <p:cNvSpPr>
                  <a:spLocks/>
                </p:cNvSpPr>
                <p:nvPr/>
              </p:nvSpPr>
              <p:spPr bwMode="auto">
                <a:xfrm>
                  <a:off x="4737101" y="3933826"/>
                  <a:ext cx="76200" cy="76200"/>
                </a:xfrm>
                <a:custGeom>
                  <a:avLst/>
                  <a:gdLst>
                    <a:gd name="T0" fmla="*/ 3 w 15"/>
                    <a:gd name="T1" fmla="*/ 0 h 15"/>
                    <a:gd name="T2" fmla="*/ 13 w 15"/>
                    <a:gd name="T3" fmla="*/ 0 h 15"/>
                    <a:gd name="T4" fmla="*/ 15 w 15"/>
                    <a:gd name="T5" fmla="*/ 3 h 15"/>
                    <a:gd name="T6" fmla="*/ 15 w 15"/>
                    <a:gd name="T7" fmla="*/ 13 h 15"/>
                    <a:gd name="T8" fmla="*/ 13 w 15"/>
                    <a:gd name="T9" fmla="*/ 15 h 15"/>
                    <a:gd name="T10" fmla="*/ 3 w 15"/>
                    <a:gd name="T11" fmla="*/ 15 h 15"/>
                    <a:gd name="T12" fmla="*/ 0 w 15"/>
                    <a:gd name="T13" fmla="*/ 13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3" y="0"/>
                        <a:pt x="13" y="0"/>
                        <a:pt x="13" y="0"/>
                      </a:cubicBezTo>
                      <a:cubicBezTo>
                        <a:pt x="14" y="0"/>
                        <a:pt x="15" y="1"/>
                        <a:pt x="15" y="3"/>
                      </a:cubicBezTo>
                      <a:cubicBezTo>
                        <a:pt x="15" y="13"/>
                        <a:pt x="15" y="13"/>
                        <a:pt x="15" y="13"/>
                      </a:cubicBezTo>
                      <a:cubicBezTo>
                        <a:pt x="15" y="14"/>
                        <a:pt x="14" y="15"/>
                        <a:pt x="13" y="15"/>
                      </a:cubicBezTo>
                      <a:cubicBezTo>
                        <a:pt x="3" y="15"/>
                        <a:pt x="3" y="15"/>
                        <a:pt x="3" y="15"/>
                      </a:cubicBezTo>
                      <a:cubicBezTo>
                        <a:pt x="1" y="15"/>
                        <a:pt x="0" y="14"/>
                        <a:pt x="0" y="13"/>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65" name="Freeform 201">
                  <a:extLst>
                    <a:ext uri="{FF2B5EF4-FFF2-40B4-BE49-F238E27FC236}">
                      <a16:creationId xmlns:a16="http://schemas.microsoft.com/office/drawing/2014/main" id="{FF063CC3-8F46-4F88-A77E-A1D32DE621A5}"/>
                    </a:ext>
                  </a:extLst>
                </p:cNvPr>
                <p:cNvSpPr>
                  <a:spLocks/>
                </p:cNvSpPr>
                <p:nvPr/>
              </p:nvSpPr>
              <p:spPr bwMode="auto">
                <a:xfrm>
                  <a:off x="4832351" y="3933826"/>
                  <a:ext cx="76200" cy="76200"/>
                </a:xfrm>
                <a:custGeom>
                  <a:avLst/>
                  <a:gdLst>
                    <a:gd name="T0" fmla="*/ 3 w 15"/>
                    <a:gd name="T1" fmla="*/ 0 h 15"/>
                    <a:gd name="T2" fmla="*/ 12 w 15"/>
                    <a:gd name="T3" fmla="*/ 0 h 15"/>
                    <a:gd name="T4" fmla="*/ 15 w 15"/>
                    <a:gd name="T5" fmla="*/ 3 h 15"/>
                    <a:gd name="T6" fmla="*/ 15 w 15"/>
                    <a:gd name="T7" fmla="*/ 13 h 15"/>
                    <a:gd name="T8" fmla="*/ 12 w 15"/>
                    <a:gd name="T9" fmla="*/ 15 h 15"/>
                    <a:gd name="T10" fmla="*/ 3 w 15"/>
                    <a:gd name="T11" fmla="*/ 15 h 15"/>
                    <a:gd name="T12" fmla="*/ 0 w 15"/>
                    <a:gd name="T13" fmla="*/ 13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2" y="0"/>
                        <a:pt x="12" y="0"/>
                        <a:pt x="12" y="0"/>
                      </a:cubicBezTo>
                      <a:cubicBezTo>
                        <a:pt x="14" y="0"/>
                        <a:pt x="15" y="1"/>
                        <a:pt x="15" y="3"/>
                      </a:cubicBezTo>
                      <a:cubicBezTo>
                        <a:pt x="15" y="13"/>
                        <a:pt x="15" y="13"/>
                        <a:pt x="15" y="13"/>
                      </a:cubicBezTo>
                      <a:cubicBezTo>
                        <a:pt x="15" y="14"/>
                        <a:pt x="14" y="15"/>
                        <a:pt x="12" y="15"/>
                      </a:cubicBezTo>
                      <a:cubicBezTo>
                        <a:pt x="3" y="15"/>
                        <a:pt x="3" y="15"/>
                        <a:pt x="3" y="15"/>
                      </a:cubicBezTo>
                      <a:cubicBezTo>
                        <a:pt x="1" y="15"/>
                        <a:pt x="0" y="14"/>
                        <a:pt x="0" y="13"/>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66" name="Freeform 202">
                  <a:extLst>
                    <a:ext uri="{FF2B5EF4-FFF2-40B4-BE49-F238E27FC236}">
                      <a16:creationId xmlns:a16="http://schemas.microsoft.com/office/drawing/2014/main" id="{514FD99E-EBC6-4C46-9EDF-945672B166AE}"/>
                    </a:ext>
                  </a:extLst>
                </p:cNvPr>
                <p:cNvSpPr>
                  <a:spLocks/>
                </p:cNvSpPr>
                <p:nvPr/>
              </p:nvSpPr>
              <p:spPr bwMode="auto">
                <a:xfrm>
                  <a:off x="4929188" y="3933826"/>
                  <a:ext cx="76200" cy="76200"/>
                </a:xfrm>
                <a:custGeom>
                  <a:avLst/>
                  <a:gdLst>
                    <a:gd name="T0" fmla="*/ 2 w 15"/>
                    <a:gd name="T1" fmla="*/ 0 h 15"/>
                    <a:gd name="T2" fmla="*/ 12 w 15"/>
                    <a:gd name="T3" fmla="*/ 0 h 15"/>
                    <a:gd name="T4" fmla="*/ 15 w 15"/>
                    <a:gd name="T5" fmla="*/ 3 h 15"/>
                    <a:gd name="T6" fmla="*/ 15 w 15"/>
                    <a:gd name="T7" fmla="*/ 13 h 15"/>
                    <a:gd name="T8" fmla="*/ 12 w 15"/>
                    <a:gd name="T9" fmla="*/ 15 h 15"/>
                    <a:gd name="T10" fmla="*/ 2 w 15"/>
                    <a:gd name="T11" fmla="*/ 15 h 15"/>
                    <a:gd name="T12" fmla="*/ 0 w 15"/>
                    <a:gd name="T13" fmla="*/ 13 h 15"/>
                    <a:gd name="T14" fmla="*/ 0 w 15"/>
                    <a:gd name="T15" fmla="*/ 3 h 15"/>
                    <a:gd name="T16" fmla="*/ 2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2" y="0"/>
                      </a:moveTo>
                      <a:cubicBezTo>
                        <a:pt x="12" y="0"/>
                        <a:pt x="12" y="0"/>
                        <a:pt x="12" y="0"/>
                      </a:cubicBezTo>
                      <a:cubicBezTo>
                        <a:pt x="13" y="0"/>
                        <a:pt x="15" y="1"/>
                        <a:pt x="15" y="3"/>
                      </a:cubicBezTo>
                      <a:cubicBezTo>
                        <a:pt x="15" y="13"/>
                        <a:pt x="15" y="13"/>
                        <a:pt x="15" y="13"/>
                      </a:cubicBezTo>
                      <a:cubicBezTo>
                        <a:pt x="15" y="14"/>
                        <a:pt x="13" y="15"/>
                        <a:pt x="12" y="15"/>
                      </a:cubicBezTo>
                      <a:cubicBezTo>
                        <a:pt x="2" y="15"/>
                        <a:pt x="2" y="15"/>
                        <a:pt x="2" y="15"/>
                      </a:cubicBezTo>
                      <a:cubicBezTo>
                        <a:pt x="1" y="15"/>
                        <a:pt x="0" y="14"/>
                        <a:pt x="0" y="13"/>
                      </a:cubicBezTo>
                      <a:cubicBezTo>
                        <a:pt x="0" y="3"/>
                        <a:pt x="0" y="3"/>
                        <a:pt x="0" y="3"/>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67" name="Freeform 203">
                  <a:extLst>
                    <a:ext uri="{FF2B5EF4-FFF2-40B4-BE49-F238E27FC236}">
                      <a16:creationId xmlns:a16="http://schemas.microsoft.com/office/drawing/2014/main" id="{8E640E94-1088-45DD-B5D6-8A0C2BDA147A}"/>
                    </a:ext>
                  </a:extLst>
                </p:cNvPr>
                <p:cNvSpPr>
                  <a:spLocks/>
                </p:cNvSpPr>
                <p:nvPr/>
              </p:nvSpPr>
              <p:spPr bwMode="auto">
                <a:xfrm>
                  <a:off x="5019676" y="3933826"/>
                  <a:ext cx="117475" cy="76200"/>
                </a:xfrm>
                <a:custGeom>
                  <a:avLst/>
                  <a:gdLst>
                    <a:gd name="T0" fmla="*/ 3 w 23"/>
                    <a:gd name="T1" fmla="*/ 0 h 15"/>
                    <a:gd name="T2" fmla="*/ 20 w 23"/>
                    <a:gd name="T3" fmla="*/ 0 h 15"/>
                    <a:gd name="T4" fmla="*/ 23 w 23"/>
                    <a:gd name="T5" fmla="*/ 3 h 15"/>
                    <a:gd name="T6" fmla="*/ 23 w 23"/>
                    <a:gd name="T7" fmla="*/ 13 h 15"/>
                    <a:gd name="T8" fmla="*/ 20 w 23"/>
                    <a:gd name="T9" fmla="*/ 15 h 15"/>
                    <a:gd name="T10" fmla="*/ 3 w 23"/>
                    <a:gd name="T11" fmla="*/ 15 h 15"/>
                    <a:gd name="T12" fmla="*/ 0 w 23"/>
                    <a:gd name="T13" fmla="*/ 13 h 15"/>
                    <a:gd name="T14" fmla="*/ 0 w 23"/>
                    <a:gd name="T15" fmla="*/ 3 h 15"/>
                    <a:gd name="T16" fmla="*/ 3 w 23"/>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5">
                      <a:moveTo>
                        <a:pt x="3" y="0"/>
                      </a:moveTo>
                      <a:cubicBezTo>
                        <a:pt x="20" y="0"/>
                        <a:pt x="20" y="0"/>
                        <a:pt x="20" y="0"/>
                      </a:cubicBezTo>
                      <a:cubicBezTo>
                        <a:pt x="22" y="0"/>
                        <a:pt x="23" y="1"/>
                        <a:pt x="23" y="3"/>
                      </a:cubicBezTo>
                      <a:cubicBezTo>
                        <a:pt x="23" y="13"/>
                        <a:pt x="23" y="13"/>
                        <a:pt x="23" y="13"/>
                      </a:cubicBezTo>
                      <a:cubicBezTo>
                        <a:pt x="23" y="14"/>
                        <a:pt x="22" y="15"/>
                        <a:pt x="20" y="15"/>
                      </a:cubicBezTo>
                      <a:cubicBezTo>
                        <a:pt x="3" y="15"/>
                        <a:pt x="3" y="15"/>
                        <a:pt x="3" y="15"/>
                      </a:cubicBezTo>
                      <a:cubicBezTo>
                        <a:pt x="1" y="15"/>
                        <a:pt x="0" y="14"/>
                        <a:pt x="0" y="13"/>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68" name="Freeform 204">
                  <a:extLst>
                    <a:ext uri="{FF2B5EF4-FFF2-40B4-BE49-F238E27FC236}">
                      <a16:creationId xmlns:a16="http://schemas.microsoft.com/office/drawing/2014/main" id="{2EB7763A-8F22-404C-AC63-D6094E571910}"/>
                    </a:ext>
                  </a:extLst>
                </p:cNvPr>
                <p:cNvSpPr>
                  <a:spLocks/>
                </p:cNvSpPr>
                <p:nvPr/>
              </p:nvSpPr>
              <p:spPr bwMode="auto">
                <a:xfrm>
                  <a:off x="3983038" y="4025901"/>
                  <a:ext cx="74613" cy="76200"/>
                </a:xfrm>
                <a:custGeom>
                  <a:avLst/>
                  <a:gdLst>
                    <a:gd name="T0" fmla="*/ 3 w 15"/>
                    <a:gd name="T1" fmla="*/ 0 h 15"/>
                    <a:gd name="T2" fmla="*/ 12 w 15"/>
                    <a:gd name="T3" fmla="*/ 0 h 15"/>
                    <a:gd name="T4" fmla="*/ 15 w 15"/>
                    <a:gd name="T5" fmla="*/ 3 h 15"/>
                    <a:gd name="T6" fmla="*/ 15 w 15"/>
                    <a:gd name="T7" fmla="*/ 13 h 15"/>
                    <a:gd name="T8" fmla="*/ 12 w 15"/>
                    <a:gd name="T9" fmla="*/ 15 h 15"/>
                    <a:gd name="T10" fmla="*/ 3 w 15"/>
                    <a:gd name="T11" fmla="*/ 15 h 15"/>
                    <a:gd name="T12" fmla="*/ 0 w 15"/>
                    <a:gd name="T13" fmla="*/ 13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2" y="0"/>
                        <a:pt x="12" y="0"/>
                        <a:pt x="12" y="0"/>
                      </a:cubicBezTo>
                      <a:cubicBezTo>
                        <a:pt x="14" y="0"/>
                        <a:pt x="15" y="1"/>
                        <a:pt x="15" y="3"/>
                      </a:cubicBezTo>
                      <a:cubicBezTo>
                        <a:pt x="15" y="13"/>
                        <a:pt x="15" y="13"/>
                        <a:pt x="15" y="13"/>
                      </a:cubicBezTo>
                      <a:cubicBezTo>
                        <a:pt x="15" y="14"/>
                        <a:pt x="14" y="15"/>
                        <a:pt x="12" y="15"/>
                      </a:cubicBezTo>
                      <a:cubicBezTo>
                        <a:pt x="3" y="15"/>
                        <a:pt x="3" y="15"/>
                        <a:pt x="3" y="15"/>
                      </a:cubicBezTo>
                      <a:cubicBezTo>
                        <a:pt x="1" y="15"/>
                        <a:pt x="0" y="14"/>
                        <a:pt x="0" y="13"/>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69" name="Freeform 206">
                  <a:extLst>
                    <a:ext uri="{FF2B5EF4-FFF2-40B4-BE49-F238E27FC236}">
                      <a16:creationId xmlns:a16="http://schemas.microsoft.com/office/drawing/2014/main" id="{60302F3D-4575-41D5-B3CE-249437715C22}"/>
                    </a:ext>
                  </a:extLst>
                </p:cNvPr>
                <p:cNvSpPr>
                  <a:spLocks/>
                </p:cNvSpPr>
                <p:nvPr/>
              </p:nvSpPr>
              <p:spPr bwMode="auto">
                <a:xfrm>
                  <a:off x="4073526" y="4025900"/>
                  <a:ext cx="80963" cy="76200"/>
                </a:xfrm>
                <a:custGeom>
                  <a:avLst/>
                  <a:gdLst>
                    <a:gd name="T0" fmla="*/ 3 w 16"/>
                    <a:gd name="T1" fmla="*/ 0 h 15"/>
                    <a:gd name="T2" fmla="*/ 13 w 16"/>
                    <a:gd name="T3" fmla="*/ 0 h 15"/>
                    <a:gd name="T4" fmla="*/ 16 w 16"/>
                    <a:gd name="T5" fmla="*/ 3 h 15"/>
                    <a:gd name="T6" fmla="*/ 16 w 16"/>
                    <a:gd name="T7" fmla="*/ 13 h 15"/>
                    <a:gd name="T8" fmla="*/ 13 w 16"/>
                    <a:gd name="T9" fmla="*/ 15 h 15"/>
                    <a:gd name="T10" fmla="*/ 3 w 16"/>
                    <a:gd name="T11" fmla="*/ 15 h 15"/>
                    <a:gd name="T12" fmla="*/ 0 w 16"/>
                    <a:gd name="T13" fmla="*/ 13 h 15"/>
                    <a:gd name="T14" fmla="*/ 0 w 16"/>
                    <a:gd name="T15" fmla="*/ 3 h 15"/>
                    <a:gd name="T16" fmla="*/ 3 w 16"/>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3" y="0"/>
                      </a:moveTo>
                      <a:cubicBezTo>
                        <a:pt x="13" y="0"/>
                        <a:pt x="13" y="0"/>
                        <a:pt x="13" y="0"/>
                      </a:cubicBezTo>
                      <a:cubicBezTo>
                        <a:pt x="14" y="0"/>
                        <a:pt x="16" y="1"/>
                        <a:pt x="16" y="3"/>
                      </a:cubicBezTo>
                      <a:cubicBezTo>
                        <a:pt x="16" y="13"/>
                        <a:pt x="16" y="13"/>
                        <a:pt x="16" y="13"/>
                      </a:cubicBezTo>
                      <a:cubicBezTo>
                        <a:pt x="16" y="14"/>
                        <a:pt x="14" y="15"/>
                        <a:pt x="13" y="15"/>
                      </a:cubicBezTo>
                      <a:cubicBezTo>
                        <a:pt x="3" y="15"/>
                        <a:pt x="3" y="15"/>
                        <a:pt x="3" y="15"/>
                      </a:cubicBezTo>
                      <a:cubicBezTo>
                        <a:pt x="2" y="15"/>
                        <a:pt x="0" y="14"/>
                        <a:pt x="0" y="13"/>
                      </a:cubicBezTo>
                      <a:cubicBezTo>
                        <a:pt x="0" y="3"/>
                        <a:pt x="0" y="3"/>
                        <a:pt x="0" y="3"/>
                      </a:cubicBezTo>
                      <a:cubicBezTo>
                        <a:pt x="0" y="1"/>
                        <a:pt x="2"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70" name="Freeform 207">
                  <a:extLst>
                    <a:ext uri="{FF2B5EF4-FFF2-40B4-BE49-F238E27FC236}">
                      <a16:creationId xmlns:a16="http://schemas.microsoft.com/office/drawing/2014/main" id="{92058A99-51D3-4551-A30C-FC144C784332}"/>
                    </a:ext>
                  </a:extLst>
                </p:cNvPr>
                <p:cNvSpPr>
                  <a:spLocks/>
                </p:cNvSpPr>
                <p:nvPr/>
              </p:nvSpPr>
              <p:spPr bwMode="auto">
                <a:xfrm>
                  <a:off x="4170363" y="4025900"/>
                  <a:ext cx="74613" cy="76200"/>
                </a:xfrm>
                <a:custGeom>
                  <a:avLst/>
                  <a:gdLst>
                    <a:gd name="T0" fmla="*/ 3 w 15"/>
                    <a:gd name="T1" fmla="*/ 0 h 15"/>
                    <a:gd name="T2" fmla="*/ 13 w 15"/>
                    <a:gd name="T3" fmla="*/ 0 h 15"/>
                    <a:gd name="T4" fmla="*/ 15 w 15"/>
                    <a:gd name="T5" fmla="*/ 3 h 15"/>
                    <a:gd name="T6" fmla="*/ 15 w 15"/>
                    <a:gd name="T7" fmla="*/ 13 h 15"/>
                    <a:gd name="T8" fmla="*/ 13 w 15"/>
                    <a:gd name="T9" fmla="*/ 15 h 15"/>
                    <a:gd name="T10" fmla="*/ 3 w 15"/>
                    <a:gd name="T11" fmla="*/ 15 h 15"/>
                    <a:gd name="T12" fmla="*/ 0 w 15"/>
                    <a:gd name="T13" fmla="*/ 13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3" y="0"/>
                        <a:pt x="13" y="0"/>
                        <a:pt x="13" y="0"/>
                      </a:cubicBezTo>
                      <a:cubicBezTo>
                        <a:pt x="14" y="0"/>
                        <a:pt x="15" y="1"/>
                        <a:pt x="15" y="3"/>
                      </a:cubicBezTo>
                      <a:cubicBezTo>
                        <a:pt x="15" y="13"/>
                        <a:pt x="15" y="13"/>
                        <a:pt x="15" y="13"/>
                      </a:cubicBezTo>
                      <a:cubicBezTo>
                        <a:pt x="15" y="14"/>
                        <a:pt x="14" y="15"/>
                        <a:pt x="13" y="15"/>
                      </a:cubicBezTo>
                      <a:cubicBezTo>
                        <a:pt x="3" y="15"/>
                        <a:pt x="3" y="15"/>
                        <a:pt x="3" y="15"/>
                      </a:cubicBezTo>
                      <a:cubicBezTo>
                        <a:pt x="1" y="15"/>
                        <a:pt x="0" y="14"/>
                        <a:pt x="0" y="13"/>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71" name="Freeform 208">
                  <a:extLst>
                    <a:ext uri="{FF2B5EF4-FFF2-40B4-BE49-F238E27FC236}">
                      <a16:creationId xmlns:a16="http://schemas.microsoft.com/office/drawing/2014/main" id="{1123C0A2-E318-4D06-8D5E-476B0E96DD6C}"/>
                    </a:ext>
                  </a:extLst>
                </p:cNvPr>
                <p:cNvSpPr>
                  <a:spLocks/>
                </p:cNvSpPr>
                <p:nvPr/>
              </p:nvSpPr>
              <p:spPr bwMode="auto">
                <a:xfrm>
                  <a:off x="4265613" y="4025900"/>
                  <a:ext cx="76200" cy="76200"/>
                </a:xfrm>
                <a:custGeom>
                  <a:avLst/>
                  <a:gdLst>
                    <a:gd name="T0" fmla="*/ 2 w 15"/>
                    <a:gd name="T1" fmla="*/ 0 h 15"/>
                    <a:gd name="T2" fmla="*/ 12 w 15"/>
                    <a:gd name="T3" fmla="*/ 0 h 15"/>
                    <a:gd name="T4" fmla="*/ 15 w 15"/>
                    <a:gd name="T5" fmla="*/ 3 h 15"/>
                    <a:gd name="T6" fmla="*/ 15 w 15"/>
                    <a:gd name="T7" fmla="*/ 13 h 15"/>
                    <a:gd name="T8" fmla="*/ 12 w 15"/>
                    <a:gd name="T9" fmla="*/ 15 h 15"/>
                    <a:gd name="T10" fmla="*/ 2 w 15"/>
                    <a:gd name="T11" fmla="*/ 15 h 15"/>
                    <a:gd name="T12" fmla="*/ 0 w 15"/>
                    <a:gd name="T13" fmla="*/ 13 h 15"/>
                    <a:gd name="T14" fmla="*/ 0 w 15"/>
                    <a:gd name="T15" fmla="*/ 3 h 15"/>
                    <a:gd name="T16" fmla="*/ 2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2" y="0"/>
                      </a:moveTo>
                      <a:cubicBezTo>
                        <a:pt x="12" y="0"/>
                        <a:pt x="12" y="0"/>
                        <a:pt x="12" y="0"/>
                      </a:cubicBezTo>
                      <a:cubicBezTo>
                        <a:pt x="14" y="0"/>
                        <a:pt x="15" y="1"/>
                        <a:pt x="15" y="3"/>
                      </a:cubicBezTo>
                      <a:cubicBezTo>
                        <a:pt x="15" y="13"/>
                        <a:pt x="15" y="13"/>
                        <a:pt x="15" y="13"/>
                      </a:cubicBezTo>
                      <a:cubicBezTo>
                        <a:pt x="15" y="14"/>
                        <a:pt x="14" y="15"/>
                        <a:pt x="12" y="15"/>
                      </a:cubicBezTo>
                      <a:cubicBezTo>
                        <a:pt x="2" y="15"/>
                        <a:pt x="2" y="15"/>
                        <a:pt x="2" y="15"/>
                      </a:cubicBezTo>
                      <a:cubicBezTo>
                        <a:pt x="1" y="15"/>
                        <a:pt x="0" y="14"/>
                        <a:pt x="0" y="13"/>
                      </a:cubicBezTo>
                      <a:cubicBezTo>
                        <a:pt x="0" y="3"/>
                        <a:pt x="0" y="3"/>
                        <a:pt x="0" y="3"/>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72" name="Freeform 209">
                  <a:extLst>
                    <a:ext uri="{FF2B5EF4-FFF2-40B4-BE49-F238E27FC236}">
                      <a16:creationId xmlns:a16="http://schemas.microsoft.com/office/drawing/2014/main" id="{EAB7C244-67D5-446D-999C-94188893B0B4}"/>
                    </a:ext>
                  </a:extLst>
                </p:cNvPr>
                <p:cNvSpPr>
                  <a:spLocks/>
                </p:cNvSpPr>
                <p:nvPr/>
              </p:nvSpPr>
              <p:spPr bwMode="auto">
                <a:xfrm>
                  <a:off x="4357688" y="4025900"/>
                  <a:ext cx="80963" cy="76200"/>
                </a:xfrm>
                <a:custGeom>
                  <a:avLst/>
                  <a:gdLst>
                    <a:gd name="T0" fmla="*/ 3 w 16"/>
                    <a:gd name="T1" fmla="*/ 0 h 15"/>
                    <a:gd name="T2" fmla="*/ 13 w 16"/>
                    <a:gd name="T3" fmla="*/ 0 h 15"/>
                    <a:gd name="T4" fmla="*/ 15 w 16"/>
                    <a:gd name="T5" fmla="*/ 3 h 15"/>
                    <a:gd name="T6" fmla="*/ 16 w 16"/>
                    <a:gd name="T7" fmla="*/ 13 h 15"/>
                    <a:gd name="T8" fmla="*/ 13 w 16"/>
                    <a:gd name="T9" fmla="*/ 15 h 15"/>
                    <a:gd name="T10" fmla="*/ 3 w 16"/>
                    <a:gd name="T11" fmla="*/ 15 h 15"/>
                    <a:gd name="T12" fmla="*/ 0 w 16"/>
                    <a:gd name="T13" fmla="*/ 13 h 15"/>
                    <a:gd name="T14" fmla="*/ 0 w 16"/>
                    <a:gd name="T15" fmla="*/ 3 h 15"/>
                    <a:gd name="T16" fmla="*/ 3 w 16"/>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3" y="0"/>
                      </a:moveTo>
                      <a:cubicBezTo>
                        <a:pt x="13" y="0"/>
                        <a:pt x="13" y="0"/>
                        <a:pt x="13" y="0"/>
                      </a:cubicBezTo>
                      <a:cubicBezTo>
                        <a:pt x="14" y="0"/>
                        <a:pt x="16" y="1"/>
                        <a:pt x="15" y="3"/>
                      </a:cubicBezTo>
                      <a:cubicBezTo>
                        <a:pt x="16" y="13"/>
                        <a:pt x="16" y="13"/>
                        <a:pt x="16" y="13"/>
                      </a:cubicBezTo>
                      <a:cubicBezTo>
                        <a:pt x="15" y="14"/>
                        <a:pt x="14" y="15"/>
                        <a:pt x="13" y="15"/>
                      </a:cubicBezTo>
                      <a:cubicBezTo>
                        <a:pt x="3" y="15"/>
                        <a:pt x="3" y="15"/>
                        <a:pt x="3" y="15"/>
                      </a:cubicBezTo>
                      <a:cubicBezTo>
                        <a:pt x="2" y="15"/>
                        <a:pt x="0" y="14"/>
                        <a:pt x="0" y="13"/>
                      </a:cubicBezTo>
                      <a:cubicBezTo>
                        <a:pt x="0" y="3"/>
                        <a:pt x="0" y="3"/>
                        <a:pt x="0" y="3"/>
                      </a:cubicBezTo>
                      <a:cubicBezTo>
                        <a:pt x="0" y="1"/>
                        <a:pt x="2"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73" name="Freeform 210">
                  <a:extLst>
                    <a:ext uri="{FF2B5EF4-FFF2-40B4-BE49-F238E27FC236}">
                      <a16:creationId xmlns:a16="http://schemas.microsoft.com/office/drawing/2014/main" id="{D0624A42-EB80-416D-AAE9-788CADFB6E86}"/>
                    </a:ext>
                  </a:extLst>
                </p:cNvPr>
                <p:cNvSpPr>
                  <a:spLocks/>
                </p:cNvSpPr>
                <p:nvPr/>
              </p:nvSpPr>
              <p:spPr bwMode="auto">
                <a:xfrm>
                  <a:off x="4452938" y="4025900"/>
                  <a:ext cx="76200" cy="76200"/>
                </a:xfrm>
                <a:custGeom>
                  <a:avLst/>
                  <a:gdLst>
                    <a:gd name="T0" fmla="*/ 3 w 15"/>
                    <a:gd name="T1" fmla="*/ 0 h 15"/>
                    <a:gd name="T2" fmla="*/ 12 w 15"/>
                    <a:gd name="T3" fmla="*/ 0 h 15"/>
                    <a:gd name="T4" fmla="*/ 15 w 15"/>
                    <a:gd name="T5" fmla="*/ 3 h 15"/>
                    <a:gd name="T6" fmla="*/ 15 w 15"/>
                    <a:gd name="T7" fmla="*/ 13 h 15"/>
                    <a:gd name="T8" fmla="*/ 12 w 15"/>
                    <a:gd name="T9" fmla="*/ 15 h 15"/>
                    <a:gd name="T10" fmla="*/ 3 w 15"/>
                    <a:gd name="T11" fmla="*/ 15 h 15"/>
                    <a:gd name="T12" fmla="*/ 0 w 15"/>
                    <a:gd name="T13" fmla="*/ 13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2" y="0"/>
                        <a:pt x="12" y="0"/>
                        <a:pt x="12" y="0"/>
                      </a:cubicBezTo>
                      <a:cubicBezTo>
                        <a:pt x="14" y="0"/>
                        <a:pt x="15" y="1"/>
                        <a:pt x="15" y="3"/>
                      </a:cubicBezTo>
                      <a:cubicBezTo>
                        <a:pt x="15" y="13"/>
                        <a:pt x="15" y="13"/>
                        <a:pt x="15" y="13"/>
                      </a:cubicBezTo>
                      <a:cubicBezTo>
                        <a:pt x="15" y="14"/>
                        <a:pt x="14" y="15"/>
                        <a:pt x="12" y="15"/>
                      </a:cubicBezTo>
                      <a:cubicBezTo>
                        <a:pt x="3" y="15"/>
                        <a:pt x="3" y="15"/>
                        <a:pt x="3" y="15"/>
                      </a:cubicBezTo>
                      <a:cubicBezTo>
                        <a:pt x="1" y="15"/>
                        <a:pt x="0" y="14"/>
                        <a:pt x="0" y="13"/>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74" name="Freeform 211">
                  <a:extLst>
                    <a:ext uri="{FF2B5EF4-FFF2-40B4-BE49-F238E27FC236}">
                      <a16:creationId xmlns:a16="http://schemas.microsoft.com/office/drawing/2014/main" id="{7D74CE0C-D486-4781-B843-A609A100CF6E}"/>
                    </a:ext>
                  </a:extLst>
                </p:cNvPr>
                <p:cNvSpPr>
                  <a:spLocks/>
                </p:cNvSpPr>
                <p:nvPr/>
              </p:nvSpPr>
              <p:spPr bwMode="auto">
                <a:xfrm>
                  <a:off x="4549776" y="4025900"/>
                  <a:ext cx="76200" cy="76200"/>
                </a:xfrm>
                <a:custGeom>
                  <a:avLst/>
                  <a:gdLst>
                    <a:gd name="T0" fmla="*/ 2 w 15"/>
                    <a:gd name="T1" fmla="*/ 0 h 15"/>
                    <a:gd name="T2" fmla="*/ 12 w 15"/>
                    <a:gd name="T3" fmla="*/ 0 h 15"/>
                    <a:gd name="T4" fmla="*/ 15 w 15"/>
                    <a:gd name="T5" fmla="*/ 3 h 15"/>
                    <a:gd name="T6" fmla="*/ 15 w 15"/>
                    <a:gd name="T7" fmla="*/ 13 h 15"/>
                    <a:gd name="T8" fmla="*/ 12 w 15"/>
                    <a:gd name="T9" fmla="*/ 15 h 15"/>
                    <a:gd name="T10" fmla="*/ 2 w 15"/>
                    <a:gd name="T11" fmla="*/ 15 h 15"/>
                    <a:gd name="T12" fmla="*/ 0 w 15"/>
                    <a:gd name="T13" fmla="*/ 13 h 15"/>
                    <a:gd name="T14" fmla="*/ 0 w 15"/>
                    <a:gd name="T15" fmla="*/ 3 h 15"/>
                    <a:gd name="T16" fmla="*/ 2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2" y="0"/>
                      </a:moveTo>
                      <a:cubicBezTo>
                        <a:pt x="12" y="0"/>
                        <a:pt x="12" y="0"/>
                        <a:pt x="12" y="0"/>
                      </a:cubicBezTo>
                      <a:cubicBezTo>
                        <a:pt x="14" y="0"/>
                        <a:pt x="15" y="1"/>
                        <a:pt x="15" y="3"/>
                      </a:cubicBezTo>
                      <a:cubicBezTo>
                        <a:pt x="15" y="13"/>
                        <a:pt x="15" y="13"/>
                        <a:pt x="15" y="13"/>
                      </a:cubicBezTo>
                      <a:cubicBezTo>
                        <a:pt x="15" y="14"/>
                        <a:pt x="14" y="15"/>
                        <a:pt x="12" y="15"/>
                      </a:cubicBezTo>
                      <a:cubicBezTo>
                        <a:pt x="2" y="15"/>
                        <a:pt x="2" y="15"/>
                        <a:pt x="2" y="15"/>
                      </a:cubicBezTo>
                      <a:cubicBezTo>
                        <a:pt x="1" y="15"/>
                        <a:pt x="0" y="14"/>
                        <a:pt x="0" y="13"/>
                      </a:cubicBezTo>
                      <a:cubicBezTo>
                        <a:pt x="0" y="3"/>
                        <a:pt x="0" y="3"/>
                        <a:pt x="0" y="3"/>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75" name="Freeform 212">
                  <a:extLst>
                    <a:ext uri="{FF2B5EF4-FFF2-40B4-BE49-F238E27FC236}">
                      <a16:creationId xmlns:a16="http://schemas.microsoft.com/office/drawing/2014/main" id="{5D594A89-B7A2-4900-B6C6-8A1356C3CE14}"/>
                    </a:ext>
                  </a:extLst>
                </p:cNvPr>
                <p:cNvSpPr>
                  <a:spLocks/>
                </p:cNvSpPr>
                <p:nvPr/>
              </p:nvSpPr>
              <p:spPr bwMode="auto">
                <a:xfrm>
                  <a:off x="4640263" y="4025900"/>
                  <a:ext cx="76200" cy="76200"/>
                </a:xfrm>
                <a:custGeom>
                  <a:avLst/>
                  <a:gdLst>
                    <a:gd name="T0" fmla="*/ 3 w 15"/>
                    <a:gd name="T1" fmla="*/ 0 h 15"/>
                    <a:gd name="T2" fmla="*/ 13 w 15"/>
                    <a:gd name="T3" fmla="*/ 0 h 15"/>
                    <a:gd name="T4" fmla="*/ 15 w 15"/>
                    <a:gd name="T5" fmla="*/ 3 h 15"/>
                    <a:gd name="T6" fmla="*/ 15 w 15"/>
                    <a:gd name="T7" fmla="*/ 13 h 15"/>
                    <a:gd name="T8" fmla="*/ 13 w 15"/>
                    <a:gd name="T9" fmla="*/ 15 h 15"/>
                    <a:gd name="T10" fmla="*/ 3 w 15"/>
                    <a:gd name="T11" fmla="*/ 15 h 15"/>
                    <a:gd name="T12" fmla="*/ 0 w 15"/>
                    <a:gd name="T13" fmla="*/ 13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3" y="0"/>
                        <a:pt x="13" y="0"/>
                        <a:pt x="13" y="0"/>
                      </a:cubicBezTo>
                      <a:cubicBezTo>
                        <a:pt x="14" y="0"/>
                        <a:pt x="15" y="1"/>
                        <a:pt x="15" y="3"/>
                      </a:cubicBezTo>
                      <a:cubicBezTo>
                        <a:pt x="15" y="13"/>
                        <a:pt x="15" y="13"/>
                        <a:pt x="15" y="13"/>
                      </a:cubicBezTo>
                      <a:cubicBezTo>
                        <a:pt x="15" y="14"/>
                        <a:pt x="14" y="15"/>
                        <a:pt x="13" y="15"/>
                      </a:cubicBezTo>
                      <a:cubicBezTo>
                        <a:pt x="3" y="15"/>
                        <a:pt x="3" y="15"/>
                        <a:pt x="3" y="15"/>
                      </a:cubicBezTo>
                      <a:cubicBezTo>
                        <a:pt x="2" y="15"/>
                        <a:pt x="0" y="14"/>
                        <a:pt x="0" y="13"/>
                      </a:cubicBezTo>
                      <a:cubicBezTo>
                        <a:pt x="0" y="3"/>
                        <a:pt x="0" y="3"/>
                        <a:pt x="0" y="3"/>
                      </a:cubicBezTo>
                      <a:cubicBezTo>
                        <a:pt x="0" y="1"/>
                        <a:pt x="2"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76" name="Freeform 213">
                  <a:extLst>
                    <a:ext uri="{FF2B5EF4-FFF2-40B4-BE49-F238E27FC236}">
                      <a16:creationId xmlns:a16="http://schemas.microsoft.com/office/drawing/2014/main" id="{33FF8CE1-D414-46C7-A256-A8EE3823B4C1}"/>
                    </a:ext>
                  </a:extLst>
                </p:cNvPr>
                <p:cNvSpPr>
                  <a:spLocks/>
                </p:cNvSpPr>
                <p:nvPr/>
              </p:nvSpPr>
              <p:spPr bwMode="auto">
                <a:xfrm>
                  <a:off x="4737101" y="4025900"/>
                  <a:ext cx="76200" cy="76200"/>
                </a:xfrm>
                <a:custGeom>
                  <a:avLst/>
                  <a:gdLst>
                    <a:gd name="T0" fmla="*/ 3 w 15"/>
                    <a:gd name="T1" fmla="*/ 0 h 15"/>
                    <a:gd name="T2" fmla="*/ 12 w 15"/>
                    <a:gd name="T3" fmla="*/ 0 h 15"/>
                    <a:gd name="T4" fmla="*/ 15 w 15"/>
                    <a:gd name="T5" fmla="*/ 3 h 15"/>
                    <a:gd name="T6" fmla="*/ 15 w 15"/>
                    <a:gd name="T7" fmla="*/ 13 h 15"/>
                    <a:gd name="T8" fmla="*/ 12 w 15"/>
                    <a:gd name="T9" fmla="*/ 15 h 15"/>
                    <a:gd name="T10" fmla="*/ 3 w 15"/>
                    <a:gd name="T11" fmla="*/ 15 h 15"/>
                    <a:gd name="T12" fmla="*/ 0 w 15"/>
                    <a:gd name="T13" fmla="*/ 13 h 15"/>
                    <a:gd name="T14" fmla="*/ 0 w 15"/>
                    <a:gd name="T15" fmla="*/ 3 h 15"/>
                    <a:gd name="T16" fmla="*/ 3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3" y="0"/>
                      </a:moveTo>
                      <a:cubicBezTo>
                        <a:pt x="12" y="0"/>
                        <a:pt x="12" y="0"/>
                        <a:pt x="12" y="0"/>
                      </a:cubicBezTo>
                      <a:cubicBezTo>
                        <a:pt x="14" y="0"/>
                        <a:pt x="15" y="1"/>
                        <a:pt x="15" y="3"/>
                      </a:cubicBezTo>
                      <a:cubicBezTo>
                        <a:pt x="15" y="13"/>
                        <a:pt x="15" y="13"/>
                        <a:pt x="15" y="13"/>
                      </a:cubicBezTo>
                      <a:cubicBezTo>
                        <a:pt x="15" y="14"/>
                        <a:pt x="14" y="15"/>
                        <a:pt x="12" y="15"/>
                      </a:cubicBezTo>
                      <a:cubicBezTo>
                        <a:pt x="3" y="15"/>
                        <a:pt x="3" y="15"/>
                        <a:pt x="3" y="15"/>
                      </a:cubicBezTo>
                      <a:cubicBezTo>
                        <a:pt x="1" y="15"/>
                        <a:pt x="0" y="14"/>
                        <a:pt x="0" y="13"/>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77" name="Freeform 214">
                  <a:extLst>
                    <a:ext uri="{FF2B5EF4-FFF2-40B4-BE49-F238E27FC236}">
                      <a16:creationId xmlns:a16="http://schemas.microsoft.com/office/drawing/2014/main" id="{2B9F6B37-1BFF-4462-81E0-B9E977F0B2B0}"/>
                    </a:ext>
                  </a:extLst>
                </p:cNvPr>
                <p:cNvSpPr>
                  <a:spLocks/>
                </p:cNvSpPr>
                <p:nvPr/>
              </p:nvSpPr>
              <p:spPr bwMode="auto">
                <a:xfrm>
                  <a:off x="4832351" y="4025900"/>
                  <a:ext cx="76200" cy="76200"/>
                </a:xfrm>
                <a:custGeom>
                  <a:avLst/>
                  <a:gdLst>
                    <a:gd name="T0" fmla="*/ 2 w 15"/>
                    <a:gd name="T1" fmla="*/ 0 h 15"/>
                    <a:gd name="T2" fmla="*/ 12 w 15"/>
                    <a:gd name="T3" fmla="*/ 0 h 15"/>
                    <a:gd name="T4" fmla="*/ 15 w 15"/>
                    <a:gd name="T5" fmla="*/ 3 h 15"/>
                    <a:gd name="T6" fmla="*/ 15 w 15"/>
                    <a:gd name="T7" fmla="*/ 13 h 15"/>
                    <a:gd name="T8" fmla="*/ 12 w 15"/>
                    <a:gd name="T9" fmla="*/ 15 h 15"/>
                    <a:gd name="T10" fmla="*/ 2 w 15"/>
                    <a:gd name="T11" fmla="*/ 15 h 15"/>
                    <a:gd name="T12" fmla="*/ 0 w 15"/>
                    <a:gd name="T13" fmla="*/ 13 h 15"/>
                    <a:gd name="T14" fmla="*/ 0 w 15"/>
                    <a:gd name="T15" fmla="*/ 3 h 15"/>
                    <a:gd name="T16" fmla="*/ 2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2" y="0"/>
                      </a:moveTo>
                      <a:cubicBezTo>
                        <a:pt x="12" y="0"/>
                        <a:pt x="12" y="0"/>
                        <a:pt x="12" y="0"/>
                      </a:cubicBezTo>
                      <a:cubicBezTo>
                        <a:pt x="13" y="0"/>
                        <a:pt x="15" y="1"/>
                        <a:pt x="15" y="3"/>
                      </a:cubicBezTo>
                      <a:cubicBezTo>
                        <a:pt x="15" y="13"/>
                        <a:pt x="15" y="13"/>
                        <a:pt x="15" y="13"/>
                      </a:cubicBezTo>
                      <a:cubicBezTo>
                        <a:pt x="15" y="14"/>
                        <a:pt x="13" y="15"/>
                        <a:pt x="12" y="15"/>
                      </a:cubicBezTo>
                      <a:cubicBezTo>
                        <a:pt x="2" y="15"/>
                        <a:pt x="2" y="15"/>
                        <a:pt x="2" y="15"/>
                      </a:cubicBezTo>
                      <a:cubicBezTo>
                        <a:pt x="1" y="15"/>
                        <a:pt x="0" y="14"/>
                        <a:pt x="0" y="13"/>
                      </a:cubicBezTo>
                      <a:cubicBezTo>
                        <a:pt x="0" y="3"/>
                        <a:pt x="0" y="3"/>
                        <a:pt x="0" y="3"/>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78" name="Freeform 215">
                  <a:extLst>
                    <a:ext uri="{FF2B5EF4-FFF2-40B4-BE49-F238E27FC236}">
                      <a16:creationId xmlns:a16="http://schemas.microsoft.com/office/drawing/2014/main" id="{6C63D167-CD82-40DD-A09D-3C4EB28204ED}"/>
                    </a:ext>
                  </a:extLst>
                </p:cNvPr>
                <p:cNvSpPr>
                  <a:spLocks/>
                </p:cNvSpPr>
                <p:nvPr/>
              </p:nvSpPr>
              <p:spPr bwMode="auto">
                <a:xfrm>
                  <a:off x="4924426" y="4025900"/>
                  <a:ext cx="115888" cy="76200"/>
                </a:xfrm>
                <a:custGeom>
                  <a:avLst/>
                  <a:gdLst>
                    <a:gd name="T0" fmla="*/ 3 w 23"/>
                    <a:gd name="T1" fmla="*/ 0 h 15"/>
                    <a:gd name="T2" fmla="*/ 21 w 23"/>
                    <a:gd name="T3" fmla="*/ 0 h 15"/>
                    <a:gd name="T4" fmla="*/ 23 w 23"/>
                    <a:gd name="T5" fmla="*/ 3 h 15"/>
                    <a:gd name="T6" fmla="*/ 23 w 23"/>
                    <a:gd name="T7" fmla="*/ 13 h 15"/>
                    <a:gd name="T8" fmla="*/ 21 w 23"/>
                    <a:gd name="T9" fmla="*/ 15 h 15"/>
                    <a:gd name="T10" fmla="*/ 3 w 23"/>
                    <a:gd name="T11" fmla="*/ 15 h 15"/>
                    <a:gd name="T12" fmla="*/ 0 w 23"/>
                    <a:gd name="T13" fmla="*/ 13 h 15"/>
                    <a:gd name="T14" fmla="*/ 0 w 23"/>
                    <a:gd name="T15" fmla="*/ 3 h 15"/>
                    <a:gd name="T16" fmla="*/ 3 w 23"/>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5">
                      <a:moveTo>
                        <a:pt x="3" y="0"/>
                      </a:moveTo>
                      <a:cubicBezTo>
                        <a:pt x="21" y="0"/>
                        <a:pt x="21" y="0"/>
                        <a:pt x="21" y="0"/>
                      </a:cubicBezTo>
                      <a:cubicBezTo>
                        <a:pt x="22" y="0"/>
                        <a:pt x="23" y="1"/>
                        <a:pt x="23" y="3"/>
                      </a:cubicBezTo>
                      <a:cubicBezTo>
                        <a:pt x="23" y="13"/>
                        <a:pt x="23" y="13"/>
                        <a:pt x="23" y="13"/>
                      </a:cubicBezTo>
                      <a:cubicBezTo>
                        <a:pt x="23" y="14"/>
                        <a:pt x="22" y="15"/>
                        <a:pt x="21" y="15"/>
                      </a:cubicBezTo>
                      <a:cubicBezTo>
                        <a:pt x="3" y="15"/>
                        <a:pt x="3" y="15"/>
                        <a:pt x="3" y="15"/>
                      </a:cubicBezTo>
                      <a:cubicBezTo>
                        <a:pt x="1" y="15"/>
                        <a:pt x="0" y="14"/>
                        <a:pt x="0" y="13"/>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79" name="Freeform 216">
                  <a:extLst>
                    <a:ext uri="{FF2B5EF4-FFF2-40B4-BE49-F238E27FC236}">
                      <a16:creationId xmlns:a16="http://schemas.microsoft.com/office/drawing/2014/main" id="{0FB024D8-DF5F-4E84-A624-BB3CF635024E}"/>
                    </a:ext>
                  </a:extLst>
                </p:cNvPr>
                <p:cNvSpPr>
                  <a:spLocks/>
                </p:cNvSpPr>
                <p:nvPr/>
              </p:nvSpPr>
              <p:spPr bwMode="auto">
                <a:xfrm>
                  <a:off x="5065713" y="4025900"/>
                  <a:ext cx="71438" cy="76200"/>
                </a:xfrm>
                <a:custGeom>
                  <a:avLst/>
                  <a:gdLst>
                    <a:gd name="T0" fmla="*/ 2 w 14"/>
                    <a:gd name="T1" fmla="*/ 0 h 15"/>
                    <a:gd name="T2" fmla="*/ 12 w 14"/>
                    <a:gd name="T3" fmla="*/ 0 h 15"/>
                    <a:gd name="T4" fmla="*/ 14 w 14"/>
                    <a:gd name="T5" fmla="*/ 2 h 15"/>
                    <a:gd name="T6" fmla="*/ 14 w 14"/>
                    <a:gd name="T7" fmla="*/ 13 h 15"/>
                    <a:gd name="T8" fmla="*/ 12 w 14"/>
                    <a:gd name="T9" fmla="*/ 15 h 15"/>
                    <a:gd name="T10" fmla="*/ 2 w 14"/>
                    <a:gd name="T11" fmla="*/ 15 h 15"/>
                    <a:gd name="T12" fmla="*/ 0 w 14"/>
                    <a:gd name="T13" fmla="*/ 13 h 15"/>
                    <a:gd name="T14" fmla="*/ 0 w 14"/>
                    <a:gd name="T15" fmla="*/ 2 h 15"/>
                    <a:gd name="T16" fmla="*/ 2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2" y="0"/>
                      </a:moveTo>
                      <a:cubicBezTo>
                        <a:pt x="12" y="0"/>
                        <a:pt x="12" y="0"/>
                        <a:pt x="12" y="0"/>
                      </a:cubicBezTo>
                      <a:cubicBezTo>
                        <a:pt x="13" y="0"/>
                        <a:pt x="14" y="1"/>
                        <a:pt x="14" y="2"/>
                      </a:cubicBezTo>
                      <a:cubicBezTo>
                        <a:pt x="14" y="13"/>
                        <a:pt x="14" y="13"/>
                        <a:pt x="14" y="13"/>
                      </a:cubicBezTo>
                      <a:cubicBezTo>
                        <a:pt x="14" y="14"/>
                        <a:pt x="13" y="15"/>
                        <a:pt x="12" y="15"/>
                      </a:cubicBezTo>
                      <a:cubicBezTo>
                        <a:pt x="2" y="15"/>
                        <a:pt x="2" y="15"/>
                        <a:pt x="2" y="15"/>
                      </a:cubicBezTo>
                      <a:cubicBezTo>
                        <a:pt x="1" y="15"/>
                        <a:pt x="0" y="14"/>
                        <a:pt x="0" y="13"/>
                      </a:cubicBezTo>
                      <a:cubicBezTo>
                        <a:pt x="0" y="2"/>
                        <a:pt x="0" y="2"/>
                        <a:pt x="0" y="2"/>
                      </a:cubicBezTo>
                      <a:cubicBezTo>
                        <a:pt x="0" y="1"/>
                        <a:pt x="1" y="0"/>
                        <a:pt x="2"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80" name="Freeform 217">
                  <a:extLst>
                    <a:ext uri="{FF2B5EF4-FFF2-40B4-BE49-F238E27FC236}">
                      <a16:creationId xmlns:a16="http://schemas.microsoft.com/office/drawing/2014/main" id="{48DBD2DA-5CDD-4F7C-9748-9BE48FB205AB}"/>
                    </a:ext>
                  </a:extLst>
                </p:cNvPr>
                <p:cNvSpPr>
                  <a:spLocks/>
                </p:cNvSpPr>
                <p:nvPr/>
              </p:nvSpPr>
              <p:spPr bwMode="auto">
                <a:xfrm>
                  <a:off x="4325938" y="4167188"/>
                  <a:ext cx="517525" cy="263525"/>
                </a:xfrm>
                <a:custGeom>
                  <a:avLst/>
                  <a:gdLst>
                    <a:gd name="T0" fmla="*/ 3 w 102"/>
                    <a:gd name="T1" fmla="*/ 0 h 52"/>
                    <a:gd name="T2" fmla="*/ 100 w 102"/>
                    <a:gd name="T3" fmla="*/ 0 h 52"/>
                    <a:gd name="T4" fmla="*/ 102 w 102"/>
                    <a:gd name="T5" fmla="*/ 3 h 52"/>
                    <a:gd name="T6" fmla="*/ 102 w 102"/>
                    <a:gd name="T7" fmla="*/ 49 h 52"/>
                    <a:gd name="T8" fmla="*/ 100 w 102"/>
                    <a:gd name="T9" fmla="*/ 52 h 52"/>
                    <a:gd name="T10" fmla="*/ 3 w 102"/>
                    <a:gd name="T11" fmla="*/ 52 h 52"/>
                    <a:gd name="T12" fmla="*/ 0 w 102"/>
                    <a:gd name="T13" fmla="*/ 49 h 52"/>
                    <a:gd name="T14" fmla="*/ 0 w 102"/>
                    <a:gd name="T15" fmla="*/ 3 h 52"/>
                    <a:gd name="T16" fmla="*/ 3 w 102"/>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52">
                      <a:moveTo>
                        <a:pt x="3" y="0"/>
                      </a:moveTo>
                      <a:cubicBezTo>
                        <a:pt x="100" y="0"/>
                        <a:pt x="100" y="0"/>
                        <a:pt x="100" y="0"/>
                      </a:cubicBezTo>
                      <a:cubicBezTo>
                        <a:pt x="101" y="0"/>
                        <a:pt x="102" y="1"/>
                        <a:pt x="102" y="3"/>
                      </a:cubicBezTo>
                      <a:cubicBezTo>
                        <a:pt x="102" y="49"/>
                        <a:pt x="102" y="49"/>
                        <a:pt x="102" y="49"/>
                      </a:cubicBezTo>
                      <a:cubicBezTo>
                        <a:pt x="102" y="51"/>
                        <a:pt x="101" y="52"/>
                        <a:pt x="100" y="52"/>
                      </a:cubicBezTo>
                      <a:cubicBezTo>
                        <a:pt x="3" y="52"/>
                        <a:pt x="3" y="52"/>
                        <a:pt x="3" y="52"/>
                      </a:cubicBezTo>
                      <a:cubicBezTo>
                        <a:pt x="1" y="52"/>
                        <a:pt x="0" y="51"/>
                        <a:pt x="0" y="49"/>
                      </a:cubicBezTo>
                      <a:cubicBezTo>
                        <a:pt x="0" y="3"/>
                        <a:pt x="0" y="3"/>
                        <a:pt x="0" y="3"/>
                      </a:cubicBezTo>
                      <a:cubicBezTo>
                        <a:pt x="0" y="1"/>
                        <a:pt x="1" y="0"/>
                        <a:pt x="3"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81" name="Freeform 218">
                  <a:extLst>
                    <a:ext uri="{FF2B5EF4-FFF2-40B4-BE49-F238E27FC236}">
                      <a16:creationId xmlns:a16="http://schemas.microsoft.com/office/drawing/2014/main" id="{1C1F31A9-95CD-419A-AA5B-7D0EB3042D57}"/>
                    </a:ext>
                  </a:extLst>
                </p:cNvPr>
                <p:cNvSpPr>
                  <a:spLocks/>
                </p:cNvSpPr>
                <p:nvPr/>
              </p:nvSpPr>
              <p:spPr bwMode="auto">
                <a:xfrm>
                  <a:off x="4325938" y="4451350"/>
                  <a:ext cx="249238" cy="49213"/>
                </a:xfrm>
                <a:custGeom>
                  <a:avLst/>
                  <a:gdLst>
                    <a:gd name="T0" fmla="*/ 1 w 49"/>
                    <a:gd name="T1" fmla="*/ 0 h 10"/>
                    <a:gd name="T2" fmla="*/ 49 w 49"/>
                    <a:gd name="T3" fmla="*/ 0 h 10"/>
                    <a:gd name="T4" fmla="*/ 49 w 49"/>
                    <a:gd name="T5" fmla="*/ 0 h 10"/>
                    <a:gd name="T6" fmla="*/ 49 w 49"/>
                    <a:gd name="T7" fmla="*/ 10 h 10"/>
                    <a:gd name="T8" fmla="*/ 49 w 49"/>
                    <a:gd name="T9" fmla="*/ 10 h 10"/>
                    <a:gd name="T10" fmla="*/ 1 w 49"/>
                    <a:gd name="T11" fmla="*/ 10 h 10"/>
                    <a:gd name="T12" fmla="*/ 0 w 49"/>
                    <a:gd name="T13" fmla="*/ 10 h 10"/>
                    <a:gd name="T14" fmla="*/ 0 w 49"/>
                    <a:gd name="T15" fmla="*/ 0 h 10"/>
                    <a:gd name="T16" fmla="*/ 1 w 4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0">
                      <a:moveTo>
                        <a:pt x="1" y="0"/>
                      </a:moveTo>
                      <a:cubicBezTo>
                        <a:pt x="49" y="0"/>
                        <a:pt x="49" y="0"/>
                        <a:pt x="49" y="0"/>
                      </a:cubicBezTo>
                      <a:cubicBezTo>
                        <a:pt x="49" y="0"/>
                        <a:pt x="49" y="0"/>
                        <a:pt x="49" y="0"/>
                      </a:cubicBezTo>
                      <a:cubicBezTo>
                        <a:pt x="49" y="10"/>
                        <a:pt x="49" y="10"/>
                        <a:pt x="49" y="10"/>
                      </a:cubicBezTo>
                      <a:cubicBezTo>
                        <a:pt x="49" y="10"/>
                        <a:pt x="49" y="10"/>
                        <a:pt x="49" y="10"/>
                      </a:cubicBezTo>
                      <a:cubicBezTo>
                        <a:pt x="1" y="10"/>
                        <a:pt x="1" y="10"/>
                        <a:pt x="1" y="10"/>
                      </a:cubicBezTo>
                      <a:cubicBezTo>
                        <a:pt x="0" y="10"/>
                        <a:pt x="0" y="10"/>
                        <a:pt x="0" y="10"/>
                      </a:cubicBezTo>
                      <a:cubicBezTo>
                        <a:pt x="0" y="0"/>
                        <a:pt x="0" y="0"/>
                        <a:pt x="0" y="0"/>
                      </a:cubicBezTo>
                      <a:cubicBezTo>
                        <a:pt x="0" y="0"/>
                        <a:pt x="0" y="0"/>
                        <a:pt x="1"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82" name="Freeform 219">
                  <a:extLst>
                    <a:ext uri="{FF2B5EF4-FFF2-40B4-BE49-F238E27FC236}">
                      <a16:creationId xmlns:a16="http://schemas.microsoft.com/office/drawing/2014/main" id="{5BBEB4AA-FE38-457F-AEDB-7EB980BF3662}"/>
                    </a:ext>
                  </a:extLst>
                </p:cNvPr>
                <p:cNvSpPr>
                  <a:spLocks/>
                </p:cNvSpPr>
                <p:nvPr/>
              </p:nvSpPr>
              <p:spPr bwMode="auto">
                <a:xfrm>
                  <a:off x="4594226" y="4451350"/>
                  <a:ext cx="249238" cy="49213"/>
                </a:xfrm>
                <a:custGeom>
                  <a:avLst/>
                  <a:gdLst>
                    <a:gd name="T0" fmla="*/ 1 w 49"/>
                    <a:gd name="T1" fmla="*/ 0 h 10"/>
                    <a:gd name="T2" fmla="*/ 49 w 49"/>
                    <a:gd name="T3" fmla="*/ 0 h 10"/>
                    <a:gd name="T4" fmla="*/ 49 w 49"/>
                    <a:gd name="T5" fmla="*/ 0 h 10"/>
                    <a:gd name="T6" fmla="*/ 49 w 49"/>
                    <a:gd name="T7" fmla="*/ 10 h 10"/>
                    <a:gd name="T8" fmla="*/ 49 w 49"/>
                    <a:gd name="T9" fmla="*/ 10 h 10"/>
                    <a:gd name="T10" fmla="*/ 1 w 49"/>
                    <a:gd name="T11" fmla="*/ 10 h 10"/>
                    <a:gd name="T12" fmla="*/ 0 w 49"/>
                    <a:gd name="T13" fmla="*/ 10 h 10"/>
                    <a:gd name="T14" fmla="*/ 0 w 49"/>
                    <a:gd name="T15" fmla="*/ 0 h 10"/>
                    <a:gd name="T16" fmla="*/ 1 w 4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0">
                      <a:moveTo>
                        <a:pt x="1" y="0"/>
                      </a:moveTo>
                      <a:cubicBezTo>
                        <a:pt x="49" y="0"/>
                        <a:pt x="49" y="0"/>
                        <a:pt x="49" y="0"/>
                      </a:cubicBezTo>
                      <a:cubicBezTo>
                        <a:pt x="49" y="0"/>
                        <a:pt x="49" y="0"/>
                        <a:pt x="49" y="0"/>
                      </a:cubicBezTo>
                      <a:cubicBezTo>
                        <a:pt x="49" y="10"/>
                        <a:pt x="49" y="10"/>
                        <a:pt x="49" y="10"/>
                      </a:cubicBezTo>
                      <a:cubicBezTo>
                        <a:pt x="49" y="10"/>
                        <a:pt x="49" y="10"/>
                        <a:pt x="49" y="10"/>
                      </a:cubicBezTo>
                      <a:cubicBezTo>
                        <a:pt x="1" y="10"/>
                        <a:pt x="1" y="10"/>
                        <a:pt x="1" y="10"/>
                      </a:cubicBezTo>
                      <a:cubicBezTo>
                        <a:pt x="0" y="10"/>
                        <a:pt x="0" y="10"/>
                        <a:pt x="0" y="10"/>
                      </a:cubicBezTo>
                      <a:cubicBezTo>
                        <a:pt x="0" y="0"/>
                        <a:pt x="0" y="0"/>
                        <a:pt x="0" y="0"/>
                      </a:cubicBezTo>
                      <a:cubicBezTo>
                        <a:pt x="0" y="0"/>
                        <a:pt x="0" y="0"/>
                        <a:pt x="1" y="0"/>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83" name="Freeform 220">
                  <a:extLst>
                    <a:ext uri="{FF2B5EF4-FFF2-40B4-BE49-F238E27FC236}">
                      <a16:creationId xmlns:a16="http://schemas.microsoft.com/office/drawing/2014/main" id="{1327F550-FA5F-4837-B904-96205B2C29A6}"/>
                    </a:ext>
                  </a:extLst>
                </p:cNvPr>
                <p:cNvSpPr>
                  <a:spLocks/>
                </p:cNvSpPr>
                <p:nvPr/>
              </p:nvSpPr>
              <p:spPr bwMode="auto">
                <a:xfrm>
                  <a:off x="3689351" y="3022600"/>
                  <a:ext cx="1785938" cy="61913"/>
                </a:xfrm>
                <a:custGeom>
                  <a:avLst/>
                  <a:gdLst>
                    <a:gd name="T0" fmla="*/ 1113 w 1125"/>
                    <a:gd name="T1" fmla="*/ 39 h 39"/>
                    <a:gd name="T2" fmla="*/ 12 w 1125"/>
                    <a:gd name="T3" fmla="*/ 39 h 39"/>
                    <a:gd name="T4" fmla="*/ 0 w 1125"/>
                    <a:gd name="T5" fmla="*/ 0 h 39"/>
                    <a:gd name="T6" fmla="*/ 1125 w 1125"/>
                    <a:gd name="T7" fmla="*/ 0 h 39"/>
                    <a:gd name="T8" fmla="*/ 1113 w 1125"/>
                    <a:gd name="T9" fmla="*/ 39 h 39"/>
                  </a:gdLst>
                  <a:ahLst/>
                  <a:cxnLst>
                    <a:cxn ang="0">
                      <a:pos x="T0" y="T1"/>
                    </a:cxn>
                    <a:cxn ang="0">
                      <a:pos x="T2" y="T3"/>
                    </a:cxn>
                    <a:cxn ang="0">
                      <a:pos x="T4" y="T5"/>
                    </a:cxn>
                    <a:cxn ang="0">
                      <a:pos x="T6" y="T7"/>
                    </a:cxn>
                    <a:cxn ang="0">
                      <a:pos x="T8" y="T9"/>
                    </a:cxn>
                  </a:cxnLst>
                  <a:rect l="0" t="0" r="r" b="b"/>
                  <a:pathLst>
                    <a:path w="1125" h="39">
                      <a:moveTo>
                        <a:pt x="1113" y="39"/>
                      </a:moveTo>
                      <a:lnTo>
                        <a:pt x="12" y="39"/>
                      </a:lnTo>
                      <a:lnTo>
                        <a:pt x="0" y="0"/>
                      </a:lnTo>
                      <a:lnTo>
                        <a:pt x="1125" y="0"/>
                      </a:lnTo>
                      <a:lnTo>
                        <a:pt x="1113" y="3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84" name="Freeform 221">
                  <a:extLst>
                    <a:ext uri="{FF2B5EF4-FFF2-40B4-BE49-F238E27FC236}">
                      <a16:creationId xmlns:a16="http://schemas.microsoft.com/office/drawing/2014/main" id="{84D720F8-4D0C-4FDE-8350-74016ED50F8F}"/>
                    </a:ext>
                  </a:extLst>
                </p:cNvPr>
                <p:cNvSpPr>
                  <a:spLocks/>
                </p:cNvSpPr>
                <p:nvPr/>
              </p:nvSpPr>
              <p:spPr bwMode="auto">
                <a:xfrm>
                  <a:off x="3708401" y="3084513"/>
                  <a:ext cx="1747838" cy="125413"/>
                </a:xfrm>
                <a:custGeom>
                  <a:avLst/>
                  <a:gdLst>
                    <a:gd name="T0" fmla="*/ 1075 w 1101"/>
                    <a:gd name="T1" fmla="*/ 79 h 79"/>
                    <a:gd name="T2" fmla="*/ 26 w 1101"/>
                    <a:gd name="T3" fmla="*/ 79 h 79"/>
                    <a:gd name="T4" fmla="*/ 0 w 1101"/>
                    <a:gd name="T5" fmla="*/ 0 h 79"/>
                    <a:gd name="T6" fmla="*/ 1101 w 1101"/>
                    <a:gd name="T7" fmla="*/ 0 h 79"/>
                    <a:gd name="T8" fmla="*/ 1075 w 1101"/>
                    <a:gd name="T9" fmla="*/ 79 h 79"/>
                  </a:gdLst>
                  <a:ahLst/>
                  <a:cxnLst>
                    <a:cxn ang="0">
                      <a:pos x="T0" y="T1"/>
                    </a:cxn>
                    <a:cxn ang="0">
                      <a:pos x="T2" y="T3"/>
                    </a:cxn>
                    <a:cxn ang="0">
                      <a:pos x="T4" y="T5"/>
                    </a:cxn>
                    <a:cxn ang="0">
                      <a:pos x="T6" y="T7"/>
                    </a:cxn>
                    <a:cxn ang="0">
                      <a:pos x="T8" y="T9"/>
                    </a:cxn>
                  </a:cxnLst>
                  <a:rect l="0" t="0" r="r" b="b"/>
                  <a:pathLst>
                    <a:path w="1101" h="79">
                      <a:moveTo>
                        <a:pt x="1075" y="79"/>
                      </a:moveTo>
                      <a:lnTo>
                        <a:pt x="26" y="79"/>
                      </a:lnTo>
                      <a:lnTo>
                        <a:pt x="0" y="0"/>
                      </a:lnTo>
                      <a:lnTo>
                        <a:pt x="1101" y="0"/>
                      </a:lnTo>
                      <a:lnTo>
                        <a:pt x="1075" y="79"/>
                      </a:lnTo>
                      <a:close/>
                    </a:path>
                  </a:pathLst>
                </a:custGeom>
                <a:solidFill>
                  <a:srgbClr val="009EE0"/>
                </a:solidFill>
                <a:ln>
                  <a:noFill/>
                </a:ln>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85" name="Freeform 222">
                  <a:extLst>
                    <a:ext uri="{FF2B5EF4-FFF2-40B4-BE49-F238E27FC236}">
                      <a16:creationId xmlns:a16="http://schemas.microsoft.com/office/drawing/2014/main" id="{DE10AF77-C198-4345-9763-523584E2A91A}"/>
                    </a:ext>
                  </a:extLst>
                </p:cNvPr>
                <p:cNvSpPr>
                  <a:spLocks/>
                </p:cNvSpPr>
                <p:nvPr/>
              </p:nvSpPr>
              <p:spPr bwMode="auto">
                <a:xfrm>
                  <a:off x="3992563" y="3230563"/>
                  <a:ext cx="358775" cy="80963"/>
                </a:xfrm>
                <a:custGeom>
                  <a:avLst/>
                  <a:gdLst>
                    <a:gd name="T0" fmla="*/ 226 w 226"/>
                    <a:gd name="T1" fmla="*/ 51 h 51"/>
                    <a:gd name="T2" fmla="*/ 13 w 226"/>
                    <a:gd name="T3" fmla="*/ 51 h 51"/>
                    <a:gd name="T4" fmla="*/ 0 w 226"/>
                    <a:gd name="T5" fmla="*/ 0 h 51"/>
                    <a:gd name="T6" fmla="*/ 220 w 226"/>
                    <a:gd name="T7" fmla="*/ 0 h 51"/>
                    <a:gd name="T8" fmla="*/ 226 w 226"/>
                    <a:gd name="T9" fmla="*/ 51 h 51"/>
                  </a:gdLst>
                  <a:ahLst/>
                  <a:cxnLst>
                    <a:cxn ang="0">
                      <a:pos x="T0" y="T1"/>
                    </a:cxn>
                    <a:cxn ang="0">
                      <a:pos x="T2" y="T3"/>
                    </a:cxn>
                    <a:cxn ang="0">
                      <a:pos x="T4" y="T5"/>
                    </a:cxn>
                    <a:cxn ang="0">
                      <a:pos x="T6" y="T7"/>
                    </a:cxn>
                    <a:cxn ang="0">
                      <a:pos x="T8" y="T9"/>
                    </a:cxn>
                  </a:cxnLst>
                  <a:rect l="0" t="0" r="r" b="b"/>
                  <a:pathLst>
                    <a:path w="226" h="51">
                      <a:moveTo>
                        <a:pt x="226" y="51"/>
                      </a:moveTo>
                      <a:lnTo>
                        <a:pt x="13" y="51"/>
                      </a:lnTo>
                      <a:lnTo>
                        <a:pt x="0" y="0"/>
                      </a:lnTo>
                      <a:lnTo>
                        <a:pt x="220" y="0"/>
                      </a:lnTo>
                      <a:lnTo>
                        <a:pt x="226" y="5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86" name="Freeform 223">
                  <a:extLst>
                    <a:ext uri="{FF2B5EF4-FFF2-40B4-BE49-F238E27FC236}">
                      <a16:creationId xmlns:a16="http://schemas.microsoft.com/office/drawing/2014/main" id="{6B7EFB2A-1DBB-42D3-9E03-EDE4C044FFA0}"/>
                    </a:ext>
                  </a:extLst>
                </p:cNvPr>
                <p:cNvSpPr>
                  <a:spLocks/>
                </p:cNvSpPr>
                <p:nvPr/>
              </p:nvSpPr>
              <p:spPr bwMode="auto">
                <a:xfrm>
                  <a:off x="4402138" y="3230563"/>
                  <a:ext cx="369888" cy="80963"/>
                </a:xfrm>
                <a:custGeom>
                  <a:avLst/>
                  <a:gdLst>
                    <a:gd name="T0" fmla="*/ 220 w 233"/>
                    <a:gd name="T1" fmla="*/ 51 h 51"/>
                    <a:gd name="T2" fmla="*/ 7 w 233"/>
                    <a:gd name="T3" fmla="*/ 51 h 51"/>
                    <a:gd name="T4" fmla="*/ 0 w 233"/>
                    <a:gd name="T5" fmla="*/ 0 h 51"/>
                    <a:gd name="T6" fmla="*/ 233 w 233"/>
                    <a:gd name="T7" fmla="*/ 0 h 51"/>
                    <a:gd name="T8" fmla="*/ 220 w 233"/>
                    <a:gd name="T9" fmla="*/ 51 h 51"/>
                  </a:gdLst>
                  <a:ahLst/>
                  <a:cxnLst>
                    <a:cxn ang="0">
                      <a:pos x="T0" y="T1"/>
                    </a:cxn>
                    <a:cxn ang="0">
                      <a:pos x="T2" y="T3"/>
                    </a:cxn>
                    <a:cxn ang="0">
                      <a:pos x="T4" y="T5"/>
                    </a:cxn>
                    <a:cxn ang="0">
                      <a:pos x="T6" y="T7"/>
                    </a:cxn>
                    <a:cxn ang="0">
                      <a:pos x="T8" y="T9"/>
                    </a:cxn>
                  </a:cxnLst>
                  <a:rect l="0" t="0" r="r" b="b"/>
                  <a:pathLst>
                    <a:path w="233" h="51">
                      <a:moveTo>
                        <a:pt x="220" y="51"/>
                      </a:moveTo>
                      <a:lnTo>
                        <a:pt x="7" y="51"/>
                      </a:lnTo>
                      <a:lnTo>
                        <a:pt x="0" y="0"/>
                      </a:lnTo>
                      <a:lnTo>
                        <a:pt x="233" y="0"/>
                      </a:lnTo>
                      <a:lnTo>
                        <a:pt x="220" y="5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87" name="Freeform 224">
                  <a:extLst>
                    <a:ext uri="{FF2B5EF4-FFF2-40B4-BE49-F238E27FC236}">
                      <a16:creationId xmlns:a16="http://schemas.microsoft.com/office/drawing/2014/main" id="{30A498ED-1D56-46D0-BE68-77AEC042E841}"/>
                    </a:ext>
                  </a:extLst>
                </p:cNvPr>
                <p:cNvSpPr>
                  <a:spLocks/>
                </p:cNvSpPr>
                <p:nvPr/>
              </p:nvSpPr>
              <p:spPr bwMode="auto">
                <a:xfrm>
                  <a:off x="4813301" y="3230563"/>
                  <a:ext cx="368300" cy="80963"/>
                </a:xfrm>
                <a:custGeom>
                  <a:avLst/>
                  <a:gdLst>
                    <a:gd name="T0" fmla="*/ 213 w 232"/>
                    <a:gd name="T1" fmla="*/ 51 h 51"/>
                    <a:gd name="T2" fmla="*/ 0 w 232"/>
                    <a:gd name="T3" fmla="*/ 51 h 51"/>
                    <a:gd name="T4" fmla="*/ 12 w 232"/>
                    <a:gd name="T5" fmla="*/ 0 h 51"/>
                    <a:gd name="T6" fmla="*/ 232 w 232"/>
                    <a:gd name="T7" fmla="*/ 0 h 51"/>
                    <a:gd name="T8" fmla="*/ 213 w 232"/>
                    <a:gd name="T9" fmla="*/ 51 h 51"/>
                  </a:gdLst>
                  <a:ahLst/>
                  <a:cxnLst>
                    <a:cxn ang="0">
                      <a:pos x="T0" y="T1"/>
                    </a:cxn>
                    <a:cxn ang="0">
                      <a:pos x="T2" y="T3"/>
                    </a:cxn>
                    <a:cxn ang="0">
                      <a:pos x="T4" y="T5"/>
                    </a:cxn>
                    <a:cxn ang="0">
                      <a:pos x="T6" y="T7"/>
                    </a:cxn>
                    <a:cxn ang="0">
                      <a:pos x="T8" y="T9"/>
                    </a:cxn>
                  </a:cxnLst>
                  <a:rect l="0" t="0" r="r" b="b"/>
                  <a:pathLst>
                    <a:path w="232" h="51">
                      <a:moveTo>
                        <a:pt x="213" y="51"/>
                      </a:moveTo>
                      <a:lnTo>
                        <a:pt x="0" y="51"/>
                      </a:lnTo>
                      <a:lnTo>
                        <a:pt x="12" y="0"/>
                      </a:lnTo>
                      <a:lnTo>
                        <a:pt x="232" y="0"/>
                      </a:lnTo>
                      <a:lnTo>
                        <a:pt x="213" y="5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88" name="Oval 225">
                  <a:extLst>
                    <a:ext uri="{FF2B5EF4-FFF2-40B4-BE49-F238E27FC236}">
                      <a16:creationId xmlns:a16="http://schemas.microsoft.com/office/drawing/2014/main" id="{A04D189D-695B-45EB-9E7A-AB77C3C7E21E}"/>
                    </a:ext>
                  </a:extLst>
                </p:cNvPr>
                <p:cNvSpPr>
                  <a:spLocks noChangeArrowheads="1"/>
                </p:cNvSpPr>
                <p:nvPr/>
              </p:nvSpPr>
              <p:spPr bwMode="auto">
                <a:xfrm>
                  <a:off x="4013201" y="3033713"/>
                  <a:ext cx="115888" cy="44450"/>
                </a:xfrm>
                <a:prstGeom prst="ellipse">
                  <a:avLst/>
                </a:pr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89" name="Rectangle 226">
                  <a:extLst>
                    <a:ext uri="{FF2B5EF4-FFF2-40B4-BE49-F238E27FC236}">
                      <a16:creationId xmlns:a16="http://schemas.microsoft.com/office/drawing/2014/main" id="{3E287FF6-2360-4751-9F61-85365194F05C}"/>
                    </a:ext>
                  </a:extLst>
                </p:cNvPr>
                <p:cNvSpPr>
                  <a:spLocks noChangeArrowheads="1"/>
                </p:cNvSpPr>
                <p:nvPr/>
              </p:nvSpPr>
              <p:spPr bwMode="auto">
                <a:xfrm>
                  <a:off x="5010151" y="3038475"/>
                  <a:ext cx="141288" cy="20638"/>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90" name="Rectangle 227">
                  <a:extLst>
                    <a:ext uri="{FF2B5EF4-FFF2-40B4-BE49-F238E27FC236}">
                      <a16:creationId xmlns:a16="http://schemas.microsoft.com/office/drawing/2014/main" id="{8C8EE6BC-BF5B-48D5-A464-46D52E40A8C8}"/>
                    </a:ext>
                  </a:extLst>
                </p:cNvPr>
                <p:cNvSpPr>
                  <a:spLocks noChangeArrowheads="1"/>
                </p:cNvSpPr>
                <p:nvPr/>
              </p:nvSpPr>
              <p:spPr bwMode="auto">
                <a:xfrm>
                  <a:off x="4837113" y="3038475"/>
                  <a:ext cx="142875" cy="20638"/>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91" name="Rectangle 228">
                  <a:extLst>
                    <a:ext uri="{FF2B5EF4-FFF2-40B4-BE49-F238E27FC236}">
                      <a16:creationId xmlns:a16="http://schemas.microsoft.com/office/drawing/2014/main" id="{FD472E4C-E94D-433E-BA66-BFB0135B3223}"/>
                    </a:ext>
                  </a:extLst>
                </p:cNvPr>
                <p:cNvSpPr>
                  <a:spLocks noChangeArrowheads="1"/>
                </p:cNvSpPr>
                <p:nvPr/>
              </p:nvSpPr>
              <p:spPr bwMode="auto">
                <a:xfrm>
                  <a:off x="4665663" y="3038475"/>
                  <a:ext cx="147638" cy="20638"/>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92" name="Rectangle 229">
                  <a:extLst>
                    <a:ext uri="{FF2B5EF4-FFF2-40B4-BE49-F238E27FC236}">
                      <a16:creationId xmlns:a16="http://schemas.microsoft.com/office/drawing/2014/main" id="{4EF7D7E5-40C9-4C45-91A2-2623360EA39C}"/>
                    </a:ext>
                  </a:extLst>
                </p:cNvPr>
                <p:cNvSpPr>
                  <a:spLocks noChangeArrowheads="1"/>
                </p:cNvSpPr>
                <p:nvPr/>
              </p:nvSpPr>
              <p:spPr bwMode="auto">
                <a:xfrm>
                  <a:off x="4498976" y="3038475"/>
                  <a:ext cx="141288" cy="20638"/>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93" name="Freeform 230">
                  <a:extLst>
                    <a:ext uri="{FF2B5EF4-FFF2-40B4-BE49-F238E27FC236}">
                      <a16:creationId xmlns:a16="http://schemas.microsoft.com/office/drawing/2014/main" id="{C9425354-BC9C-4555-A28A-A112B46B6CD8}"/>
                    </a:ext>
                  </a:extLst>
                </p:cNvPr>
                <p:cNvSpPr>
                  <a:spLocks/>
                </p:cNvSpPr>
                <p:nvPr/>
              </p:nvSpPr>
              <p:spPr bwMode="auto">
                <a:xfrm>
                  <a:off x="4017963" y="3327400"/>
                  <a:ext cx="339725" cy="9525"/>
                </a:xfrm>
                <a:custGeom>
                  <a:avLst/>
                  <a:gdLst>
                    <a:gd name="T0" fmla="*/ 214 w 214"/>
                    <a:gd name="T1" fmla="*/ 0 h 6"/>
                    <a:gd name="T2" fmla="*/ 214 w 214"/>
                    <a:gd name="T3" fmla="*/ 6 h 6"/>
                    <a:gd name="T4" fmla="*/ 3 w 214"/>
                    <a:gd name="T5" fmla="*/ 6 h 6"/>
                    <a:gd name="T6" fmla="*/ 0 w 214"/>
                    <a:gd name="T7" fmla="*/ 0 h 6"/>
                    <a:gd name="T8" fmla="*/ 214 w 214"/>
                    <a:gd name="T9" fmla="*/ 0 h 6"/>
                  </a:gdLst>
                  <a:ahLst/>
                  <a:cxnLst>
                    <a:cxn ang="0">
                      <a:pos x="T0" y="T1"/>
                    </a:cxn>
                    <a:cxn ang="0">
                      <a:pos x="T2" y="T3"/>
                    </a:cxn>
                    <a:cxn ang="0">
                      <a:pos x="T4" y="T5"/>
                    </a:cxn>
                    <a:cxn ang="0">
                      <a:pos x="T6" y="T7"/>
                    </a:cxn>
                    <a:cxn ang="0">
                      <a:pos x="T8" y="T9"/>
                    </a:cxn>
                  </a:cxnLst>
                  <a:rect l="0" t="0" r="r" b="b"/>
                  <a:pathLst>
                    <a:path w="214" h="6">
                      <a:moveTo>
                        <a:pt x="214" y="0"/>
                      </a:moveTo>
                      <a:lnTo>
                        <a:pt x="214" y="6"/>
                      </a:lnTo>
                      <a:lnTo>
                        <a:pt x="3" y="6"/>
                      </a:lnTo>
                      <a:lnTo>
                        <a:pt x="0" y="0"/>
                      </a:lnTo>
                      <a:lnTo>
                        <a:pt x="214" y="0"/>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94" name="Freeform 231">
                  <a:extLst>
                    <a:ext uri="{FF2B5EF4-FFF2-40B4-BE49-F238E27FC236}">
                      <a16:creationId xmlns:a16="http://schemas.microsoft.com/office/drawing/2014/main" id="{54B0EA38-79FA-407A-B87E-63BDC4E653EB}"/>
                    </a:ext>
                  </a:extLst>
                </p:cNvPr>
                <p:cNvSpPr>
                  <a:spLocks/>
                </p:cNvSpPr>
                <p:nvPr/>
              </p:nvSpPr>
              <p:spPr bwMode="auto">
                <a:xfrm>
                  <a:off x="4022726" y="3346450"/>
                  <a:ext cx="339725" cy="15875"/>
                </a:xfrm>
                <a:custGeom>
                  <a:avLst/>
                  <a:gdLst>
                    <a:gd name="T0" fmla="*/ 214 w 214"/>
                    <a:gd name="T1" fmla="*/ 0 h 10"/>
                    <a:gd name="T2" fmla="*/ 214 w 214"/>
                    <a:gd name="T3" fmla="*/ 10 h 10"/>
                    <a:gd name="T4" fmla="*/ 3 w 214"/>
                    <a:gd name="T5" fmla="*/ 10 h 10"/>
                    <a:gd name="T6" fmla="*/ 0 w 214"/>
                    <a:gd name="T7" fmla="*/ 0 h 10"/>
                    <a:gd name="T8" fmla="*/ 214 w 214"/>
                    <a:gd name="T9" fmla="*/ 0 h 10"/>
                  </a:gdLst>
                  <a:ahLst/>
                  <a:cxnLst>
                    <a:cxn ang="0">
                      <a:pos x="T0" y="T1"/>
                    </a:cxn>
                    <a:cxn ang="0">
                      <a:pos x="T2" y="T3"/>
                    </a:cxn>
                    <a:cxn ang="0">
                      <a:pos x="T4" y="T5"/>
                    </a:cxn>
                    <a:cxn ang="0">
                      <a:pos x="T6" y="T7"/>
                    </a:cxn>
                    <a:cxn ang="0">
                      <a:pos x="T8" y="T9"/>
                    </a:cxn>
                  </a:cxnLst>
                  <a:rect l="0" t="0" r="r" b="b"/>
                  <a:pathLst>
                    <a:path w="214" h="10">
                      <a:moveTo>
                        <a:pt x="214" y="0"/>
                      </a:moveTo>
                      <a:lnTo>
                        <a:pt x="214" y="10"/>
                      </a:lnTo>
                      <a:lnTo>
                        <a:pt x="3" y="10"/>
                      </a:lnTo>
                      <a:lnTo>
                        <a:pt x="0" y="0"/>
                      </a:lnTo>
                      <a:lnTo>
                        <a:pt x="214" y="0"/>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95" name="Freeform 232">
                  <a:extLst>
                    <a:ext uri="{FF2B5EF4-FFF2-40B4-BE49-F238E27FC236}">
                      <a16:creationId xmlns:a16="http://schemas.microsoft.com/office/drawing/2014/main" id="{7BBBD6CD-5718-4007-9585-E5181AE16FB1}"/>
                    </a:ext>
                  </a:extLst>
                </p:cNvPr>
                <p:cNvSpPr>
                  <a:spLocks/>
                </p:cNvSpPr>
                <p:nvPr/>
              </p:nvSpPr>
              <p:spPr bwMode="auto">
                <a:xfrm>
                  <a:off x="4806951" y="3327400"/>
                  <a:ext cx="344488" cy="9525"/>
                </a:xfrm>
                <a:custGeom>
                  <a:avLst/>
                  <a:gdLst>
                    <a:gd name="T0" fmla="*/ 4 w 217"/>
                    <a:gd name="T1" fmla="*/ 0 h 6"/>
                    <a:gd name="T2" fmla="*/ 0 w 217"/>
                    <a:gd name="T3" fmla="*/ 6 h 6"/>
                    <a:gd name="T4" fmla="*/ 214 w 217"/>
                    <a:gd name="T5" fmla="*/ 6 h 6"/>
                    <a:gd name="T6" fmla="*/ 217 w 217"/>
                    <a:gd name="T7" fmla="*/ 0 h 6"/>
                    <a:gd name="T8" fmla="*/ 4 w 217"/>
                    <a:gd name="T9" fmla="*/ 0 h 6"/>
                  </a:gdLst>
                  <a:ahLst/>
                  <a:cxnLst>
                    <a:cxn ang="0">
                      <a:pos x="T0" y="T1"/>
                    </a:cxn>
                    <a:cxn ang="0">
                      <a:pos x="T2" y="T3"/>
                    </a:cxn>
                    <a:cxn ang="0">
                      <a:pos x="T4" y="T5"/>
                    </a:cxn>
                    <a:cxn ang="0">
                      <a:pos x="T6" y="T7"/>
                    </a:cxn>
                    <a:cxn ang="0">
                      <a:pos x="T8" y="T9"/>
                    </a:cxn>
                  </a:cxnLst>
                  <a:rect l="0" t="0" r="r" b="b"/>
                  <a:pathLst>
                    <a:path w="217" h="6">
                      <a:moveTo>
                        <a:pt x="4" y="0"/>
                      </a:moveTo>
                      <a:lnTo>
                        <a:pt x="0" y="6"/>
                      </a:lnTo>
                      <a:lnTo>
                        <a:pt x="214" y="6"/>
                      </a:lnTo>
                      <a:lnTo>
                        <a:pt x="217" y="0"/>
                      </a:lnTo>
                      <a:lnTo>
                        <a:pt x="4" y="0"/>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96" name="Freeform 233">
                  <a:extLst>
                    <a:ext uri="{FF2B5EF4-FFF2-40B4-BE49-F238E27FC236}">
                      <a16:creationId xmlns:a16="http://schemas.microsoft.com/office/drawing/2014/main" id="{44787311-7D47-444C-BA54-D3727A3CAB55}"/>
                    </a:ext>
                  </a:extLst>
                </p:cNvPr>
                <p:cNvSpPr>
                  <a:spLocks/>
                </p:cNvSpPr>
                <p:nvPr/>
              </p:nvSpPr>
              <p:spPr bwMode="auto">
                <a:xfrm>
                  <a:off x="4802188" y="3346450"/>
                  <a:ext cx="344488" cy="15875"/>
                </a:xfrm>
                <a:custGeom>
                  <a:avLst/>
                  <a:gdLst>
                    <a:gd name="T0" fmla="*/ 3 w 217"/>
                    <a:gd name="T1" fmla="*/ 0 h 10"/>
                    <a:gd name="T2" fmla="*/ 0 w 217"/>
                    <a:gd name="T3" fmla="*/ 10 h 10"/>
                    <a:gd name="T4" fmla="*/ 214 w 217"/>
                    <a:gd name="T5" fmla="*/ 10 h 10"/>
                    <a:gd name="T6" fmla="*/ 217 w 217"/>
                    <a:gd name="T7" fmla="*/ 0 h 10"/>
                    <a:gd name="T8" fmla="*/ 3 w 217"/>
                    <a:gd name="T9" fmla="*/ 0 h 10"/>
                  </a:gdLst>
                  <a:ahLst/>
                  <a:cxnLst>
                    <a:cxn ang="0">
                      <a:pos x="T0" y="T1"/>
                    </a:cxn>
                    <a:cxn ang="0">
                      <a:pos x="T2" y="T3"/>
                    </a:cxn>
                    <a:cxn ang="0">
                      <a:pos x="T4" y="T5"/>
                    </a:cxn>
                    <a:cxn ang="0">
                      <a:pos x="T6" y="T7"/>
                    </a:cxn>
                    <a:cxn ang="0">
                      <a:pos x="T8" y="T9"/>
                    </a:cxn>
                  </a:cxnLst>
                  <a:rect l="0" t="0" r="r" b="b"/>
                  <a:pathLst>
                    <a:path w="217" h="10">
                      <a:moveTo>
                        <a:pt x="3" y="0"/>
                      </a:moveTo>
                      <a:lnTo>
                        <a:pt x="0" y="10"/>
                      </a:lnTo>
                      <a:lnTo>
                        <a:pt x="214" y="10"/>
                      </a:lnTo>
                      <a:lnTo>
                        <a:pt x="217" y="0"/>
                      </a:lnTo>
                      <a:lnTo>
                        <a:pt x="3" y="0"/>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97" name="Freeform 234">
                  <a:extLst>
                    <a:ext uri="{FF2B5EF4-FFF2-40B4-BE49-F238E27FC236}">
                      <a16:creationId xmlns:a16="http://schemas.microsoft.com/office/drawing/2014/main" id="{3340B37B-0603-4A00-9F0B-01BDAD3F67A8}"/>
                    </a:ext>
                  </a:extLst>
                </p:cNvPr>
                <p:cNvSpPr>
                  <a:spLocks/>
                </p:cNvSpPr>
                <p:nvPr/>
              </p:nvSpPr>
              <p:spPr bwMode="auto">
                <a:xfrm>
                  <a:off x="4418013" y="3327400"/>
                  <a:ext cx="333375" cy="9525"/>
                </a:xfrm>
                <a:custGeom>
                  <a:avLst/>
                  <a:gdLst>
                    <a:gd name="T0" fmla="*/ 0 w 210"/>
                    <a:gd name="T1" fmla="*/ 0 h 6"/>
                    <a:gd name="T2" fmla="*/ 0 w 210"/>
                    <a:gd name="T3" fmla="*/ 6 h 6"/>
                    <a:gd name="T4" fmla="*/ 207 w 210"/>
                    <a:gd name="T5" fmla="*/ 6 h 6"/>
                    <a:gd name="T6" fmla="*/ 210 w 210"/>
                    <a:gd name="T7" fmla="*/ 0 h 6"/>
                    <a:gd name="T8" fmla="*/ 0 w 210"/>
                    <a:gd name="T9" fmla="*/ 0 h 6"/>
                  </a:gdLst>
                  <a:ahLst/>
                  <a:cxnLst>
                    <a:cxn ang="0">
                      <a:pos x="T0" y="T1"/>
                    </a:cxn>
                    <a:cxn ang="0">
                      <a:pos x="T2" y="T3"/>
                    </a:cxn>
                    <a:cxn ang="0">
                      <a:pos x="T4" y="T5"/>
                    </a:cxn>
                    <a:cxn ang="0">
                      <a:pos x="T6" y="T7"/>
                    </a:cxn>
                    <a:cxn ang="0">
                      <a:pos x="T8" y="T9"/>
                    </a:cxn>
                  </a:cxnLst>
                  <a:rect l="0" t="0" r="r" b="b"/>
                  <a:pathLst>
                    <a:path w="210" h="6">
                      <a:moveTo>
                        <a:pt x="0" y="0"/>
                      </a:moveTo>
                      <a:lnTo>
                        <a:pt x="0" y="6"/>
                      </a:lnTo>
                      <a:lnTo>
                        <a:pt x="207" y="6"/>
                      </a:lnTo>
                      <a:lnTo>
                        <a:pt x="210" y="0"/>
                      </a:lnTo>
                      <a:lnTo>
                        <a:pt x="0" y="0"/>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798" name="Freeform 235">
                  <a:extLst>
                    <a:ext uri="{FF2B5EF4-FFF2-40B4-BE49-F238E27FC236}">
                      <a16:creationId xmlns:a16="http://schemas.microsoft.com/office/drawing/2014/main" id="{90C6EF14-2451-4E31-869E-4FB9267E2B38}"/>
                    </a:ext>
                  </a:extLst>
                </p:cNvPr>
                <p:cNvSpPr>
                  <a:spLocks/>
                </p:cNvSpPr>
                <p:nvPr/>
              </p:nvSpPr>
              <p:spPr bwMode="auto">
                <a:xfrm>
                  <a:off x="4418013" y="3346450"/>
                  <a:ext cx="328613" cy="15875"/>
                </a:xfrm>
                <a:custGeom>
                  <a:avLst/>
                  <a:gdLst>
                    <a:gd name="T0" fmla="*/ 0 w 207"/>
                    <a:gd name="T1" fmla="*/ 0 h 10"/>
                    <a:gd name="T2" fmla="*/ 3 w 207"/>
                    <a:gd name="T3" fmla="*/ 10 h 10"/>
                    <a:gd name="T4" fmla="*/ 204 w 207"/>
                    <a:gd name="T5" fmla="*/ 10 h 10"/>
                    <a:gd name="T6" fmla="*/ 207 w 207"/>
                    <a:gd name="T7" fmla="*/ 0 h 10"/>
                    <a:gd name="T8" fmla="*/ 0 w 207"/>
                    <a:gd name="T9" fmla="*/ 0 h 10"/>
                  </a:gdLst>
                  <a:ahLst/>
                  <a:cxnLst>
                    <a:cxn ang="0">
                      <a:pos x="T0" y="T1"/>
                    </a:cxn>
                    <a:cxn ang="0">
                      <a:pos x="T2" y="T3"/>
                    </a:cxn>
                    <a:cxn ang="0">
                      <a:pos x="T4" y="T5"/>
                    </a:cxn>
                    <a:cxn ang="0">
                      <a:pos x="T6" y="T7"/>
                    </a:cxn>
                    <a:cxn ang="0">
                      <a:pos x="T8" y="T9"/>
                    </a:cxn>
                  </a:cxnLst>
                  <a:rect l="0" t="0" r="r" b="b"/>
                  <a:pathLst>
                    <a:path w="207" h="10">
                      <a:moveTo>
                        <a:pt x="0" y="0"/>
                      </a:moveTo>
                      <a:lnTo>
                        <a:pt x="3" y="10"/>
                      </a:lnTo>
                      <a:lnTo>
                        <a:pt x="204" y="10"/>
                      </a:lnTo>
                      <a:lnTo>
                        <a:pt x="207" y="0"/>
                      </a:lnTo>
                      <a:lnTo>
                        <a:pt x="0" y="0"/>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07" name="Rectangle 244">
                  <a:extLst>
                    <a:ext uri="{FF2B5EF4-FFF2-40B4-BE49-F238E27FC236}">
                      <a16:creationId xmlns:a16="http://schemas.microsoft.com/office/drawing/2014/main" id="{537217CB-0827-48BD-90B5-BE9643035937}"/>
                    </a:ext>
                  </a:extLst>
                </p:cNvPr>
                <p:cNvSpPr>
                  <a:spLocks noChangeArrowheads="1"/>
                </p:cNvSpPr>
                <p:nvPr/>
              </p:nvSpPr>
              <p:spPr bwMode="auto">
                <a:xfrm>
                  <a:off x="4052888" y="4329113"/>
                  <a:ext cx="263525" cy="136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10" name="Oval 247">
                  <a:extLst>
                    <a:ext uri="{FF2B5EF4-FFF2-40B4-BE49-F238E27FC236}">
                      <a16:creationId xmlns:a16="http://schemas.microsoft.com/office/drawing/2014/main" id="{8E36895F-FC76-4CD6-B6B8-CCE0F9B7EE36}"/>
                    </a:ext>
                  </a:extLst>
                </p:cNvPr>
                <p:cNvSpPr>
                  <a:spLocks noChangeArrowheads="1"/>
                </p:cNvSpPr>
                <p:nvPr/>
              </p:nvSpPr>
              <p:spPr bwMode="auto">
                <a:xfrm>
                  <a:off x="4073526" y="4338638"/>
                  <a:ext cx="30163" cy="31750"/>
                </a:xfrm>
                <a:prstGeom prst="ellipse">
                  <a:avLst/>
                </a:pr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827" name="Oval 264">
                  <a:extLst>
                    <a:ext uri="{FF2B5EF4-FFF2-40B4-BE49-F238E27FC236}">
                      <a16:creationId xmlns:a16="http://schemas.microsoft.com/office/drawing/2014/main" id="{34078936-1CE4-493E-AB93-191925F61A00}"/>
                    </a:ext>
                  </a:extLst>
                </p:cNvPr>
                <p:cNvSpPr>
                  <a:spLocks noChangeArrowheads="1"/>
                </p:cNvSpPr>
                <p:nvPr/>
              </p:nvSpPr>
              <p:spPr bwMode="auto">
                <a:xfrm>
                  <a:off x="5014913" y="4338638"/>
                  <a:ext cx="30163" cy="31750"/>
                </a:xfrm>
                <a:prstGeom prst="ellipse">
                  <a:avLst/>
                </a:pr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grpSp>
          <p:grpSp>
            <p:nvGrpSpPr>
              <p:cNvPr id="654" name="Group 342">
                <a:extLst>
                  <a:ext uri="{FF2B5EF4-FFF2-40B4-BE49-F238E27FC236}">
                    <a16:creationId xmlns:a16="http://schemas.microsoft.com/office/drawing/2014/main" id="{65AE4088-EFEE-47FD-8394-03713E402AE7}"/>
                  </a:ext>
                </a:extLst>
              </p:cNvPr>
              <p:cNvGrpSpPr/>
              <p:nvPr/>
            </p:nvGrpSpPr>
            <p:grpSpPr>
              <a:xfrm>
                <a:off x="5868194" y="3316792"/>
                <a:ext cx="661988" cy="673100"/>
                <a:chOff x="6022976" y="3098800"/>
                <a:chExt cx="661988" cy="673100"/>
              </a:xfrm>
            </p:grpSpPr>
            <p:sp>
              <p:nvSpPr>
                <p:cNvPr id="668" name="Oval 270">
                  <a:extLst>
                    <a:ext uri="{FF2B5EF4-FFF2-40B4-BE49-F238E27FC236}">
                      <a16:creationId xmlns:a16="http://schemas.microsoft.com/office/drawing/2014/main" id="{711AD95B-C0C4-4616-A219-A15CF56DF855}"/>
                    </a:ext>
                  </a:extLst>
                </p:cNvPr>
                <p:cNvSpPr>
                  <a:spLocks noChangeArrowheads="1"/>
                </p:cNvSpPr>
                <p:nvPr/>
              </p:nvSpPr>
              <p:spPr bwMode="auto">
                <a:xfrm>
                  <a:off x="6022976" y="3098800"/>
                  <a:ext cx="661988" cy="663575"/>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69" name="Freeform 271">
                  <a:extLst>
                    <a:ext uri="{FF2B5EF4-FFF2-40B4-BE49-F238E27FC236}">
                      <a16:creationId xmlns:a16="http://schemas.microsoft.com/office/drawing/2014/main" id="{96BBC907-4559-4793-9A11-66B940193DC3}"/>
                    </a:ext>
                  </a:extLst>
                </p:cNvPr>
                <p:cNvSpPr>
                  <a:spLocks/>
                </p:cNvSpPr>
                <p:nvPr/>
              </p:nvSpPr>
              <p:spPr bwMode="auto">
                <a:xfrm>
                  <a:off x="6164263" y="3570288"/>
                  <a:ext cx="374650" cy="192088"/>
                </a:xfrm>
                <a:custGeom>
                  <a:avLst/>
                  <a:gdLst>
                    <a:gd name="T0" fmla="*/ 6 w 74"/>
                    <a:gd name="T1" fmla="*/ 13 h 38"/>
                    <a:gd name="T2" fmla="*/ 37 w 74"/>
                    <a:gd name="T3" fmla="*/ 0 h 38"/>
                    <a:gd name="T4" fmla="*/ 69 w 74"/>
                    <a:gd name="T5" fmla="*/ 13 h 38"/>
                    <a:gd name="T6" fmla="*/ 74 w 74"/>
                    <a:gd name="T7" fmla="*/ 38 h 38"/>
                    <a:gd name="T8" fmla="*/ 37 w 74"/>
                    <a:gd name="T9" fmla="*/ 38 h 38"/>
                    <a:gd name="T10" fmla="*/ 0 w 74"/>
                    <a:gd name="T11" fmla="*/ 38 h 38"/>
                    <a:gd name="T12" fmla="*/ 6 w 74"/>
                    <a:gd name="T13" fmla="*/ 13 h 38"/>
                  </a:gdLst>
                  <a:ahLst/>
                  <a:cxnLst>
                    <a:cxn ang="0">
                      <a:pos x="T0" y="T1"/>
                    </a:cxn>
                    <a:cxn ang="0">
                      <a:pos x="T2" y="T3"/>
                    </a:cxn>
                    <a:cxn ang="0">
                      <a:pos x="T4" y="T5"/>
                    </a:cxn>
                    <a:cxn ang="0">
                      <a:pos x="T6" y="T7"/>
                    </a:cxn>
                    <a:cxn ang="0">
                      <a:pos x="T8" y="T9"/>
                    </a:cxn>
                    <a:cxn ang="0">
                      <a:pos x="T10" y="T11"/>
                    </a:cxn>
                    <a:cxn ang="0">
                      <a:pos x="T12" y="T13"/>
                    </a:cxn>
                  </a:cxnLst>
                  <a:rect l="0" t="0" r="r" b="b"/>
                  <a:pathLst>
                    <a:path w="74" h="38">
                      <a:moveTo>
                        <a:pt x="6" y="13"/>
                      </a:moveTo>
                      <a:cubicBezTo>
                        <a:pt x="10" y="5"/>
                        <a:pt x="37" y="0"/>
                        <a:pt x="37" y="0"/>
                      </a:cubicBezTo>
                      <a:cubicBezTo>
                        <a:pt x="37" y="0"/>
                        <a:pt x="65" y="5"/>
                        <a:pt x="69" y="13"/>
                      </a:cubicBezTo>
                      <a:cubicBezTo>
                        <a:pt x="72" y="24"/>
                        <a:pt x="74" y="38"/>
                        <a:pt x="74" y="38"/>
                      </a:cubicBezTo>
                      <a:cubicBezTo>
                        <a:pt x="37" y="38"/>
                        <a:pt x="37" y="38"/>
                        <a:pt x="37" y="38"/>
                      </a:cubicBezTo>
                      <a:cubicBezTo>
                        <a:pt x="0" y="38"/>
                        <a:pt x="0" y="38"/>
                        <a:pt x="0" y="38"/>
                      </a:cubicBezTo>
                      <a:cubicBezTo>
                        <a:pt x="0" y="38"/>
                        <a:pt x="2" y="23"/>
                        <a:pt x="6" y="13"/>
                      </a:cubicBezTo>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70" name="Rectangle 272">
                  <a:extLst>
                    <a:ext uri="{FF2B5EF4-FFF2-40B4-BE49-F238E27FC236}">
                      <a16:creationId xmlns:a16="http://schemas.microsoft.com/office/drawing/2014/main" id="{F139C0F2-06BA-4762-9EE9-3113D8F41F61}"/>
                    </a:ext>
                  </a:extLst>
                </p:cNvPr>
                <p:cNvSpPr>
                  <a:spLocks noChangeArrowheads="1"/>
                </p:cNvSpPr>
                <p:nvPr/>
              </p:nvSpPr>
              <p:spPr bwMode="auto">
                <a:xfrm>
                  <a:off x="6316663" y="3489325"/>
                  <a:ext cx="74613" cy="125413"/>
                </a:xfrm>
                <a:prstGeom prst="rect">
                  <a:avLst/>
                </a:prstGeom>
                <a:solidFill>
                  <a:srgbClr val="F1C9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71" name="Rectangle 273">
                  <a:extLst>
                    <a:ext uri="{FF2B5EF4-FFF2-40B4-BE49-F238E27FC236}">
                      <a16:creationId xmlns:a16="http://schemas.microsoft.com/office/drawing/2014/main" id="{32735BCE-F0D2-45F4-8A3B-4BC97B7A2808}"/>
                    </a:ext>
                  </a:extLst>
                </p:cNvPr>
                <p:cNvSpPr>
                  <a:spLocks noChangeArrowheads="1"/>
                </p:cNvSpPr>
                <p:nvPr/>
              </p:nvSpPr>
              <p:spPr bwMode="auto">
                <a:xfrm>
                  <a:off x="6316663" y="3489325"/>
                  <a:ext cx="74613" cy="12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72" name="Freeform 274">
                  <a:extLst>
                    <a:ext uri="{FF2B5EF4-FFF2-40B4-BE49-F238E27FC236}">
                      <a16:creationId xmlns:a16="http://schemas.microsoft.com/office/drawing/2014/main" id="{A1D7F8F8-76AD-4683-BEDD-81899E1C5221}"/>
                    </a:ext>
                  </a:extLst>
                </p:cNvPr>
                <p:cNvSpPr>
                  <a:spLocks/>
                </p:cNvSpPr>
                <p:nvPr/>
              </p:nvSpPr>
              <p:spPr bwMode="auto">
                <a:xfrm>
                  <a:off x="6316663" y="3489325"/>
                  <a:ext cx="74613" cy="85725"/>
                </a:xfrm>
                <a:custGeom>
                  <a:avLst/>
                  <a:gdLst>
                    <a:gd name="T0" fmla="*/ 15 w 15"/>
                    <a:gd name="T1" fmla="*/ 0 h 17"/>
                    <a:gd name="T2" fmla="*/ 0 w 15"/>
                    <a:gd name="T3" fmla="*/ 0 h 17"/>
                    <a:gd name="T4" fmla="*/ 0 w 15"/>
                    <a:gd name="T5" fmla="*/ 17 h 17"/>
                    <a:gd name="T6" fmla="*/ 4 w 15"/>
                    <a:gd name="T7" fmla="*/ 17 h 17"/>
                    <a:gd name="T8" fmla="*/ 15 w 15"/>
                    <a:gd name="T9" fmla="*/ 11 h 17"/>
                    <a:gd name="T10" fmla="*/ 15 w 15"/>
                    <a:gd name="T11" fmla="*/ 0 h 17"/>
                  </a:gdLst>
                  <a:ahLst/>
                  <a:cxnLst>
                    <a:cxn ang="0">
                      <a:pos x="T0" y="T1"/>
                    </a:cxn>
                    <a:cxn ang="0">
                      <a:pos x="T2" y="T3"/>
                    </a:cxn>
                    <a:cxn ang="0">
                      <a:pos x="T4" y="T5"/>
                    </a:cxn>
                    <a:cxn ang="0">
                      <a:pos x="T6" y="T7"/>
                    </a:cxn>
                    <a:cxn ang="0">
                      <a:pos x="T8" y="T9"/>
                    </a:cxn>
                    <a:cxn ang="0">
                      <a:pos x="T10" y="T11"/>
                    </a:cxn>
                  </a:cxnLst>
                  <a:rect l="0" t="0" r="r" b="b"/>
                  <a:pathLst>
                    <a:path w="15" h="17">
                      <a:moveTo>
                        <a:pt x="15" y="0"/>
                      </a:moveTo>
                      <a:cubicBezTo>
                        <a:pt x="0" y="0"/>
                        <a:pt x="0" y="0"/>
                        <a:pt x="0" y="0"/>
                      </a:cubicBezTo>
                      <a:cubicBezTo>
                        <a:pt x="0" y="17"/>
                        <a:pt x="0" y="17"/>
                        <a:pt x="0" y="17"/>
                      </a:cubicBezTo>
                      <a:cubicBezTo>
                        <a:pt x="1" y="17"/>
                        <a:pt x="3" y="17"/>
                        <a:pt x="4" y="17"/>
                      </a:cubicBezTo>
                      <a:cubicBezTo>
                        <a:pt x="8" y="17"/>
                        <a:pt x="14" y="15"/>
                        <a:pt x="15" y="11"/>
                      </a:cubicBezTo>
                      <a:cubicBezTo>
                        <a:pt x="15" y="0"/>
                        <a:pt x="15" y="0"/>
                        <a:pt x="15" y="0"/>
                      </a:cubicBezTo>
                    </a:path>
                  </a:pathLst>
                </a:custGeom>
                <a:solidFill>
                  <a:srgbClr val="EEC2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73" name="Freeform 275">
                  <a:extLst>
                    <a:ext uri="{FF2B5EF4-FFF2-40B4-BE49-F238E27FC236}">
                      <a16:creationId xmlns:a16="http://schemas.microsoft.com/office/drawing/2014/main" id="{A97E9C69-8007-48E5-9282-2629A416AABC}"/>
                    </a:ext>
                  </a:extLst>
                </p:cNvPr>
                <p:cNvSpPr>
                  <a:spLocks/>
                </p:cNvSpPr>
                <p:nvPr/>
              </p:nvSpPr>
              <p:spPr bwMode="auto">
                <a:xfrm>
                  <a:off x="6254751" y="3286125"/>
                  <a:ext cx="193675" cy="263525"/>
                </a:xfrm>
                <a:custGeom>
                  <a:avLst/>
                  <a:gdLst>
                    <a:gd name="T0" fmla="*/ 0 w 38"/>
                    <a:gd name="T1" fmla="*/ 24 h 52"/>
                    <a:gd name="T2" fmla="*/ 19 w 38"/>
                    <a:gd name="T3" fmla="*/ 0 h 52"/>
                    <a:gd name="T4" fmla="*/ 38 w 38"/>
                    <a:gd name="T5" fmla="*/ 24 h 52"/>
                    <a:gd name="T6" fmla="*/ 19 w 38"/>
                    <a:gd name="T7" fmla="*/ 52 h 52"/>
                    <a:gd name="T8" fmla="*/ 0 w 38"/>
                    <a:gd name="T9" fmla="*/ 24 h 52"/>
                  </a:gdLst>
                  <a:ahLst/>
                  <a:cxnLst>
                    <a:cxn ang="0">
                      <a:pos x="T0" y="T1"/>
                    </a:cxn>
                    <a:cxn ang="0">
                      <a:pos x="T2" y="T3"/>
                    </a:cxn>
                    <a:cxn ang="0">
                      <a:pos x="T4" y="T5"/>
                    </a:cxn>
                    <a:cxn ang="0">
                      <a:pos x="T6" y="T7"/>
                    </a:cxn>
                    <a:cxn ang="0">
                      <a:pos x="T8" y="T9"/>
                    </a:cxn>
                  </a:cxnLst>
                  <a:rect l="0" t="0" r="r" b="b"/>
                  <a:pathLst>
                    <a:path w="38" h="52">
                      <a:moveTo>
                        <a:pt x="0" y="24"/>
                      </a:moveTo>
                      <a:cubicBezTo>
                        <a:pt x="0" y="9"/>
                        <a:pt x="9" y="0"/>
                        <a:pt x="19" y="0"/>
                      </a:cubicBezTo>
                      <a:cubicBezTo>
                        <a:pt x="30" y="0"/>
                        <a:pt x="38" y="9"/>
                        <a:pt x="38" y="24"/>
                      </a:cubicBezTo>
                      <a:cubicBezTo>
                        <a:pt x="38" y="45"/>
                        <a:pt x="30" y="52"/>
                        <a:pt x="19" y="52"/>
                      </a:cubicBezTo>
                      <a:cubicBezTo>
                        <a:pt x="9" y="52"/>
                        <a:pt x="0" y="44"/>
                        <a:pt x="0" y="24"/>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74" name="Freeform 276">
                  <a:extLst>
                    <a:ext uri="{FF2B5EF4-FFF2-40B4-BE49-F238E27FC236}">
                      <a16:creationId xmlns:a16="http://schemas.microsoft.com/office/drawing/2014/main" id="{BFA45238-B01E-442C-95F7-8095B65456FB}"/>
                    </a:ext>
                  </a:extLst>
                </p:cNvPr>
                <p:cNvSpPr>
                  <a:spLocks/>
                </p:cNvSpPr>
                <p:nvPr/>
              </p:nvSpPr>
              <p:spPr bwMode="auto">
                <a:xfrm>
                  <a:off x="6235701" y="3382963"/>
                  <a:ext cx="65088" cy="80963"/>
                </a:xfrm>
                <a:custGeom>
                  <a:avLst/>
                  <a:gdLst>
                    <a:gd name="T0" fmla="*/ 0 w 13"/>
                    <a:gd name="T1" fmla="*/ 9 h 16"/>
                    <a:gd name="T2" fmla="*/ 5 w 13"/>
                    <a:gd name="T3" fmla="*/ 1 h 16"/>
                    <a:gd name="T4" fmla="*/ 13 w 13"/>
                    <a:gd name="T5" fmla="*/ 8 h 16"/>
                    <a:gd name="T6" fmla="*/ 7 w 13"/>
                    <a:gd name="T7" fmla="*/ 16 h 16"/>
                    <a:gd name="T8" fmla="*/ 0 w 13"/>
                    <a:gd name="T9" fmla="*/ 9 h 16"/>
                  </a:gdLst>
                  <a:ahLst/>
                  <a:cxnLst>
                    <a:cxn ang="0">
                      <a:pos x="T0" y="T1"/>
                    </a:cxn>
                    <a:cxn ang="0">
                      <a:pos x="T2" y="T3"/>
                    </a:cxn>
                    <a:cxn ang="0">
                      <a:pos x="T4" y="T5"/>
                    </a:cxn>
                    <a:cxn ang="0">
                      <a:pos x="T6" y="T7"/>
                    </a:cxn>
                    <a:cxn ang="0">
                      <a:pos x="T8" y="T9"/>
                    </a:cxn>
                  </a:cxnLst>
                  <a:rect l="0" t="0" r="r" b="b"/>
                  <a:pathLst>
                    <a:path w="13" h="16">
                      <a:moveTo>
                        <a:pt x="0" y="9"/>
                      </a:moveTo>
                      <a:cubicBezTo>
                        <a:pt x="0" y="5"/>
                        <a:pt x="2" y="1"/>
                        <a:pt x="5" y="1"/>
                      </a:cubicBezTo>
                      <a:cubicBezTo>
                        <a:pt x="9" y="0"/>
                        <a:pt x="12" y="4"/>
                        <a:pt x="13" y="8"/>
                      </a:cubicBezTo>
                      <a:cubicBezTo>
                        <a:pt x="13" y="12"/>
                        <a:pt x="11" y="16"/>
                        <a:pt x="7" y="16"/>
                      </a:cubicBezTo>
                      <a:cubicBezTo>
                        <a:pt x="4" y="16"/>
                        <a:pt x="1" y="13"/>
                        <a:pt x="0" y="9"/>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75" name="Freeform 277">
                  <a:extLst>
                    <a:ext uri="{FF2B5EF4-FFF2-40B4-BE49-F238E27FC236}">
                      <a16:creationId xmlns:a16="http://schemas.microsoft.com/office/drawing/2014/main" id="{083C203B-6140-406C-91D0-980234386143}"/>
                    </a:ext>
                  </a:extLst>
                </p:cNvPr>
                <p:cNvSpPr>
                  <a:spLocks/>
                </p:cNvSpPr>
                <p:nvPr/>
              </p:nvSpPr>
              <p:spPr bwMode="auto">
                <a:xfrm>
                  <a:off x="6407151" y="3382963"/>
                  <a:ext cx="65088" cy="80963"/>
                </a:xfrm>
                <a:custGeom>
                  <a:avLst/>
                  <a:gdLst>
                    <a:gd name="T0" fmla="*/ 5 w 13"/>
                    <a:gd name="T1" fmla="*/ 16 h 16"/>
                    <a:gd name="T2" fmla="*/ 0 w 13"/>
                    <a:gd name="T3" fmla="*/ 8 h 16"/>
                    <a:gd name="T4" fmla="*/ 8 w 13"/>
                    <a:gd name="T5" fmla="*/ 1 h 16"/>
                    <a:gd name="T6" fmla="*/ 13 w 13"/>
                    <a:gd name="T7" fmla="*/ 9 h 16"/>
                    <a:gd name="T8" fmla="*/ 5 w 13"/>
                    <a:gd name="T9" fmla="*/ 16 h 16"/>
                  </a:gdLst>
                  <a:ahLst/>
                  <a:cxnLst>
                    <a:cxn ang="0">
                      <a:pos x="T0" y="T1"/>
                    </a:cxn>
                    <a:cxn ang="0">
                      <a:pos x="T2" y="T3"/>
                    </a:cxn>
                    <a:cxn ang="0">
                      <a:pos x="T4" y="T5"/>
                    </a:cxn>
                    <a:cxn ang="0">
                      <a:pos x="T6" y="T7"/>
                    </a:cxn>
                    <a:cxn ang="0">
                      <a:pos x="T8" y="T9"/>
                    </a:cxn>
                  </a:cxnLst>
                  <a:rect l="0" t="0" r="r" b="b"/>
                  <a:pathLst>
                    <a:path w="13" h="16">
                      <a:moveTo>
                        <a:pt x="5" y="16"/>
                      </a:moveTo>
                      <a:cubicBezTo>
                        <a:pt x="2" y="16"/>
                        <a:pt x="0" y="12"/>
                        <a:pt x="0" y="8"/>
                      </a:cubicBezTo>
                      <a:cubicBezTo>
                        <a:pt x="1" y="4"/>
                        <a:pt x="4" y="0"/>
                        <a:pt x="8" y="1"/>
                      </a:cubicBezTo>
                      <a:cubicBezTo>
                        <a:pt x="11" y="1"/>
                        <a:pt x="13" y="5"/>
                        <a:pt x="13" y="9"/>
                      </a:cubicBezTo>
                      <a:cubicBezTo>
                        <a:pt x="12" y="13"/>
                        <a:pt x="9" y="16"/>
                        <a:pt x="5" y="16"/>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76" name="Freeform 278">
                  <a:extLst>
                    <a:ext uri="{FF2B5EF4-FFF2-40B4-BE49-F238E27FC236}">
                      <a16:creationId xmlns:a16="http://schemas.microsoft.com/office/drawing/2014/main" id="{59D72B6E-0198-4FAE-80E5-D51A75FB0989}"/>
                    </a:ext>
                  </a:extLst>
                </p:cNvPr>
                <p:cNvSpPr>
                  <a:spLocks/>
                </p:cNvSpPr>
                <p:nvPr/>
              </p:nvSpPr>
              <p:spPr bwMode="auto">
                <a:xfrm>
                  <a:off x="6164263" y="3584575"/>
                  <a:ext cx="379413" cy="187325"/>
                </a:xfrm>
                <a:custGeom>
                  <a:avLst/>
                  <a:gdLst>
                    <a:gd name="T0" fmla="*/ 6 w 75"/>
                    <a:gd name="T1" fmla="*/ 11 h 37"/>
                    <a:gd name="T2" fmla="*/ 27 w 75"/>
                    <a:gd name="T3" fmla="*/ 0 h 37"/>
                    <a:gd name="T4" fmla="*/ 37 w 75"/>
                    <a:gd name="T5" fmla="*/ 12 h 37"/>
                    <a:gd name="T6" fmla="*/ 48 w 75"/>
                    <a:gd name="T7" fmla="*/ 0 h 37"/>
                    <a:gd name="T8" fmla="*/ 69 w 75"/>
                    <a:gd name="T9" fmla="*/ 11 h 37"/>
                    <a:gd name="T10" fmla="*/ 75 w 75"/>
                    <a:gd name="T11" fmla="*/ 37 h 37"/>
                    <a:gd name="T12" fmla="*/ 37 w 75"/>
                    <a:gd name="T13" fmla="*/ 37 h 37"/>
                    <a:gd name="T14" fmla="*/ 0 w 75"/>
                    <a:gd name="T15" fmla="*/ 37 h 37"/>
                    <a:gd name="T16" fmla="*/ 6 w 75"/>
                    <a:gd name="T17" fmla="*/ 1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37">
                      <a:moveTo>
                        <a:pt x="6" y="11"/>
                      </a:moveTo>
                      <a:cubicBezTo>
                        <a:pt x="9" y="6"/>
                        <a:pt x="19" y="2"/>
                        <a:pt x="27" y="0"/>
                      </a:cubicBezTo>
                      <a:cubicBezTo>
                        <a:pt x="37" y="12"/>
                        <a:pt x="37" y="12"/>
                        <a:pt x="37" y="12"/>
                      </a:cubicBezTo>
                      <a:cubicBezTo>
                        <a:pt x="48" y="0"/>
                        <a:pt x="48" y="0"/>
                        <a:pt x="48" y="0"/>
                      </a:cubicBezTo>
                      <a:cubicBezTo>
                        <a:pt x="56" y="2"/>
                        <a:pt x="66" y="6"/>
                        <a:pt x="69" y="11"/>
                      </a:cubicBezTo>
                      <a:cubicBezTo>
                        <a:pt x="72" y="22"/>
                        <a:pt x="75" y="37"/>
                        <a:pt x="75" y="37"/>
                      </a:cubicBezTo>
                      <a:cubicBezTo>
                        <a:pt x="37" y="37"/>
                        <a:pt x="37" y="37"/>
                        <a:pt x="37" y="37"/>
                      </a:cubicBezTo>
                      <a:cubicBezTo>
                        <a:pt x="0" y="37"/>
                        <a:pt x="0" y="37"/>
                        <a:pt x="0" y="37"/>
                      </a:cubicBezTo>
                      <a:cubicBezTo>
                        <a:pt x="0" y="37"/>
                        <a:pt x="2" y="21"/>
                        <a:pt x="6" y="1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77" name="Freeform 279">
                  <a:extLst>
                    <a:ext uri="{FF2B5EF4-FFF2-40B4-BE49-F238E27FC236}">
                      <a16:creationId xmlns:a16="http://schemas.microsoft.com/office/drawing/2014/main" id="{A321CC90-D069-486E-93D0-326037A12E16}"/>
                    </a:ext>
                  </a:extLst>
                </p:cNvPr>
                <p:cNvSpPr>
                  <a:spLocks/>
                </p:cNvSpPr>
                <p:nvPr/>
              </p:nvSpPr>
              <p:spPr bwMode="auto">
                <a:xfrm>
                  <a:off x="6291263" y="3260725"/>
                  <a:ext cx="171450" cy="187325"/>
                </a:xfrm>
                <a:custGeom>
                  <a:avLst/>
                  <a:gdLst>
                    <a:gd name="T0" fmla="*/ 28 w 34"/>
                    <a:gd name="T1" fmla="*/ 37 h 37"/>
                    <a:gd name="T2" fmla="*/ 13 w 34"/>
                    <a:gd name="T3" fmla="*/ 23 h 37"/>
                    <a:gd name="T4" fmla="*/ 13 w 34"/>
                    <a:gd name="T5" fmla="*/ 31 h 37"/>
                    <a:gd name="T6" fmla="*/ 2 w 34"/>
                    <a:gd name="T7" fmla="*/ 8 h 37"/>
                    <a:gd name="T8" fmla="*/ 31 w 34"/>
                    <a:gd name="T9" fmla="*/ 13 h 37"/>
                    <a:gd name="T10" fmla="*/ 28 w 34"/>
                    <a:gd name="T11" fmla="*/ 37 h 37"/>
                  </a:gdLst>
                  <a:ahLst/>
                  <a:cxnLst>
                    <a:cxn ang="0">
                      <a:pos x="T0" y="T1"/>
                    </a:cxn>
                    <a:cxn ang="0">
                      <a:pos x="T2" y="T3"/>
                    </a:cxn>
                    <a:cxn ang="0">
                      <a:pos x="T4" y="T5"/>
                    </a:cxn>
                    <a:cxn ang="0">
                      <a:pos x="T6" y="T7"/>
                    </a:cxn>
                    <a:cxn ang="0">
                      <a:pos x="T8" y="T9"/>
                    </a:cxn>
                    <a:cxn ang="0">
                      <a:pos x="T10" y="T11"/>
                    </a:cxn>
                  </a:cxnLst>
                  <a:rect l="0" t="0" r="r" b="b"/>
                  <a:pathLst>
                    <a:path w="34" h="37">
                      <a:moveTo>
                        <a:pt x="28" y="37"/>
                      </a:moveTo>
                      <a:cubicBezTo>
                        <a:pt x="28" y="37"/>
                        <a:pt x="15" y="28"/>
                        <a:pt x="13" y="23"/>
                      </a:cubicBezTo>
                      <a:cubicBezTo>
                        <a:pt x="14" y="27"/>
                        <a:pt x="13" y="31"/>
                        <a:pt x="13" y="31"/>
                      </a:cubicBezTo>
                      <a:cubicBezTo>
                        <a:pt x="13" y="31"/>
                        <a:pt x="0" y="18"/>
                        <a:pt x="2" y="8"/>
                      </a:cubicBezTo>
                      <a:cubicBezTo>
                        <a:pt x="16" y="0"/>
                        <a:pt x="28" y="9"/>
                        <a:pt x="31" y="13"/>
                      </a:cubicBezTo>
                      <a:cubicBezTo>
                        <a:pt x="33" y="17"/>
                        <a:pt x="34" y="29"/>
                        <a:pt x="28" y="37"/>
                      </a:cubicBezTo>
                      <a:close/>
                    </a:path>
                  </a:pathLst>
                </a:custGeom>
                <a:solidFill>
                  <a:srgbClr val="262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78" name="Freeform 280">
                  <a:extLst>
                    <a:ext uri="{FF2B5EF4-FFF2-40B4-BE49-F238E27FC236}">
                      <a16:creationId xmlns:a16="http://schemas.microsoft.com/office/drawing/2014/main" id="{1E10867D-9DD5-4498-9A36-64234EAA453E}"/>
                    </a:ext>
                  </a:extLst>
                </p:cNvPr>
                <p:cNvSpPr>
                  <a:spLocks/>
                </p:cNvSpPr>
                <p:nvPr/>
              </p:nvSpPr>
              <p:spPr bwMode="auto">
                <a:xfrm>
                  <a:off x="6224588" y="3302000"/>
                  <a:ext cx="80963" cy="131763"/>
                </a:xfrm>
                <a:custGeom>
                  <a:avLst/>
                  <a:gdLst>
                    <a:gd name="T0" fmla="*/ 16 w 16"/>
                    <a:gd name="T1" fmla="*/ 4 h 26"/>
                    <a:gd name="T2" fmla="*/ 9 w 16"/>
                    <a:gd name="T3" fmla="*/ 26 h 26"/>
                    <a:gd name="T4" fmla="*/ 15 w 16"/>
                    <a:gd name="T5" fmla="*/ 0 h 26"/>
                    <a:gd name="T6" fmla="*/ 16 w 16"/>
                    <a:gd name="T7" fmla="*/ 4 h 26"/>
                  </a:gdLst>
                  <a:ahLst/>
                  <a:cxnLst>
                    <a:cxn ang="0">
                      <a:pos x="T0" y="T1"/>
                    </a:cxn>
                    <a:cxn ang="0">
                      <a:pos x="T2" y="T3"/>
                    </a:cxn>
                    <a:cxn ang="0">
                      <a:pos x="T4" y="T5"/>
                    </a:cxn>
                    <a:cxn ang="0">
                      <a:pos x="T6" y="T7"/>
                    </a:cxn>
                  </a:cxnLst>
                  <a:rect l="0" t="0" r="r" b="b"/>
                  <a:pathLst>
                    <a:path w="16" h="26">
                      <a:moveTo>
                        <a:pt x="16" y="4"/>
                      </a:moveTo>
                      <a:cubicBezTo>
                        <a:pt x="16" y="4"/>
                        <a:pt x="10" y="11"/>
                        <a:pt x="9" y="26"/>
                      </a:cubicBezTo>
                      <a:cubicBezTo>
                        <a:pt x="5" y="20"/>
                        <a:pt x="0" y="1"/>
                        <a:pt x="15" y="0"/>
                      </a:cubicBezTo>
                      <a:cubicBezTo>
                        <a:pt x="16" y="2"/>
                        <a:pt x="16" y="4"/>
                        <a:pt x="16" y="4"/>
                      </a:cubicBezTo>
                      <a:close/>
                    </a:path>
                  </a:pathLst>
                </a:custGeom>
                <a:solidFill>
                  <a:srgbClr val="2624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79" name="Freeform 281">
                  <a:extLst>
                    <a:ext uri="{FF2B5EF4-FFF2-40B4-BE49-F238E27FC236}">
                      <a16:creationId xmlns:a16="http://schemas.microsoft.com/office/drawing/2014/main" id="{285EED6E-7D6B-4C84-B357-57572AE63E23}"/>
                    </a:ext>
                  </a:extLst>
                </p:cNvPr>
                <p:cNvSpPr>
                  <a:spLocks/>
                </p:cNvSpPr>
                <p:nvPr/>
              </p:nvSpPr>
              <p:spPr bwMode="auto">
                <a:xfrm>
                  <a:off x="6284913" y="3579813"/>
                  <a:ext cx="66675" cy="76200"/>
                </a:xfrm>
                <a:custGeom>
                  <a:avLst/>
                  <a:gdLst>
                    <a:gd name="T0" fmla="*/ 0 w 13"/>
                    <a:gd name="T1" fmla="*/ 15 h 15"/>
                    <a:gd name="T2" fmla="*/ 8 w 13"/>
                    <a:gd name="T3" fmla="*/ 7 h 15"/>
                    <a:gd name="T4" fmla="*/ 13 w 13"/>
                    <a:gd name="T5" fmla="*/ 13 h 15"/>
                    <a:gd name="T6" fmla="*/ 5 w 13"/>
                    <a:gd name="T7" fmla="*/ 0 h 15"/>
                    <a:gd name="T8" fmla="*/ 1 w 13"/>
                    <a:gd name="T9" fmla="*/ 3 h 15"/>
                    <a:gd name="T10" fmla="*/ 0 w 13"/>
                    <a:gd name="T11" fmla="*/ 15 h 15"/>
                  </a:gdLst>
                  <a:ahLst/>
                  <a:cxnLst>
                    <a:cxn ang="0">
                      <a:pos x="T0" y="T1"/>
                    </a:cxn>
                    <a:cxn ang="0">
                      <a:pos x="T2" y="T3"/>
                    </a:cxn>
                    <a:cxn ang="0">
                      <a:pos x="T4" y="T5"/>
                    </a:cxn>
                    <a:cxn ang="0">
                      <a:pos x="T6" y="T7"/>
                    </a:cxn>
                    <a:cxn ang="0">
                      <a:pos x="T8" y="T9"/>
                    </a:cxn>
                    <a:cxn ang="0">
                      <a:pos x="T10" y="T11"/>
                    </a:cxn>
                  </a:cxnLst>
                  <a:rect l="0" t="0" r="r" b="b"/>
                  <a:pathLst>
                    <a:path w="13" h="15">
                      <a:moveTo>
                        <a:pt x="0" y="15"/>
                      </a:moveTo>
                      <a:cubicBezTo>
                        <a:pt x="8" y="7"/>
                        <a:pt x="8" y="7"/>
                        <a:pt x="8" y="7"/>
                      </a:cubicBezTo>
                      <a:cubicBezTo>
                        <a:pt x="13" y="13"/>
                        <a:pt x="13" y="13"/>
                        <a:pt x="13" y="13"/>
                      </a:cubicBezTo>
                      <a:cubicBezTo>
                        <a:pt x="5" y="0"/>
                        <a:pt x="5" y="0"/>
                        <a:pt x="5" y="0"/>
                      </a:cubicBezTo>
                      <a:cubicBezTo>
                        <a:pt x="5" y="0"/>
                        <a:pt x="2" y="0"/>
                        <a:pt x="1" y="3"/>
                      </a:cubicBezTo>
                      <a:cubicBezTo>
                        <a:pt x="0" y="8"/>
                        <a:pt x="0" y="15"/>
                        <a:pt x="0"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80" name="Freeform 282">
                  <a:extLst>
                    <a:ext uri="{FF2B5EF4-FFF2-40B4-BE49-F238E27FC236}">
                      <a16:creationId xmlns:a16="http://schemas.microsoft.com/office/drawing/2014/main" id="{3ECF11DC-E56A-44CE-951F-D56D1897BB02}"/>
                    </a:ext>
                  </a:extLst>
                </p:cNvPr>
                <p:cNvSpPr>
                  <a:spLocks/>
                </p:cNvSpPr>
                <p:nvPr/>
              </p:nvSpPr>
              <p:spPr bwMode="auto">
                <a:xfrm>
                  <a:off x="6351588" y="3630613"/>
                  <a:ext cx="14288" cy="136525"/>
                </a:xfrm>
                <a:custGeom>
                  <a:avLst/>
                  <a:gdLst>
                    <a:gd name="T0" fmla="*/ 9 w 9"/>
                    <a:gd name="T1" fmla="*/ 86 h 86"/>
                    <a:gd name="T2" fmla="*/ 0 w 9"/>
                    <a:gd name="T3" fmla="*/ 86 h 86"/>
                    <a:gd name="T4" fmla="*/ 0 w 9"/>
                    <a:gd name="T5" fmla="*/ 10 h 86"/>
                    <a:gd name="T6" fmla="*/ 9 w 9"/>
                    <a:gd name="T7" fmla="*/ 0 h 86"/>
                    <a:gd name="T8" fmla="*/ 9 w 9"/>
                    <a:gd name="T9" fmla="*/ 86 h 86"/>
                  </a:gdLst>
                  <a:ahLst/>
                  <a:cxnLst>
                    <a:cxn ang="0">
                      <a:pos x="T0" y="T1"/>
                    </a:cxn>
                    <a:cxn ang="0">
                      <a:pos x="T2" y="T3"/>
                    </a:cxn>
                    <a:cxn ang="0">
                      <a:pos x="T4" y="T5"/>
                    </a:cxn>
                    <a:cxn ang="0">
                      <a:pos x="T6" y="T7"/>
                    </a:cxn>
                    <a:cxn ang="0">
                      <a:pos x="T8" y="T9"/>
                    </a:cxn>
                  </a:cxnLst>
                  <a:rect l="0" t="0" r="r" b="b"/>
                  <a:pathLst>
                    <a:path w="9" h="86">
                      <a:moveTo>
                        <a:pt x="9" y="86"/>
                      </a:moveTo>
                      <a:lnTo>
                        <a:pt x="0" y="86"/>
                      </a:lnTo>
                      <a:lnTo>
                        <a:pt x="0" y="10"/>
                      </a:lnTo>
                      <a:lnTo>
                        <a:pt x="9" y="0"/>
                      </a:lnTo>
                      <a:lnTo>
                        <a:pt x="9" y="86"/>
                      </a:lnTo>
                      <a:close/>
                    </a:path>
                  </a:pathLst>
                </a:custGeom>
                <a:solidFill>
                  <a:srgbClr val="27AA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81" name="Freeform 283">
                  <a:extLst>
                    <a:ext uri="{FF2B5EF4-FFF2-40B4-BE49-F238E27FC236}">
                      <a16:creationId xmlns:a16="http://schemas.microsoft.com/office/drawing/2014/main" id="{44F08C7D-5DFF-4D0B-8C1C-8969796AFEDD}"/>
                    </a:ext>
                  </a:extLst>
                </p:cNvPr>
                <p:cNvSpPr>
                  <a:spLocks/>
                </p:cNvSpPr>
                <p:nvPr/>
              </p:nvSpPr>
              <p:spPr bwMode="auto">
                <a:xfrm>
                  <a:off x="6351588" y="3579813"/>
                  <a:ext cx="71438" cy="76200"/>
                </a:xfrm>
                <a:custGeom>
                  <a:avLst/>
                  <a:gdLst>
                    <a:gd name="T0" fmla="*/ 14 w 14"/>
                    <a:gd name="T1" fmla="*/ 15 h 15"/>
                    <a:gd name="T2" fmla="*/ 6 w 14"/>
                    <a:gd name="T3" fmla="*/ 7 h 15"/>
                    <a:gd name="T4" fmla="*/ 0 w 14"/>
                    <a:gd name="T5" fmla="*/ 13 h 15"/>
                    <a:gd name="T6" fmla="*/ 9 w 14"/>
                    <a:gd name="T7" fmla="*/ 0 h 15"/>
                    <a:gd name="T8" fmla="*/ 13 w 14"/>
                    <a:gd name="T9" fmla="*/ 3 h 15"/>
                    <a:gd name="T10" fmla="*/ 14 w 14"/>
                    <a:gd name="T11" fmla="*/ 15 h 15"/>
                  </a:gdLst>
                  <a:ahLst/>
                  <a:cxnLst>
                    <a:cxn ang="0">
                      <a:pos x="T0" y="T1"/>
                    </a:cxn>
                    <a:cxn ang="0">
                      <a:pos x="T2" y="T3"/>
                    </a:cxn>
                    <a:cxn ang="0">
                      <a:pos x="T4" y="T5"/>
                    </a:cxn>
                    <a:cxn ang="0">
                      <a:pos x="T6" y="T7"/>
                    </a:cxn>
                    <a:cxn ang="0">
                      <a:pos x="T8" y="T9"/>
                    </a:cxn>
                    <a:cxn ang="0">
                      <a:pos x="T10" y="T11"/>
                    </a:cxn>
                  </a:cxnLst>
                  <a:rect l="0" t="0" r="r" b="b"/>
                  <a:pathLst>
                    <a:path w="14" h="15">
                      <a:moveTo>
                        <a:pt x="14" y="15"/>
                      </a:moveTo>
                      <a:cubicBezTo>
                        <a:pt x="6" y="7"/>
                        <a:pt x="6" y="7"/>
                        <a:pt x="6" y="7"/>
                      </a:cubicBezTo>
                      <a:cubicBezTo>
                        <a:pt x="0" y="13"/>
                        <a:pt x="0" y="13"/>
                        <a:pt x="0" y="13"/>
                      </a:cubicBezTo>
                      <a:cubicBezTo>
                        <a:pt x="9" y="0"/>
                        <a:pt x="9" y="0"/>
                        <a:pt x="9" y="0"/>
                      </a:cubicBezTo>
                      <a:cubicBezTo>
                        <a:pt x="9" y="0"/>
                        <a:pt x="12" y="0"/>
                        <a:pt x="13" y="3"/>
                      </a:cubicBezTo>
                      <a:cubicBezTo>
                        <a:pt x="14" y="8"/>
                        <a:pt x="14" y="15"/>
                        <a:pt x="14"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grpSp>
          <p:grpSp>
            <p:nvGrpSpPr>
              <p:cNvPr id="655" name="Group 350">
                <a:extLst>
                  <a:ext uri="{FF2B5EF4-FFF2-40B4-BE49-F238E27FC236}">
                    <a16:creationId xmlns:a16="http://schemas.microsoft.com/office/drawing/2014/main" id="{E60AF407-865B-42DE-BDA7-4F6FF6BF0D1E}"/>
                  </a:ext>
                </a:extLst>
              </p:cNvPr>
              <p:cNvGrpSpPr/>
              <p:nvPr/>
            </p:nvGrpSpPr>
            <p:grpSpPr>
              <a:xfrm>
                <a:off x="2382838" y="2471738"/>
                <a:ext cx="663575" cy="661988"/>
                <a:chOff x="2382838" y="2471738"/>
                <a:chExt cx="663575" cy="661988"/>
              </a:xfrm>
            </p:grpSpPr>
            <p:sp>
              <p:nvSpPr>
                <p:cNvPr id="656" name="Oval 5">
                  <a:extLst>
                    <a:ext uri="{FF2B5EF4-FFF2-40B4-BE49-F238E27FC236}">
                      <a16:creationId xmlns:a16="http://schemas.microsoft.com/office/drawing/2014/main" id="{FCC55728-28CE-4670-B976-8CF634579B67}"/>
                    </a:ext>
                  </a:extLst>
                </p:cNvPr>
                <p:cNvSpPr>
                  <a:spLocks noChangeArrowheads="1"/>
                </p:cNvSpPr>
                <p:nvPr/>
              </p:nvSpPr>
              <p:spPr bwMode="auto">
                <a:xfrm>
                  <a:off x="2382838" y="2471738"/>
                  <a:ext cx="663575" cy="661988"/>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57" name="Freeform 7">
                  <a:extLst>
                    <a:ext uri="{FF2B5EF4-FFF2-40B4-BE49-F238E27FC236}">
                      <a16:creationId xmlns:a16="http://schemas.microsoft.com/office/drawing/2014/main" id="{F739108E-36A3-4BB2-AEED-B98D8CE4B66A}"/>
                    </a:ext>
                  </a:extLst>
                </p:cNvPr>
                <p:cNvSpPr>
                  <a:spLocks noEditPoints="1"/>
                </p:cNvSpPr>
                <p:nvPr/>
              </p:nvSpPr>
              <p:spPr bwMode="auto">
                <a:xfrm>
                  <a:off x="2706688" y="2497138"/>
                  <a:ext cx="20638" cy="171450"/>
                </a:xfrm>
                <a:custGeom>
                  <a:avLst/>
                  <a:gdLst>
                    <a:gd name="T0" fmla="*/ 4 w 4"/>
                    <a:gd name="T1" fmla="*/ 32 h 34"/>
                    <a:gd name="T2" fmla="*/ 0 w 4"/>
                    <a:gd name="T3" fmla="*/ 32 h 34"/>
                    <a:gd name="T4" fmla="*/ 0 w 4"/>
                    <a:gd name="T5" fmla="*/ 34 h 34"/>
                    <a:gd name="T6" fmla="*/ 4 w 4"/>
                    <a:gd name="T7" fmla="*/ 34 h 34"/>
                    <a:gd name="T8" fmla="*/ 4 w 4"/>
                    <a:gd name="T9" fmla="*/ 32 h 34"/>
                    <a:gd name="T10" fmla="*/ 0 w 4"/>
                    <a:gd name="T11" fmla="*/ 0 h 34"/>
                    <a:gd name="T12" fmla="*/ 0 w 4"/>
                    <a:gd name="T13" fmla="*/ 16 h 34"/>
                    <a:gd name="T14" fmla="*/ 0 w 4"/>
                    <a:gd name="T15" fmla="*/ 16 h 34"/>
                    <a:gd name="T16" fmla="*/ 4 w 4"/>
                    <a:gd name="T17" fmla="*/ 16 h 34"/>
                    <a:gd name="T18" fmla="*/ 4 w 4"/>
                    <a:gd name="T19" fmla="*/ 16 h 34"/>
                    <a:gd name="T20" fmla="*/ 4 w 4"/>
                    <a:gd name="T21" fmla="*/ 0 h 34"/>
                    <a:gd name="T22" fmla="*/ 0 w 4"/>
                    <a:gd name="T2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34">
                      <a:moveTo>
                        <a:pt x="4" y="32"/>
                      </a:moveTo>
                      <a:cubicBezTo>
                        <a:pt x="0" y="32"/>
                        <a:pt x="0" y="32"/>
                        <a:pt x="0" y="32"/>
                      </a:cubicBezTo>
                      <a:cubicBezTo>
                        <a:pt x="0" y="33"/>
                        <a:pt x="0" y="34"/>
                        <a:pt x="0" y="34"/>
                      </a:cubicBezTo>
                      <a:cubicBezTo>
                        <a:pt x="1" y="34"/>
                        <a:pt x="3" y="34"/>
                        <a:pt x="4" y="34"/>
                      </a:cubicBezTo>
                      <a:cubicBezTo>
                        <a:pt x="4" y="33"/>
                        <a:pt x="4" y="33"/>
                        <a:pt x="4" y="32"/>
                      </a:cubicBezTo>
                      <a:moveTo>
                        <a:pt x="0" y="0"/>
                      </a:moveTo>
                      <a:cubicBezTo>
                        <a:pt x="0" y="5"/>
                        <a:pt x="0" y="10"/>
                        <a:pt x="0" y="16"/>
                      </a:cubicBezTo>
                      <a:cubicBezTo>
                        <a:pt x="0" y="16"/>
                        <a:pt x="0" y="16"/>
                        <a:pt x="0" y="16"/>
                      </a:cubicBezTo>
                      <a:cubicBezTo>
                        <a:pt x="4" y="16"/>
                        <a:pt x="4" y="16"/>
                        <a:pt x="4" y="16"/>
                      </a:cubicBezTo>
                      <a:cubicBezTo>
                        <a:pt x="4" y="16"/>
                        <a:pt x="4" y="16"/>
                        <a:pt x="4" y="16"/>
                      </a:cubicBezTo>
                      <a:cubicBezTo>
                        <a:pt x="4" y="10"/>
                        <a:pt x="4" y="5"/>
                        <a:pt x="4" y="0"/>
                      </a:cubicBezTo>
                      <a:cubicBezTo>
                        <a:pt x="0"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58" name="Freeform 284">
                  <a:extLst>
                    <a:ext uri="{FF2B5EF4-FFF2-40B4-BE49-F238E27FC236}">
                      <a16:creationId xmlns:a16="http://schemas.microsoft.com/office/drawing/2014/main" id="{ADAE3632-BFA5-4FC0-8405-33C87D085BFD}"/>
                    </a:ext>
                  </a:extLst>
                </p:cNvPr>
                <p:cNvSpPr>
                  <a:spLocks/>
                </p:cNvSpPr>
                <p:nvPr/>
              </p:nvSpPr>
              <p:spPr bwMode="auto">
                <a:xfrm>
                  <a:off x="2600326" y="2668588"/>
                  <a:ext cx="252413" cy="254000"/>
                </a:xfrm>
                <a:custGeom>
                  <a:avLst/>
                  <a:gdLst>
                    <a:gd name="T0" fmla="*/ 34 w 50"/>
                    <a:gd name="T1" fmla="*/ 50 h 50"/>
                    <a:gd name="T2" fmla="*/ 12 w 50"/>
                    <a:gd name="T3" fmla="*/ 50 h 50"/>
                    <a:gd name="T4" fmla="*/ 0 w 50"/>
                    <a:gd name="T5" fmla="*/ 24 h 50"/>
                    <a:gd name="T6" fmla="*/ 28 w 50"/>
                    <a:gd name="T7" fmla="*/ 0 h 50"/>
                    <a:gd name="T8" fmla="*/ 34 w 50"/>
                    <a:gd name="T9" fmla="*/ 50 h 50"/>
                  </a:gdLst>
                  <a:ahLst/>
                  <a:cxnLst>
                    <a:cxn ang="0">
                      <a:pos x="T0" y="T1"/>
                    </a:cxn>
                    <a:cxn ang="0">
                      <a:pos x="T2" y="T3"/>
                    </a:cxn>
                    <a:cxn ang="0">
                      <a:pos x="T4" y="T5"/>
                    </a:cxn>
                    <a:cxn ang="0">
                      <a:pos x="T6" y="T7"/>
                    </a:cxn>
                    <a:cxn ang="0">
                      <a:pos x="T8" y="T9"/>
                    </a:cxn>
                  </a:cxnLst>
                  <a:rect l="0" t="0" r="r" b="b"/>
                  <a:pathLst>
                    <a:path w="50" h="50">
                      <a:moveTo>
                        <a:pt x="34" y="50"/>
                      </a:moveTo>
                      <a:cubicBezTo>
                        <a:pt x="12" y="50"/>
                        <a:pt x="12" y="50"/>
                        <a:pt x="12" y="50"/>
                      </a:cubicBezTo>
                      <a:cubicBezTo>
                        <a:pt x="12" y="50"/>
                        <a:pt x="0" y="39"/>
                        <a:pt x="0" y="24"/>
                      </a:cubicBezTo>
                      <a:cubicBezTo>
                        <a:pt x="1" y="9"/>
                        <a:pt x="15" y="0"/>
                        <a:pt x="28" y="0"/>
                      </a:cubicBezTo>
                      <a:cubicBezTo>
                        <a:pt x="41" y="0"/>
                        <a:pt x="50" y="31"/>
                        <a:pt x="34" y="50"/>
                      </a:cubicBezTo>
                    </a:path>
                  </a:pathLst>
                </a:custGeom>
                <a:solidFill>
                  <a:srgbClr val="D685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59" name="Freeform 285">
                  <a:extLst>
                    <a:ext uri="{FF2B5EF4-FFF2-40B4-BE49-F238E27FC236}">
                      <a16:creationId xmlns:a16="http://schemas.microsoft.com/office/drawing/2014/main" id="{664CED9B-4F83-4EC9-AB9D-ECCE8C3104D7}"/>
                    </a:ext>
                  </a:extLst>
                </p:cNvPr>
                <p:cNvSpPr>
                  <a:spLocks/>
                </p:cNvSpPr>
                <p:nvPr/>
              </p:nvSpPr>
              <p:spPr bwMode="auto">
                <a:xfrm>
                  <a:off x="2524126" y="2941638"/>
                  <a:ext cx="374650" cy="192088"/>
                </a:xfrm>
                <a:custGeom>
                  <a:avLst/>
                  <a:gdLst>
                    <a:gd name="T0" fmla="*/ 6 w 74"/>
                    <a:gd name="T1" fmla="*/ 13 h 38"/>
                    <a:gd name="T2" fmla="*/ 37 w 74"/>
                    <a:gd name="T3" fmla="*/ 0 h 38"/>
                    <a:gd name="T4" fmla="*/ 69 w 74"/>
                    <a:gd name="T5" fmla="*/ 13 h 38"/>
                    <a:gd name="T6" fmla="*/ 74 w 74"/>
                    <a:gd name="T7" fmla="*/ 38 h 38"/>
                    <a:gd name="T8" fmla="*/ 37 w 74"/>
                    <a:gd name="T9" fmla="*/ 38 h 38"/>
                    <a:gd name="T10" fmla="*/ 0 w 74"/>
                    <a:gd name="T11" fmla="*/ 38 h 38"/>
                    <a:gd name="T12" fmla="*/ 6 w 74"/>
                    <a:gd name="T13" fmla="*/ 13 h 38"/>
                  </a:gdLst>
                  <a:ahLst/>
                  <a:cxnLst>
                    <a:cxn ang="0">
                      <a:pos x="T0" y="T1"/>
                    </a:cxn>
                    <a:cxn ang="0">
                      <a:pos x="T2" y="T3"/>
                    </a:cxn>
                    <a:cxn ang="0">
                      <a:pos x="T4" y="T5"/>
                    </a:cxn>
                    <a:cxn ang="0">
                      <a:pos x="T6" y="T7"/>
                    </a:cxn>
                    <a:cxn ang="0">
                      <a:pos x="T8" y="T9"/>
                    </a:cxn>
                    <a:cxn ang="0">
                      <a:pos x="T10" y="T11"/>
                    </a:cxn>
                    <a:cxn ang="0">
                      <a:pos x="T12" y="T13"/>
                    </a:cxn>
                  </a:cxnLst>
                  <a:rect l="0" t="0" r="r" b="b"/>
                  <a:pathLst>
                    <a:path w="74" h="38">
                      <a:moveTo>
                        <a:pt x="6" y="13"/>
                      </a:moveTo>
                      <a:cubicBezTo>
                        <a:pt x="10" y="5"/>
                        <a:pt x="37" y="0"/>
                        <a:pt x="37" y="0"/>
                      </a:cubicBezTo>
                      <a:cubicBezTo>
                        <a:pt x="37" y="0"/>
                        <a:pt x="65" y="5"/>
                        <a:pt x="69" y="13"/>
                      </a:cubicBezTo>
                      <a:cubicBezTo>
                        <a:pt x="72" y="24"/>
                        <a:pt x="74" y="38"/>
                        <a:pt x="74" y="38"/>
                      </a:cubicBezTo>
                      <a:cubicBezTo>
                        <a:pt x="37" y="38"/>
                        <a:pt x="37" y="38"/>
                        <a:pt x="37" y="38"/>
                      </a:cubicBezTo>
                      <a:cubicBezTo>
                        <a:pt x="0" y="38"/>
                        <a:pt x="0" y="38"/>
                        <a:pt x="0" y="38"/>
                      </a:cubicBezTo>
                      <a:cubicBezTo>
                        <a:pt x="0" y="38"/>
                        <a:pt x="2" y="23"/>
                        <a:pt x="6" y="13"/>
                      </a:cubicBezTo>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60" name="Rectangle 286">
                  <a:extLst>
                    <a:ext uri="{FF2B5EF4-FFF2-40B4-BE49-F238E27FC236}">
                      <a16:creationId xmlns:a16="http://schemas.microsoft.com/office/drawing/2014/main" id="{AEDAA9C6-5D25-47B2-A3FE-7C9CC9CEFC28}"/>
                    </a:ext>
                  </a:extLst>
                </p:cNvPr>
                <p:cNvSpPr>
                  <a:spLocks noChangeArrowheads="1"/>
                </p:cNvSpPr>
                <p:nvPr/>
              </p:nvSpPr>
              <p:spPr bwMode="auto">
                <a:xfrm>
                  <a:off x="2676526" y="2855913"/>
                  <a:ext cx="76200" cy="127000"/>
                </a:xfrm>
                <a:prstGeom prst="rect">
                  <a:avLst/>
                </a:prstGeom>
                <a:solidFill>
                  <a:srgbClr val="F1C9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61" name="Rectangle 287">
                  <a:extLst>
                    <a:ext uri="{FF2B5EF4-FFF2-40B4-BE49-F238E27FC236}">
                      <a16:creationId xmlns:a16="http://schemas.microsoft.com/office/drawing/2014/main" id="{C00B6228-F573-4BF6-87B1-210F74CCE3D8}"/>
                    </a:ext>
                  </a:extLst>
                </p:cNvPr>
                <p:cNvSpPr>
                  <a:spLocks noChangeArrowheads="1"/>
                </p:cNvSpPr>
                <p:nvPr/>
              </p:nvSpPr>
              <p:spPr bwMode="auto">
                <a:xfrm>
                  <a:off x="2676526" y="2855913"/>
                  <a:ext cx="76200" cy="12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62" name="Freeform 288">
                  <a:extLst>
                    <a:ext uri="{FF2B5EF4-FFF2-40B4-BE49-F238E27FC236}">
                      <a16:creationId xmlns:a16="http://schemas.microsoft.com/office/drawing/2014/main" id="{2160828D-9B62-434B-BB7A-8118CCABB9F7}"/>
                    </a:ext>
                  </a:extLst>
                </p:cNvPr>
                <p:cNvSpPr>
                  <a:spLocks/>
                </p:cNvSpPr>
                <p:nvPr/>
              </p:nvSpPr>
              <p:spPr bwMode="auto">
                <a:xfrm>
                  <a:off x="2676526" y="2855913"/>
                  <a:ext cx="76200" cy="90488"/>
                </a:xfrm>
                <a:custGeom>
                  <a:avLst/>
                  <a:gdLst>
                    <a:gd name="T0" fmla="*/ 15 w 15"/>
                    <a:gd name="T1" fmla="*/ 0 h 18"/>
                    <a:gd name="T2" fmla="*/ 0 w 15"/>
                    <a:gd name="T3" fmla="*/ 0 h 18"/>
                    <a:gd name="T4" fmla="*/ 0 w 15"/>
                    <a:gd name="T5" fmla="*/ 17 h 18"/>
                    <a:gd name="T6" fmla="*/ 4 w 15"/>
                    <a:gd name="T7" fmla="*/ 18 h 18"/>
                    <a:gd name="T8" fmla="*/ 15 w 15"/>
                    <a:gd name="T9" fmla="*/ 12 h 18"/>
                    <a:gd name="T10" fmla="*/ 15 w 15"/>
                    <a:gd name="T11" fmla="*/ 0 h 18"/>
                  </a:gdLst>
                  <a:ahLst/>
                  <a:cxnLst>
                    <a:cxn ang="0">
                      <a:pos x="T0" y="T1"/>
                    </a:cxn>
                    <a:cxn ang="0">
                      <a:pos x="T2" y="T3"/>
                    </a:cxn>
                    <a:cxn ang="0">
                      <a:pos x="T4" y="T5"/>
                    </a:cxn>
                    <a:cxn ang="0">
                      <a:pos x="T6" y="T7"/>
                    </a:cxn>
                    <a:cxn ang="0">
                      <a:pos x="T8" y="T9"/>
                    </a:cxn>
                    <a:cxn ang="0">
                      <a:pos x="T10" y="T11"/>
                    </a:cxn>
                  </a:cxnLst>
                  <a:rect l="0" t="0" r="r" b="b"/>
                  <a:pathLst>
                    <a:path w="15" h="18">
                      <a:moveTo>
                        <a:pt x="15" y="0"/>
                      </a:moveTo>
                      <a:cubicBezTo>
                        <a:pt x="0" y="0"/>
                        <a:pt x="0" y="0"/>
                        <a:pt x="0" y="0"/>
                      </a:cubicBezTo>
                      <a:cubicBezTo>
                        <a:pt x="0" y="17"/>
                        <a:pt x="0" y="17"/>
                        <a:pt x="0" y="17"/>
                      </a:cubicBezTo>
                      <a:cubicBezTo>
                        <a:pt x="1" y="18"/>
                        <a:pt x="3" y="18"/>
                        <a:pt x="4" y="18"/>
                      </a:cubicBezTo>
                      <a:cubicBezTo>
                        <a:pt x="8" y="18"/>
                        <a:pt x="13" y="16"/>
                        <a:pt x="15" y="12"/>
                      </a:cubicBezTo>
                      <a:cubicBezTo>
                        <a:pt x="15" y="0"/>
                        <a:pt x="15" y="0"/>
                        <a:pt x="15" y="0"/>
                      </a:cubicBezTo>
                    </a:path>
                  </a:pathLst>
                </a:custGeom>
                <a:solidFill>
                  <a:srgbClr val="EEC2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63" name="Oval 289">
                  <a:extLst>
                    <a:ext uri="{FF2B5EF4-FFF2-40B4-BE49-F238E27FC236}">
                      <a16:creationId xmlns:a16="http://schemas.microsoft.com/office/drawing/2014/main" id="{E2A8D24A-C1FF-407A-A1E7-CB0F1F93F229}"/>
                    </a:ext>
                  </a:extLst>
                </p:cNvPr>
                <p:cNvSpPr>
                  <a:spLocks noChangeArrowheads="1"/>
                </p:cNvSpPr>
                <p:nvPr/>
              </p:nvSpPr>
              <p:spPr bwMode="auto">
                <a:xfrm>
                  <a:off x="2616201" y="2659063"/>
                  <a:ext cx="192088" cy="263525"/>
                </a:xfrm>
                <a:prstGeom prst="ellipse">
                  <a:avLst/>
                </a:pr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64" name="Freeform 290">
                  <a:extLst>
                    <a:ext uri="{FF2B5EF4-FFF2-40B4-BE49-F238E27FC236}">
                      <a16:creationId xmlns:a16="http://schemas.microsoft.com/office/drawing/2014/main" id="{4A135013-2746-48DE-92AD-ED78FBEF11EB}"/>
                    </a:ext>
                  </a:extLst>
                </p:cNvPr>
                <p:cNvSpPr>
                  <a:spLocks/>
                </p:cNvSpPr>
                <p:nvPr/>
              </p:nvSpPr>
              <p:spPr bwMode="auto">
                <a:xfrm>
                  <a:off x="2595563" y="2749550"/>
                  <a:ext cx="65088" cy="85725"/>
                </a:xfrm>
                <a:custGeom>
                  <a:avLst/>
                  <a:gdLst>
                    <a:gd name="T0" fmla="*/ 0 w 13"/>
                    <a:gd name="T1" fmla="*/ 9 h 17"/>
                    <a:gd name="T2" fmla="*/ 5 w 13"/>
                    <a:gd name="T3" fmla="*/ 0 h 17"/>
                    <a:gd name="T4" fmla="*/ 13 w 13"/>
                    <a:gd name="T5" fmla="*/ 8 h 17"/>
                    <a:gd name="T6" fmla="*/ 7 w 13"/>
                    <a:gd name="T7" fmla="*/ 17 h 17"/>
                    <a:gd name="T8" fmla="*/ 0 w 13"/>
                    <a:gd name="T9" fmla="*/ 9 h 17"/>
                  </a:gdLst>
                  <a:ahLst/>
                  <a:cxnLst>
                    <a:cxn ang="0">
                      <a:pos x="T0" y="T1"/>
                    </a:cxn>
                    <a:cxn ang="0">
                      <a:pos x="T2" y="T3"/>
                    </a:cxn>
                    <a:cxn ang="0">
                      <a:pos x="T4" y="T5"/>
                    </a:cxn>
                    <a:cxn ang="0">
                      <a:pos x="T6" y="T7"/>
                    </a:cxn>
                    <a:cxn ang="0">
                      <a:pos x="T8" y="T9"/>
                    </a:cxn>
                  </a:cxnLst>
                  <a:rect l="0" t="0" r="r" b="b"/>
                  <a:pathLst>
                    <a:path w="13" h="17">
                      <a:moveTo>
                        <a:pt x="0" y="9"/>
                      </a:moveTo>
                      <a:cubicBezTo>
                        <a:pt x="0" y="5"/>
                        <a:pt x="2" y="1"/>
                        <a:pt x="5" y="0"/>
                      </a:cubicBezTo>
                      <a:cubicBezTo>
                        <a:pt x="9" y="0"/>
                        <a:pt x="12" y="3"/>
                        <a:pt x="13" y="8"/>
                      </a:cubicBezTo>
                      <a:cubicBezTo>
                        <a:pt x="13" y="12"/>
                        <a:pt x="11" y="16"/>
                        <a:pt x="7" y="17"/>
                      </a:cubicBezTo>
                      <a:cubicBezTo>
                        <a:pt x="4" y="17"/>
                        <a:pt x="1" y="14"/>
                        <a:pt x="0" y="9"/>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65" name="Freeform 291">
                  <a:extLst>
                    <a:ext uri="{FF2B5EF4-FFF2-40B4-BE49-F238E27FC236}">
                      <a16:creationId xmlns:a16="http://schemas.microsoft.com/office/drawing/2014/main" id="{AE75000F-B0F0-44FE-946F-AB9391573751}"/>
                    </a:ext>
                  </a:extLst>
                </p:cNvPr>
                <p:cNvSpPr>
                  <a:spLocks/>
                </p:cNvSpPr>
                <p:nvPr/>
              </p:nvSpPr>
              <p:spPr bwMode="auto">
                <a:xfrm>
                  <a:off x="2767013" y="2749550"/>
                  <a:ext cx="66675" cy="85725"/>
                </a:xfrm>
                <a:custGeom>
                  <a:avLst/>
                  <a:gdLst>
                    <a:gd name="T0" fmla="*/ 5 w 13"/>
                    <a:gd name="T1" fmla="*/ 17 h 17"/>
                    <a:gd name="T2" fmla="*/ 0 w 13"/>
                    <a:gd name="T3" fmla="*/ 8 h 17"/>
                    <a:gd name="T4" fmla="*/ 7 w 13"/>
                    <a:gd name="T5" fmla="*/ 0 h 17"/>
                    <a:gd name="T6" fmla="*/ 13 w 13"/>
                    <a:gd name="T7" fmla="*/ 9 h 17"/>
                    <a:gd name="T8" fmla="*/ 5 w 13"/>
                    <a:gd name="T9" fmla="*/ 17 h 17"/>
                  </a:gdLst>
                  <a:ahLst/>
                  <a:cxnLst>
                    <a:cxn ang="0">
                      <a:pos x="T0" y="T1"/>
                    </a:cxn>
                    <a:cxn ang="0">
                      <a:pos x="T2" y="T3"/>
                    </a:cxn>
                    <a:cxn ang="0">
                      <a:pos x="T4" y="T5"/>
                    </a:cxn>
                    <a:cxn ang="0">
                      <a:pos x="T6" y="T7"/>
                    </a:cxn>
                    <a:cxn ang="0">
                      <a:pos x="T8" y="T9"/>
                    </a:cxn>
                  </a:cxnLst>
                  <a:rect l="0" t="0" r="r" b="b"/>
                  <a:pathLst>
                    <a:path w="13" h="17">
                      <a:moveTo>
                        <a:pt x="5" y="17"/>
                      </a:moveTo>
                      <a:cubicBezTo>
                        <a:pt x="2" y="16"/>
                        <a:pt x="0" y="12"/>
                        <a:pt x="0" y="8"/>
                      </a:cubicBezTo>
                      <a:cubicBezTo>
                        <a:pt x="1" y="3"/>
                        <a:pt x="4" y="0"/>
                        <a:pt x="7" y="0"/>
                      </a:cubicBezTo>
                      <a:cubicBezTo>
                        <a:pt x="11" y="1"/>
                        <a:pt x="13" y="5"/>
                        <a:pt x="13" y="9"/>
                      </a:cubicBezTo>
                      <a:cubicBezTo>
                        <a:pt x="12" y="14"/>
                        <a:pt x="9" y="17"/>
                        <a:pt x="5" y="17"/>
                      </a:cubicBezTo>
                      <a:close/>
                    </a:path>
                  </a:pathLst>
                </a:custGeom>
                <a:solidFill>
                  <a:srgbClr val="F1C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66" name="Freeform 292">
                  <a:extLst>
                    <a:ext uri="{FF2B5EF4-FFF2-40B4-BE49-F238E27FC236}">
                      <a16:creationId xmlns:a16="http://schemas.microsoft.com/office/drawing/2014/main" id="{605DDE33-5E55-464A-A54F-4D06E05A36D2}"/>
                    </a:ext>
                  </a:extLst>
                </p:cNvPr>
                <p:cNvSpPr>
                  <a:spLocks/>
                </p:cNvSpPr>
                <p:nvPr/>
              </p:nvSpPr>
              <p:spPr bwMode="auto">
                <a:xfrm>
                  <a:off x="2524126" y="2997200"/>
                  <a:ext cx="374650" cy="136525"/>
                </a:xfrm>
                <a:custGeom>
                  <a:avLst/>
                  <a:gdLst>
                    <a:gd name="T0" fmla="*/ 6 w 74"/>
                    <a:gd name="T1" fmla="*/ 2 h 27"/>
                    <a:gd name="T2" fmla="*/ 7 w 74"/>
                    <a:gd name="T3" fmla="*/ 0 h 27"/>
                    <a:gd name="T4" fmla="*/ 37 w 74"/>
                    <a:gd name="T5" fmla="*/ 11 h 27"/>
                    <a:gd name="T6" fmla="*/ 37 w 74"/>
                    <a:gd name="T7" fmla="*/ 11 h 27"/>
                    <a:gd name="T8" fmla="*/ 68 w 74"/>
                    <a:gd name="T9" fmla="*/ 0 h 27"/>
                    <a:gd name="T10" fmla="*/ 69 w 74"/>
                    <a:gd name="T11" fmla="*/ 2 h 27"/>
                    <a:gd name="T12" fmla="*/ 74 w 74"/>
                    <a:gd name="T13" fmla="*/ 27 h 27"/>
                    <a:gd name="T14" fmla="*/ 37 w 74"/>
                    <a:gd name="T15" fmla="*/ 27 h 27"/>
                    <a:gd name="T16" fmla="*/ 0 w 74"/>
                    <a:gd name="T17" fmla="*/ 27 h 27"/>
                    <a:gd name="T18" fmla="*/ 6 w 74"/>
                    <a:gd name="T19"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27">
                      <a:moveTo>
                        <a:pt x="6" y="2"/>
                      </a:moveTo>
                      <a:cubicBezTo>
                        <a:pt x="6" y="1"/>
                        <a:pt x="7" y="1"/>
                        <a:pt x="7" y="0"/>
                      </a:cubicBezTo>
                      <a:cubicBezTo>
                        <a:pt x="12" y="6"/>
                        <a:pt x="24" y="11"/>
                        <a:pt x="37" y="11"/>
                      </a:cubicBezTo>
                      <a:cubicBezTo>
                        <a:pt x="37" y="11"/>
                        <a:pt x="37" y="11"/>
                        <a:pt x="37" y="11"/>
                      </a:cubicBezTo>
                      <a:cubicBezTo>
                        <a:pt x="51" y="11"/>
                        <a:pt x="63" y="6"/>
                        <a:pt x="68" y="0"/>
                      </a:cubicBezTo>
                      <a:cubicBezTo>
                        <a:pt x="68" y="1"/>
                        <a:pt x="68" y="1"/>
                        <a:pt x="69" y="2"/>
                      </a:cubicBezTo>
                      <a:cubicBezTo>
                        <a:pt x="72" y="13"/>
                        <a:pt x="74" y="27"/>
                        <a:pt x="74" y="27"/>
                      </a:cubicBezTo>
                      <a:cubicBezTo>
                        <a:pt x="37" y="27"/>
                        <a:pt x="37" y="27"/>
                        <a:pt x="37" y="27"/>
                      </a:cubicBezTo>
                      <a:cubicBezTo>
                        <a:pt x="0" y="27"/>
                        <a:pt x="0" y="27"/>
                        <a:pt x="0" y="27"/>
                      </a:cubicBezTo>
                      <a:cubicBezTo>
                        <a:pt x="0" y="27"/>
                        <a:pt x="2" y="12"/>
                        <a:pt x="6" y="2"/>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sp>
              <p:nvSpPr>
                <p:cNvPr id="667" name="Freeform 293">
                  <a:extLst>
                    <a:ext uri="{FF2B5EF4-FFF2-40B4-BE49-F238E27FC236}">
                      <a16:creationId xmlns:a16="http://schemas.microsoft.com/office/drawing/2014/main" id="{D66BBD2A-5B8F-4C85-8D27-2B2EB0ED30EF}"/>
                    </a:ext>
                  </a:extLst>
                </p:cNvPr>
                <p:cNvSpPr>
                  <a:spLocks/>
                </p:cNvSpPr>
                <p:nvPr/>
              </p:nvSpPr>
              <p:spPr bwMode="auto">
                <a:xfrm>
                  <a:off x="2549526" y="2582863"/>
                  <a:ext cx="344488" cy="339725"/>
                </a:xfrm>
                <a:custGeom>
                  <a:avLst/>
                  <a:gdLst>
                    <a:gd name="T0" fmla="*/ 40 w 68"/>
                    <a:gd name="T1" fmla="*/ 23 h 67"/>
                    <a:gd name="T2" fmla="*/ 24 w 68"/>
                    <a:gd name="T3" fmla="*/ 36 h 67"/>
                    <a:gd name="T4" fmla="*/ 22 w 68"/>
                    <a:gd name="T5" fmla="*/ 67 h 67"/>
                    <a:gd name="T6" fmla="*/ 5 w 68"/>
                    <a:gd name="T7" fmla="*/ 28 h 67"/>
                    <a:gd name="T8" fmla="*/ 41 w 68"/>
                    <a:gd name="T9" fmla="*/ 7 h 67"/>
                    <a:gd name="T10" fmla="*/ 67 w 68"/>
                    <a:gd name="T11" fmla="*/ 42 h 67"/>
                    <a:gd name="T12" fmla="*/ 44 w 68"/>
                    <a:gd name="T13" fmla="*/ 67 h 67"/>
                    <a:gd name="T14" fmla="*/ 40 w 68"/>
                    <a:gd name="T15" fmla="*/ 23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67">
                      <a:moveTo>
                        <a:pt x="40" y="23"/>
                      </a:moveTo>
                      <a:cubicBezTo>
                        <a:pt x="37" y="28"/>
                        <a:pt x="29" y="31"/>
                        <a:pt x="24" y="36"/>
                      </a:cubicBezTo>
                      <a:cubicBezTo>
                        <a:pt x="14" y="43"/>
                        <a:pt x="18" y="60"/>
                        <a:pt x="22" y="67"/>
                      </a:cubicBezTo>
                      <a:cubicBezTo>
                        <a:pt x="9" y="60"/>
                        <a:pt x="0" y="48"/>
                        <a:pt x="5" y="28"/>
                      </a:cubicBezTo>
                      <a:cubicBezTo>
                        <a:pt x="9" y="8"/>
                        <a:pt x="25" y="0"/>
                        <a:pt x="41" y="7"/>
                      </a:cubicBezTo>
                      <a:cubicBezTo>
                        <a:pt x="54" y="3"/>
                        <a:pt x="68" y="24"/>
                        <a:pt x="67" y="42"/>
                      </a:cubicBezTo>
                      <a:cubicBezTo>
                        <a:pt x="65" y="60"/>
                        <a:pt x="44" y="67"/>
                        <a:pt x="44" y="67"/>
                      </a:cubicBezTo>
                      <a:cubicBezTo>
                        <a:pt x="44" y="67"/>
                        <a:pt x="57" y="40"/>
                        <a:pt x="40" y="23"/>
                      </a:cubicBezTo>
                      <a:close/>
                    </a:path>
                  </a:pathLst>
                </a:custGeom>
                <a:solidFill>
                  <a:srgbClr val="EC9A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latin typeface="Arial" panose="020B0604020202020204" pitchFamily="34" charset="0"/>
                    <a:cs typeface="Arial" panose="020B0604020202020204" pitchFamily="34" charset="0"/>
                  </a:endParaRPr>
                </a:p>
              </p:txBody>
            </p:sp>
          </p:grpSp>
        </p:grpSp>
        <p:sp>
          <p:nvSpPr>
            <p:cNvPr id="955" name="Textfeld 954">
              <a:extLst>
                <a:ext uri="{FF2B5EF4-FFF2-40B4-BE49-F238E27FC236}">
                  <a16:creationId xmlns:a16="http://schemas.microsoft.com/office/drawing/2014/main" id="{57B1AAA8-DEAE-42AC-8880-1D8CAE6B98A8}"/>
                </a:ext>
              </a:extLst>
            </p:cNvPr>
            <p:cNvSpPr txBox="1"/>
            <p:nvPr/>
          </p:nvSpPr>
          <p:spPr>
            <a:xfrm>
              <a:off x="5048783" y="3361568"/>
              <a:ext cx="1860352" cy="1200328"/>
            </a:xfrm>
            <a:prstGeom prst="rect">
              <a:avLst/>
            </a:prstGeom>
            <a:noFill/>
          </p:spPr>
          <p:txBody>
            <a:bodyPr wrap="square" rtlCol="0">
              <a:spAutoFit/>
            </a:bodyPr>
            <a:lstStyle/>
            <a:p>
              <a:r>
                <a:rPr lang="de-DE" sz="7200" dirty="0">
                  <a:solidFill>
                    <a:schemeClr val="bg1"/>
                  </a:solidFill>
                </a:rPr>
                <a:t>BIM</a:t>
              </a:r>
            </a:p>
          </p:txBody>
        </p:sp>
        <p:sp>
          <p:nvSpPr>
            <p:cNvPr id="956" name="Textfeld 955">
              <a:extLst>
                <a:ext uri="{FF2B5EF4-FFF2-40B4-BE49-F238E27FC236}">
                  <a16:creationId xmlns:a16="http://schemas.microsoft.com/office/drawing/2014/main" id="{7179A554-E896-4595-BD50-5678125CBBFB}"/>
                </a:ext>
              </a:extLst>
            </p:cNvPr>
            <p:cNvSpPr txBox="1"/>
            <p:nvPr/>
          </p:nvSpPr>
          <p:spPr>
            <a:xfrm>
              <a:off x="7496531" y="1900712"/>
              <a:ext cx="1264920" cy="584775"/>
            </a:xfrm>
            <a:prstGeom prst="rect">
              <a:avLst/>
            </a:prstGeom>
            <a:noFill/>
          </p:spPr>
          <p:txBody>
            <a:bodyPr wrap="square" rtlCol="0">
              <a:spAutoFit/>
            </a:bodyPr>
            <a:lstStyle/>
            <a:p>
              <a:pPr algn="ctr"/>
              <a:r>
                <a:rPr lang="de-DE" sz="1600" dirty="0">
                  <a:solidFill>
                    <a:schemeClr val="tx1">
                      <a:lumMod val="50000"/>
                    </a:schemeClr>
                  </a:solidFill>
                </a:rPr>
                <a:t>MEP-Engineer</a:t>
              </a:r>
            </a:p>
          </p:txBody>
        </p:sp>
        <p:sp>
          <p:nvSpPr>
            <p:cNvPr id="957" name="Textfeld 956">
              <a:extLst>
                <a:ext uri="{FF2B5EF4-FFF2-40B4-BE49-F238E27FC236}">
                  <a16:creationId xmlns:a16="http://schemas.microsoft.com/office/drawing/2014/main" id="{A4EF4AA3-CD01-43D9-8C3C-FBC1EA453C74}"/>
                </a:ext>
              </a:extLst>
            </p:cNvPr>
            <p:cNvSpPr txBox="1"/>
            <p:nvPr/>
          </p:nvSpPr>
          <p:spPr>
            <a:xfrm>
              <a:off x="6032266" y="1314166"/>
              <a:ext cx="1026160" cy="338554"/>
            </a:xfrm>
            <a:prstGeom prst="rect">
              <a:avLst/>
            </a:prstGeom>
            <a:noFill/>
          </p:spPr>
          <p:txBody>
            <a:bodyPr wrap="square" rtlCol="0">
              <a:spAutoFit/>
            </a:bodyPr>
            <a:lstStyle/>
            <a:p>
              <a:r>
                <a:rPr lang="de-DE" sz="1600" dirty="0" err="1">
                  <a:solidFill>
                    <a:schemeClr val="tx1">
                      <a:lumMod val="50000"/>
                    </a:schemeClr>
                  </a:solidFill>
                </a:rPr>
                <a:t>Owner</a:t>
              </a:r>
              <a:endParaRPr lang="de-DE" sz="1600" dirty="0">
                <a:solidFill>
                  <a:schemeClr val="tx1">
                    <a:lumMod val="50000"/>
                  </a:schemeClr>
                </a:solidFill>
              </a:endParaRPr>
            </a:p>
          </p:txBody>
        </p:sp>
        <p:sp>
          <p:nvSpPr>
            <p:cNvPr id="958" name="Textfeld 957">
              <a:extLst>
                <a:ext uri="{FF2B5EF4-FFF2-40B4-BE49-F238E27FC236}">
                  <a16:creationId xmlns:a16="http://schemas.microsoft.com/office/drawing/2014/main" id="{950243A2-5E0E-4441-B04D-00130E0BB4F9}"/>
                </a:ext>
              </a:extLst>
            </p:cNvPr>
            <p:cNvSpPr txBox="1"/>
            <p:nvPr/>
          </p:nvSpPr>
          <p:spPr>
            <a:xfrm>
              <a:off x="2712827" y="5339728"/>
              <a:ext cx="1457886" cy="338554"/>
            </a:xfrm>
            <a:prstGeom prst="rect">
              <a:avLst/>
            </a:prstGeom>
            <a:noFill/>
          </p:spPr>
          <p:txBody>
            <a:bodyPr wrap="square" rtlCol="0">
              <a:spAutoFit/>
            </a:bodyPr>
            <a:lstStyle/>
            <a:p>
              <a:pPr algn="ctr"/>
              <a:r>
                <a:rPr lang="de-DE" sz="1600" dirty="0" err="1">
                  <a:solidFill>
                    <a:schemeClr val="tx1">
                      <a:lumMod val="50000"/>
                    </a:schemeClr>
                  </a:solidFill>
                </a:rPr>
                <a:t>Manufacturer</a:t>
              </a:r>
              <a:endParaRPr lang="de-DE" sz="1600" dirty="0">
                <a:solidFill>
                  <a:schemeClr val="tx1">
                    <a:lumMod val="50000"/>
                  </a:schemeClr>
                </a:solidFill>
              </a:endParaRPr>
            </a:p>
          </p:txBody>
        </p:sp>
        <p:sp>
          <p:nvSpPr>
            <p:cNvPr id="959" name="Textfeld 958">
              <a:extLst>
                <a:ext uri="{FF2B5EF4-FFF2-40B4-BE49-F238E27FC236}">
                  <a16:creationId xmlns:a16="http://schemas.microsoft.com/office/drawing/2014/main" id="{42CF9271-32A0-44B9-AF90-7D7EB8185DC9}"/>
                </a:ext>
              </a:extLst>
            </p:cNvPr>
            <p:cNvSpPr txBox="1"/>
            <p:nvPr/>
          </p:nvSpPr>
          <p:spPr>
            <a:xfrm>
              <a:off x="8278083" y="4126016"/>
              <a:ext cx="1264920" cy="338554"/>
            </a:xfrm>
            <a:prstGeom prst="rect">
              <a:avLst/>
            </a:prstGeom>
            <a:noFill/>
          </p:spPr>
          <p:txBody>
            <a:bodyPr wrap="square" rtlCol="0">
              <a:spAutoFit/>
            </a:bodyPr>
            <a:lstStyle/>
            <a:p>
              <a:pPr algn="ctr"/>
              <a:r>
                <a:rPr lang="de-DE" sz="1600" dirty="0">
                  <a:solidFill>
                    <a:schemeClr val="tx1">
                      <a:lumMod val="50000"/>
                    </a:schemeClr>
                  </a:solidFill>
                </a:rPr>
                <a:t>Supplier</a:t>
              </a:r>
            </a:p>
          </p:txBody>
        </p:sp>
        <p:sp>
          <p:nvSpPr>
            <p:cNvPr id="960" name="Textfeld 959">
              <a:extLst>
                <a:ext uri="{FF2B5EF4-FFF2-40B4-BE49-F238E27FC236}">
                  <a16:creationId xmlns:a16="http://schemas.microsoft.com/office/drawing/2014/main" id="{2FA00FC8-4F2C-4CFD-B999-8EA12129966F}"/>
                </a:ext>
              </a:extLst>
            </p:cNvPr>
            <p:cNvSpPr txBox="1"/>
            <p:nvPr/>
          </p:nvSpPr>
          <p:spPr>
            <a:xfrm>
              <a:off x="3341929" y="2023630"/>
              <a:ext cx="1264920" cy="584775"/>
            </a:xfrm>
            <a:prstGeom prst="rect">
              <a:avLst/>
            </a:prstGeom>
            <a:noFill/>
          </p:spPr>
          <p:txBody>
            <a:bodyPr wrap="square" rtlCol="0">
              <a:spAutoFit/>
            </a:bodyPr>
            <a:lstStyle/>
            <a:p>
              <a:pPr algn="ctr"/>
              <a:r>
                <a:rPr lang="de-DE" sz="1600" dirty="0" err="1">
                  <a:solidFill>
                    <a:schemeClr val="tx1">
                      <a:lumMod val="50000"/>
                    </a:schemeClr>
                  </a:solidFill>
                </a:rPr>
                <a:t>Structural</a:t>
              </a:r>
              <a:r>
                <a:rPr lang="de-DE" sz="1600" dirty="0">
                  <a:solidFill>
                    <a:schemeClr val="tx1">
                      <a:lumMod val="50000"/>
                    </a:schemeClr>
                  </a:solidFill>
                </a:rPr>
                <a:t> Engineer</a:t>
              </a:r>
            </a:p>
          </p:txBody>
        </p:sp>
        <p:sp>
          <p:nvSpPr>
            <p:cNvPr id="961" name="Textfeld 960">
              <a:extLst>
                <a:ext uri="{FF2B5EF4-FFF2-40B4-BE49-F238E27FC236}">
                  <a16:creationId xmlns:a16="http://schemas.microsoft.com/office/drawing/2014/main" id="{2452FDA2-FC14-421E-A1AC-FA5874725083}"/>
                </a:ext>
              </a:extLst>
            </p:cNvPr>
            <p:cNvSpPr txBox="1"/>
            <p:nvPr/>
          </p:nvSpPr>
          <p:spPr>
            <a:xfrm>
              <a:off x="2608328" y="4051938"/>
              <a:ext cx="1264920" cy="338554"/>
            </a:xfrm>
            <a:prstGeom prst="rect">
              <a:avLst/>
            </a:prstGeom>
            <a:noFill/>
          </p:spPr>
          <p:txBody>
            <a:bodyPr wrap="square" rtlCol="0">
              <a:spAutoFit/>
            </a:bodyPr>
            <a:lstStyle/>
            <a:p>
              <a:pPr algn="ctr"/>
              <a:r>
                <a:rPr lang="de-DE" sz="1600" dirty="0" err="1">
                  <a:solidFill>
                    <a:schemeClr val="tx1">
                      <a:lumMod val="50000"/>
                    </a:schemeClr>
                  </a:solidFill>
                </a:rPr>
                <a:t>Craftsmen</a:t>
              </a:r>
              <a:endParaRPr lang="de-DE" sz="1600" dirty="0">
                <a:solidFill>
                  <a:schemeClr val="tx1">
                    <a:lumMod val="50000"/>
                  </a:schemeClr>
                </a:solidFill>
              </a:endParaRPr>
            </a:p>
          </p:txBody>
        </p:sp>
        <p:sp>
          <p:nvSpPr>
            <p:cNvPr id="962" name="Textfeld 961">
              <a:extLst>
                <a:ext uri="{FF2B5EF4-FFF2-40B4-BE49-F238E27FC236}">
                  <a16:creationId xmlns:a16="http://schemas.microsoft.com/office/drawing/2014/main" id="{6A01BE81-3750-4BC9-89E9-49DE3F12AC3C}"/>
                </a:ext>
              </a:extLst>
            </p:cNvPr>
            <p:cNvSpPr txBox="1"/>
            <p:nvPr/>
          </p:nvSpPr>
          <p:spPr>
            <a:xfrm>
              <a:off x="4287287" y="1459964"/>
              <a:ext cx="1264920" cy="338554"/>
            </a:xfrm>
            <a:prstGeom prst="rect">
              <a:avLst/>
            </a:prstGeom>
            <a:noFill/>
          </p:spPr>
          <p:txBody>
            <a:bodyPr wrap="square" rtlCol="0">
              <a:spAutoFit/>
            </a:bodyPr>
            <a:lstStyle/>
            <a:p>
              <a:pPr algn="ctr"/>
              <a:r>
                <a:rPr lang="de-DE" sz="1600" dirty="0" err="1">
                  <a:solidFill>
                    <a:schemeClr val="tx1">
                      <a:lumMod val="50000"/>
                    </a:schemeClr>
                  </a:solidFill>
                </a:rPr>
                <a:t>Architect</a:t>
              </a:r>
              <a:endParaRPr lang="de-DE" sz="1600" dirty="0">
                <a:solidFill>
                  <a:schemeClr val="tx1">
                    <a:lumMod val="50000"/>
                  </a:schemeClr>
                </a:solidFill>
              </a:endParaRPr>
            </a:p>
          </p:txBody>
        </p:sp>
        <p:sp>
          <p:nvSpPr>
            <p:cNvPr id="963" name="Textfeld 962">
              <a:extLst>
                <a:ext uri="{FF2B5EF4-FFF2-40B4-BE49-F238E27FC236}">
                  <a16:creationId xmlns:a16="http://schemas.microsoft.com/office/drawing/2014/main" id="{1D5A604C-7093-4616-B2FA-8613BAFCEDE9}"/>
                </a:ext>
              </a:extLst>
            </p:cNvPr>
            <p:cNvSpPr txBox="1"/>
            <p:nvPr/>
          </p:nvSpPr>
          <p:spPr>
            <a:xfrm>
              <a:off x="2790382" y="2795359"/>
              <a:ext cx="1264920" cy="584775"/>
            </a:xfrm>
            <a:prstGeom prst="rect">
              <a:avLst/>
            </a:prstGeom>
            <a:noFill/>
          </p:spPr>
          <p:txBody>
            <a:bodyPr wrap="square" rtlCol="0">
              <a:spAutoFit/>
            </a:bodyPr>
            <a:lstStyle/>
            <a:p>
              <a:pPr algn="ctr"/>
              <a:r>
                <a:rPr lang="de-DE" sz="1600" dirty="0">
                  <a:solidFill>
                    <a:schemeClr val="tx1">
                      <a:lumMod val="50000"/>
                    </a:schemeClr>
                  </a:solidFill>
                </a:rPr>
                <a:t>Facility Manager</a:t>
              </a:r>
            </a:p>
          </p:txBody>
        </p:sp>
        <p:sp>
          <p:nvSpPr>
            <p:cNvPr id="964" name="Textfeld 963">
              <a:extLst>
                <a:ext uri="{FF2B5EF4-FFF2-40B4-BE49-F238E27FC236}">
                  <a16:creationId xmlns:a16="http://schemas.microsoft.com/office/drawing/2014/main" id="{48F2B389-894D-4F16-ACF9-117DD637305F}"/>
                </a:ext>
              </a:extLst>
            </p:cNvPr>
            <p:cNvSpPr txBox="1"/>
            <p:nvPr/>
          </p:nvSpPr>
          <p:spPr>
            <a:xfrm>
              <a:off x="7913640" y="5130183"/>
              <a:ext cx="1264920" cy="338554"/>
            </a:xfrm>
            <a:prstGeom prst="rect">
              <a:avLst/>
            </a:prstGeom>
            <a:noFill/>
          </p:spPr>
          <p:txBody>
            <a:bodyPr wrap="square" rtlCol="0">
              <a:spAutoFit/>
            </a:bodyPr>
            <a:lstStyle/>
            <a:p>
              <a:pPr algn="ctr"/>
              <a:r>
                <a:rPr lang="de-DE" sz="1600" dirty="0" err="1">
                  <a:solidFill>
                    <a:schemeClr val="tx1">
                      <a:lumMod val="50000"/>
                    </a:schemeClr>
                  </a:solidFill>
                </a:rPr>
                <a:t>Authorities</a:t>
              </a:r>
              <a:endParaRPr lang="de-DE" sz="1600" dirty="0">
                <a:solidFill>
                  <a:schemeClr val="tx1">
                    <a:lumMod val="50000"/>
                  </a:schemeClr>
                </a:solidFill>
              </a:endParaRPr>
            </a:p>
          </p:txBody>
        </p:sp>
        <p:sp>
          <p:nvSpPr>
            <p:cNvPr id="965" name="Textfeld 964">
              <a:extLst>
                <a:ext uri="{FF2B5EF4-FFF2-40B4-BE49-F238E27FC236}">
                  <a16:creationId xmlns:a16="http://schemas.microsoft.com/office/drawing/2014/main" id="{708AE3A0-497A-46AB-BF60-3B152AA79067}"/>
                </a:ext>
              </a:extLst>
            </p:cNvPr>
            <p:cNvSpPr txBox="1"/>
            <p:nvPr/>
          </p:nvSpPr>
          <p:spPr>
            <a:xfrm>
              <a:off x="8085695" y="2998657"/>
              <a:ext cx="1264920" cy="338554"/>
            </a:xfrm>
            <a:prstGeom prst="rect">
              <a:avLst/>
            </a:prstGeom>
            <a:noFill/>
          </p:spPr>
          <p:txBody>
            <a:bodyPr wrap="square" rtlCol="0">
              <a:spAutoFit/>
            </a:bodyPr>
            <a:lstStyle/>
            <a:p>
              <a:pPr algn="ctr"/>
              <a:r>
                <a:rPr lang="de-DE" sz="1600" dirty="0" err="1">
                  <a:solidFill>
                    <a:schemeClr val="tx1">
                      <a:lumMod val="50000"/>
                    </a:schemeClr>
                  </a:solidFill>
                </a:rPr>
                <a:t>Contractor</a:t>
              </a:r>
              <a:endParaRPr lang="de-DE" sz="1600" dirty="0">
                <a:solidFill>
                  <a:schemeClr val="tx1">
                    <a:lumMod val="50000"/>
                  </a:schemeClr>
                </a:solidFill>
              </a:endParaRPr>
            </a:p>
          </p:txBody>
        </p:sp>
      </p:grpSp>
      <p:sp>
        <p:nvSpPr>
          <p:cNvPr id="285" name="Rectangle 2">
            <a:extLst>
              <a:ext uri="{FF2B5EF4-FFF2-40B4-BE49-F238E27FC236}">
                <a16:creationId xmlns:a16="http://schemas.microsoft.com/office/drawing/2014/main" id="{35595914-CD4C-43C5-9A99-C81D41DBF1A0}"/>
              </a:ext>
            </a:extLst>
          </p:cNvPr>
          <p:cNvSpPr>
            <a:spLocks/>
          </p:cNvSpPr>
          <p:nvPr/>
        </p:nvSpPr>
        <p:spPr bwMode="auto">
          <a:xfrm>
            <a:off x="5555212" y="349740"/>
            <a:ext cx="10884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sz="1400" dirty="0">
                <a:solidFill>
                  <a:srgbClr val="009EE0"/>
                </a:solidFill>
                <a:latin typeface="Arial" panose="020B0604020202020204" pitchFamily="34" charset="0"/>
                <a:ea typeface="ＭＳ Ｐゴシック" charset="0"/>
                <a:cs typeface="Arial" panose="020B0604020202020204" pitchFamily="34" charset="0"/>
                <a:sym typeface="Montserrat-Regular" charset="0"/>
              </a:rPr>
              <a:t>CHALLENGE</a:t>
            </a:r>
          </a:p>
        </p:txBody>
      </p:sp>
    </p:spTree>
    <p:extLst>
      <p:ext uri="{BB962C8B-B14F-4D97-AF65-F5344CB8AC3E}">
        <p14:creationId xmlns:p14="http://schemas.microsoft.com/office/powerpoint/2010/main" val="2150582476"/>
      </p:ext>
    </p:extLst>
  </p:cSld>
  <p:clrMapOvr>
    <a:masterClrMapping/>
  </p:clrMapOvr>
  <mc:AlternateContent xmlns:mc="http://schemas.openxmlformats.org/markup-compatibility/2006" xmlns:p14="http://schemas.microsoft.com/office/powerpoint/2010/main">
    <mc:Choice Requires="p14">
      <p:transition spd="slow" p14:dur="2500">
        <p14:revea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 9"/>
          <p:cNvGraphicFramePr/>
          <p:nvPr>
            <p:extLst/>
          </p:nvPr>
        </p:nvGraphicFramePr>
        <p:xfrm>
          <a:off x="1573017" y="1905867"/>
          <a:ext cx="9045966" cy="4602393"/>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
            <a:extLst>
              <a:ext uri="{FF2B5EF4-FFF2-40B4-BE49-F238E27FC236}">
                <a16:creationId xmlns:a16="http://schemas.microsoft.com/office/drawing/2014/main" id="{09C69945-107B-46A4-A192-E760F372FFB7}"/>
              </a:ext>
            </a:extLst>
          </p:cNvPr>
          <p:cNvSpPr>
            <a:spLocks/>
          </p:cNvSpPr>
          <p:nvPr/>
        </p:nvSpPr>
        <p:spPr bwMode="auto">
          <a:xfrm>
            <a:off x="276245" y="542670"/>
            <a:ext cx="1164421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de-DE" sz="4400" dirty="0">
                <a:solidFill>
                  <a:srgbClr val="4B4B4B"/>
                </a:solidFill>
                <a:latin typeface="+mj-lt"/>
                <a:ea typeface="ＭＳ Ｐゴシック" charset="0"/>
                <a:cs typeface="Arial" panose="020B0604020202020204" pitchFamily="34" charset="0"/>
                <a:sym typeface="Bebas Neue" charset="0"/>
              </a:rPr>
              <a:t>Do </a:t>
            </a:r>
            <a:r>
              <a:rPr lang="de-DE" sz="4400" dirty="0" err="1">
                <a:solidFill>
                  <a:srgbClr val="4B4B4B"/>
                </a:solidFill>
                <a:latin typeface="+mj-lt"/>
                <a:ea typeface="ＭＳ Ｐゴシック" charset="0"/>
                <a:cs typeface="Arial" panose="020B0604020202020204" pitchFamily="34" charset="0"/>
                <a:sym typeface="Bebas Neue" charset="0"/>
              </a:rPr>
              <a:t>we</a:t>
            </a:r>
            <a:r>
              <a:rPr lang="de-DE" sz="4400" dirty="0">
                <a:solidFill>
                  <a:srgbClr val="4B4B4B"/>
                </a:solidFill>
                <a:latin typeface="+mj-lt"/>
                <a:ea typeface="ＭＳ Ｐゴシック" charset="0"/>
                <a:cs typeface="Arial" panose="020B0604020202020204" pitchFamily="34" charset="0"/>
                <a:sym typeface="Bebas Neue" charset="0"/>
              </a:rPr>
              <a:t> </a:t>
            </a:r>
            <a:r>
              <a:rPr lang="de-DE" sz="4400" dirty="0" err="1">
                <a:solidFill>
                  <a:srgbClr val="4B4B4B"/>
                </a:solidFill>
                <a:latin typeface="+mj-lt"/>
                <a:ea typeface="ＭＳ Ｐゴシック" charset="0"/>
                <a:cs typeface="Arial" panose="020B0604020202020204" pitchFamily="34" charset="0"/>
                <a:sym typeface="Bebas Neue" charset="0"/>
              </a:rPr>
              <a:t>need</a:t>
            </a:r>
            <a:r>
              <a:rPr lang="de-DE" sz="4400" dirty="0">
                <a:solidFill>
                  <a:srgbClr val="4B4B4B"/>
                </a:solidFill>
                <a:latin typeface="+mj-lt"/>
                <a:ea typeface="ＭＳ Ｐゴシック" charset="0"/>
                <a:cs typeface="Arial" panose="020B0604020202020204" pitchFamily="34" charset="0"/>
                <a:sym typeface="Bebas Neue" charset="0"/>
              </a:rPr>
              <a:t> an international BIM Certification?</a:t>
            </a:r>
            <a:endParaRPr lang="en-US" sz="4400" dirty="0">
              <a:solidFill>
                <a:srgbClr val="4B4B4B"/>
              </a:solidFill>
              <a:latin typeface="+mj-lt"/>
              <a:ea typeface="ＭＳ Ｐゴシック" charset="0"/>
              <a:cs typeface="Arial" panose="020B0604020202020204" pitchFamily="34" charset="0"/>
              <a:sym typeface="Bebas Neue" charset="0"/>
            </a:endParaRPr>
          </a:p>
        </p:txBody>
      </p:sp>
      <p:sp>
        <p:nvSpPr>
          <p:cNvPr id="17" name="Rectangle 2">
            <a:extLst>
              <a:ext uri="{FF2B5EF4-FFF2-40B4-BE49-F238E27FC236}">
                <a16:creationId xmlns:a16="http://schemas.microsoft.com/office/drawing/2014/main" id="{D90E758F-BE72-41C0-97DF-E106FF03A4F2}"/>
              </a:ext>
            </a:extLst>
          </p:cNvPr>
          <p:cNvSpPr>
            <a:spLocks/>
          </p:cNvSpPr>
          <p:nvPr/>
        </p:nvSpPr>
        <p:spPr bwMode="auto">
          <a:xfrm>
            <a:off x="4526205" y="349740"/>
            <a:ext cx="3146503"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sz="1400" dirty="0">
                <a:solidFill>
                  <a:srgbClr val="009EE0"/>
                </a:solidFill>
                <a:latin typeface="Arial" panose="020B0604020202020204" pitchFamily="34" charset="0"/>
                <a:ea typeface="ＭＳ Ｐゴシック" charset="0"/>
                <a:cs typeface="Arial" panose="020B0604020202020204" pitchFamily="34" charset="0"/>
                <a:sym typeface="Montserrat-Regular" charset="0"/>
              </a:rPr>
              <a:t>INTERNATIONAL STANDARDIZATION</a:t>
            </a:r>
          </a:p>
        </p:txBody>
      </p:sp>
    </p:spTree>
    <p:extLst>
      <p:ext uri="{BB962C8B-B14F-4D97-AF65-F5344CB8AC3E}">
        <p14:creationId xmlns:p14="http://schemas.microsoft.com/office/powerpoint/2010/main" val="303353771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932339" y="2082617"/>
            <a:ext cx="11409202" cy="3231654"/>
          </a:xfrm>
          <a:prstGeom prst="rect">
            <a:avLst/>
          </a:prstGeom>
        </p:spPr>
        <p:txBody>
          <a:bodyPr wrap="square">
            <a:spAutoFit/>
          </a:bodyPr>
          <a:lstStyle/>
          <a:p>
            <a:r>
              <a:rPr lang="de-DE" sz="2000" b="1" dirty="0" err="1">
                <a:solidFill>
                  <a:schemeClr val="tx1">
                    <a:lumMod val="50000"/>
                  </a:schemeClr>
                </a:solidFill>
                <a:ea typeface="Roboto Light" panose="02000000000000000000" pitchFamily="2" charset="0"/>
                <a:cs typeface="Arial" panose="020B0604020202020204" pitchFamily="34" charset="0"/>
              </a:rPr>
              <a:t>Requirements</a:t>
            </a:r>
            <a:r>
              <a:rPr lang="de-DE" sz="2000" b="1" dirty="0">
                <a:solidFill>
                  <a:schemeClr val="tx1">
                    <a:lumMod val="50000"/>
                  </a:schemeClr>
                </a:solidFill>
                <a:ea typeface="Roboto Light" panose="02000000000000000000" pitchFamily="2" charset="0"/>
                <a:cs typeface="Arial" panose="020B0604020202020204" pitchFamily="34" charset="0"/>
              </a:rPr>
              <a:t> on international </a:t>
            </a:r>
            <a:r>
              <a:rPr lang="de-DE" sz="2000" b="1" dirty="0" err="1">
                <a:solidFill>
                  <a:schemeClr val="tx1">
                    <a:lumMod val="50000"/>
                  </a:schemeClr>
                </a:solidFill>
                <a:ea typeface="Roboto Light" panose="02000000000000000000" pitchFamily="2" charset="0"/>
                <a:cs typeface="Arial" panose="020B0604020202020204" pitchFamily="34" charset="0"/>
              </a:rPr>
              <a:t>standardization</a:t>
            </a:r>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b="1" dirty="0" err="1">
                <a:solidFill>
                  <a:schemeClr val="tx1">
                    <a:lumMod val="50000"/>
                  </a:schemeClr>
                </a:solidFill>
                <a:ea typeface="Roboto Light" panose="02000000000000000000" pitchFamily="2" charset="0"/>
                <a:cs typeface="Arial" panose="020B0604020202020204" pitchFamily="34" charset="0"/>
              </a:rPr>
              <a:t>regarding</a:t>
            </a:r>
            <a:r>
              <a:rPr lang="de-DE" sz="2000" b="1" dirty="0">
                <a:solidFill>
                  <a:schemeClr val="tx1">
                    <a:lumMod val="50000"/>
                  </a:schemeClr>
                </a:solidFill>
                <a:ea typeface="Roboto Light" panose="02000000000000000000" pitchFamily="2" charset="0"/>
                <a:cs typeface="Arial" panose="020B0604020202020204" pitchFamily="34" charset="0"/>
              </a:rPr>
              <a:t>:</a:t>
            </a:r>
          </a:p>
          <a:p>
            <a:endParaRPr lang="de-DE" sz="2000" dirty="0">
              <a:solidFill>
                <a:schemeClr val="tx1">
                  <a:lumMod val="50000"/>
                </a:schemeClr>
              </a:solidFill>
              <a:ea typeface="Roboto Light" panose="02000000000000000000" pitchFamily="2" charset="0"/>
              <a:cs typeface="Arial" panose="020B0604020202020204" pitchFamily="34" charset="0"/>
            </a:endParaRPr>
          </a:p>
          <a:p>
            <a:pPr marL="342900" indent="-342900" algn="just">
              <a:buFont typeface="Arial" panose="020B0604020202020204" pitchFamily="34" charset="0"/>
              <a:buChar char="•"/>
            </a:pP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Consistent</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b="1" dirty="0" err="1">
                <a:solidFill>
                  <a:schemeClr val="tx1">
                    <a:lumMod val="50000"/>
                  </a:schemeClr>
                </a:solidFill>
                <a:ea typeface="Roboto Light" panose="02000000000000000000" pitchFamily="2" charset="0"/>
                <a:cs typeface="Arial" panose="020B0604020202020204" pitchFamily="34" charset="0"/>
              </a:rPr>
              <a:t>understanding</a:t>
            </a:r>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b="1" dirty="0" err="1">
                <a:solidFill>
                  <a:schemeClr val="tx1">
                    <a:lumMod val="50000"/>
                  </a:schemeClr>
                </a:solidFill>
                <a:ea typeface="Roboto Light" panose="02000000000000000000" pitchFamily="2" charset="0"/>
                <a:cs typeface="Arial" panose="020B0604020202020204" pitchFamily="34" charset="0"/>
              </a:rPr>
              <a:t>of</a:t>
            </a:r>
            <a:r>
              <a:rPr lang="de-DE" sz="2000" b="1" dirty="0">
                <a:solidFill>
                  <a:schemeClr val="tx1">
                    <a:lumMod val="50000"/>
                  </a:schemeClr>
                </a:solidFill>
                <a:ea typeface="Roboto Light" panose="02000000000000000000" pitchFamily="2" charset="0"/>
                <a:cs typeface="Arial" panose="020B0604020202020204" pitchFamily="34" charset="0"/>
              </a:rPr>
              <a:t> BIM</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terminology</a:t>
            </a:r>
            <a:r>
              <a:rPr lang="de-DE" sz="2000" dirty="0">
                <a:solidFill>
                  <a:schemeClr val="tx1">
                    <a:lumMod val="50000"/>
                  </a:schemeClr>
                </a:solidFill>
                <a:ea typeface="Roboto Light" panose="02000000000000000000" pitchFamily="2" charset="0"/>
                <a:cs typeface="Arial" panose="020B0604020202020204" pitchFamily="34" charset="0"/>
              </a:rPr>
              <a:t> and </a:t>
            </a:r>
            <a:r>
              <a:rPr lang="de-DE" sz="2000" dirty="0" err="1">
                <a:solidFill>
                  <a:schemeClr val="tx1">
                    <a:lumMod val="50000"/>
                  </a:schemeClr>
                </a:solidFill>
                <a:ea typeface="Roboto Light" panose="02000000000000000000" pitchFamily="2" charset="0"/>
                <a:cs typeface="Arial" panose="020B0604020202020204" pitchFamily="34" charset="0"/>
              </a:rPr>
              <a:t>processes</a:t>
            </a:r>
            <a:r>
              <a:rPr lang="de-DE" sz="2000" dirty="0">
                <a:solidFill>
                  <a:schemeClr val="tx1">
                    <a:lumMod val="50000"/>
                  </a:schemeClr>
                </a:solidFill>
                <a:ea typeface="Roboto Light" panose="02000000000000000000" pitchFamily="2" charset="0"/>
                <a:cs typeface="Arial" panose="020B0604020202020204" pitchFamily="34" charset="0"/>
              </a:rPr>
              <a:t>) </a:t>
            </a:r>
          </a:p>
          <a:p>
            <a:pPr marL="342900" indent="-342900" algn="just">
              <a:buFont typeface="Arial" panose="020B0604020202020204" pitchFamily="34" charset="0"/>
              <a:buChar char="•"/>
            </a:pPr>
            <a:endParaRPr lang="de-DE" sz="2000" dirty="0">
              <a:solidFill>
                <a:schemeClr val="tx1">
                  <a:lumMod val="50000"/>
                </a:schemeClr>
              </a:solidFill>
              <a:ea typeface="Roboto Light" panose="02000000000000000000" pitchFamily="2" charset="0"/>
              <a:cs typeface="Arial" panose="020B0604020202020204" pitchFamily="34" charset="0"/>
            </a:endParaRPr>
          </a:p>
          <a:p>
            <a:pPr marL="285750" indent="-285750">
              <a:buFont typeface="Arial" panose="020B0604020202020204" pitchFamily="34" charset="0"/>
              <a:buChar char="•"/>
            </a:pP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Verifiable</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b="1" dirty="0" err="1">
                <a:solidFill>
                  <a:schemeClr val="tx1">
                    <a:lumMod val="50000"/>
                  </a:schemeClr>
                </a:solidFill>
                <a:ea typeface="Roboto Light" panose="02000000000000000000" pitchFamily="2" charset="0"/>
                <a:cs typeface="Arial" panose="020B0604020202020204" pitchFamily="34" charset="0"/>
              </a:rPr>
              <a:t>qualified</a:t>
            </a:r>
            <a:r>
              <a:rPr lang="de-DE" sz="2000" b="1" dirty="0">
                <a:solidFill>
                  <a:schemeClr val="tx1">
                    <a:lumMod val="50000"/>
                  </a:schemeClr>
                </a:solidFill>
                <a:ea typeface="Roboto Light" panose="02000000000000000000" pitchFamily="2" charset="0"/>
                <a:cs typeface="Arial" panose="020B0604020202020204" pitchFamily="34" charset="0"/>
              </a:rPr>
              <a:t> BIM </a:t>
            </a:r>
            <a:r>
              <a:rPr lang="de-DE" sz="2000" b="1" dirty="0" err="1">
                <a:solidFill>
                  <a:schemeClr val="tx1">
                    <a:lumMod val="50000"/>
                  </a:schemeClr>
                </a:solidFill>
                <a:ea typeface="Roboto Light" panose="02000000000000000000" pitchFamily="2" charset="0"/>
                <a:cs typeface="Arial" panose="020B0604020202020204" pitchFamily="34" charset="0"/>
              </a:rPr>
              <a:t>professionals</a:t>
            </a:r>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with</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comparable</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competence</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level</a:t>
            </a:r>
            <a:endParaRPr lang="de-DE" sz="2000" dirty="0">
              <a:solidFill>
                <a:schemeClr val="tx1">
                  <a:lumMod val="50000"/>
                </a:schemeClr>
              </a:solidFill>
              <a:ea typeface="Roboto Light" panose="02000000000000000000" pitchFamily="2" charset="0"/>
              <a:cs typeface="Arial" panose="020B0604020202020204" pitchFamily="34" charset="0"/>
            </a:endParaRPr>
          </a:p>
          <a:p>
            <a:pPr marL="285750" indent="-285750">
              <a:buFont typeface="Arial" panose="020B0604020202020204" pitchFamily="34" charset="0"/>
              <a:buChar char="•"/>
            </a:pPr>
            <a:endParaRPr lang="de-DE" sz="2000" dirty="0">
              <a:solidFill>
                <a:schemeClr val="tx1">
                  <a:lumMod val="50000"/>
                </a:schemeClr>
              </a:solidFill>
              <a:ea typeface="Roboto Light" panose="02000000000000000000" pitchFamily="2" charset="0"/>
              <a:cs typeface="Arial" panose="020B0604020202020204" pitchFamily="34" charset="0"/>
            </a:endParaRPr>
          </a:p>
          <a:p>
            <a:pPr marL="285750" indent="-285750">
              <a:buFont typeface="Arial" panose="020B0604020202020204" pitchFamily="34" charset="0"/>
              <a:buChar char="•"/>
            </a:pP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b="1" dirty="0">
                <a:solidFill>
                  <a:schemeClr val="tx1">
                    <a:lumMod val="50000"/>
                  </a:schemeClr>
                </a:solidFill>
                <a:ea typeface="Roboto Light" panose="02000000000000000000" pitchFamily="2" charset="0"/>
                <a:cs typeface="Arial" panose="020B0604020202020204" pitchFamily="34" charset="0"/>
              </a:rPr>
              <a:t>Global benchmark </a:t>
            </a:r>
            <a:r>
              <a:rPr lang="de-DE" sz="2000" dirty="0" err="1">
                <a:solidFill>
                  <a:schemeClr val="tx1">
                    <a:lumMod val="50000"/>
                  </a:schemeClr>
                </a:solidFill>
                <a:ea typeface="Roboto Light" panose="02000000000000000000" pitchFamily="2" charset="0"/>
                <a:cs typeface="Arial" panose="020B0604020202020204" pitchFamily="34" charset="0"/>
              </a:rPr>
              <a:t>for</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b="1" dirty="0" err="1">
                <a:solidFill>
                  <a:schemeClr val="tx1">
                    <a:lumMod val="50000"/>
                  </a:schemeClr>
                </a:solidFill>
                <a:ea typeface="Roboto Light" panose="02000000000000000000" pitchFamily="2" charset="0"/>
                <a:cs typeface="Arial" panose="020B0604020202020204" pitchFamily="34" charset="0"/>
              </a:rPr>
              <a:t>content</a:t>
            </a:r>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b="1" dirty="0" err="1">
                <a:solidFill>
                  <a:schemeClr val="tx1">
                    <a:lumMod val="50000"/>
                  </a:schemeClr>
                </a:solidFill>
                <a:ea typeface="Roboto Light" panose="02000000000000000000" pitchFamily="2" charset="0"/>
                <a:cs typeface="Arial" panose="020B0604020202020204" pitchFamily="34" charset="0"/>
              </a:rPr>
              <a:t>of</a:t>
            </a:r>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b="1" dirty="0" err="1">
                <a:solidFill>
                  <a:schemeClr val="tx1">
                    <a:lumMod val="50000"/>
                  </a:schemeClr>
                </a:solidFill>
                <a:ea typeface="Roboto Light" panose="02000000000000000000" pitchFamily="2" charset="0"/>
                <a:cs typeface="Arial" panose="020B0604020202020204" pitchFamily="34" charset="0"/>
              </a:rPr>
              <a:t>teaching</a:t>
            </a:r>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dirty="0">
                <a:solidFill>
                  <a:schemeClr val="tx1">
                    <a:lumMod val="50000"/>
                  </a:schemeClr>
                </a:solidFill>
                <a:ea typeface="Roboto Light" panose="02000000000000000000" pitchFamily="2" charset="0"/>
                <a:cs typeface="Arial" panose="020B0604020202020204" pitchFamily="34" charset="0"/>
              </a:rPr>
              <a:t>and </a:t>
            </a:r>
            <a:r>
              <a:rPr lang="de-DE" sz="2000" dirty="0" err="1">
                <a:solidFill>
                  <a:schemeClr val="tx1">
                    <a:lumMod val="50000"/>
                  </a:schemeClr>
                </a:solidFill>
                <a:ea typeface="Roboto Light" panose="02000000000000000000" pitchFamily="2" charset="0"/>
                <a:cs typeface="Arial" panose="020B0604020202020204" pitchFamily="34" charset="0"/>
              </a:rPr>
              <a:t>certification</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standards</a:t>
            </a:r>
            <a:endParaRPr lang="de-DE" sz="1600" dirty="0">
              <a:solidFill>
                <a:schemeClr val="tx1">
                  <a:lumMod val="50000"/>
                </a:schemeClr>
              </a:solidFill>
              <a:ea typeface="Roboto Light" panose="02000000000000000000" pitchFamily="2" charset="0"/>
              <a:cs typeface="Arial" panose="020B0604020202020204" pitchFamily="34" charset="0"/>
            </a:endParaRPr>
          </a:p>
          <a:p>
            <a:pPr algn="just"/>
            <a:endParaRPr lang="de-DE" sz="1600" dirty="0">
              <a:solidFill>
                <a:schemeClr val="tx1">
                  <a:lumMod val="50000"/>
                </a:schemeClr>
              </a:solidFill>
              <a:ea typeface="Roboto Light" panose="02000000000000000000" pitchFamily="2" charset="0"/>
              <a:cs typeface="Arial" panose="020B0604020202020204" pitchFamily="34" charset="0"/>
            </a:endParaRPr>
          </a:p>
          <a:p>
            <a:pPr algn="just"/>
            <a:endParaRPr lang="de-DE" sz="1600" dirty="0">
              <a:solidFill>
                <a:schemeClr val="tx1">
                  <a:lumMod val="50000"/>
                </a:schemeClr>
              </a:solidFill>
              <a:ea typeface="Roboto Light" panose="02000000000000000000" pitchFamily="2" charset="0"/>
              <a:cs typeface="Arial" panose="020B0604020202020204" pitchFamily="34" charset="0"/>
            </a:endParaRPr>
          </a:p>
          <a:p>
            <a:pPr algn="just"/>
            <a:endParaRPr lang="de-DE" sz="1600" dirty="0">
              <a:solidFill>
                <a:schemeClr val="tx1">
                  <a:lumMod val="50000"/>
                </a:schemeClr>
              </a:solidFill>
              <a:ea typeface="Roboto Light" panose="02000000000000000000" pitchFamily="2" charset="0"/>
              <a:cs typeface="Arial" panose="020B0604020202020204" pitchFamily="34" charset="0"/>
            </a:endParaRPr>
          </a:p>
          <a:p>
            <a:pPr algn="just"/>
            <a:endParaRPr lang="de-DE" sz="1600" dirty="0">
              <a:solidFill>
                <a:schemeClr val="tx1">
                  <a:lumMod val="50000"/>
                </a:schemeClr>
              </a:solidFill>
              <a:ea typeface="Roboto Light" panose="02000000000000000000" pitchFamily="2" charset="0"/>
              <a:cs typeface="Arial" panose="020B0604020202020204" pitchFamily="34" charset="0"/>
            </a:endParaRPr>
          </a:p>
        </p:txBody>
      </p:sp>
      <p:sp>
        <p:nvSpPr>
          <p:cNvPr id="5" name="Rectangle 1"/>
          <p:cNvSpPr>
            <a:spLocks/>
          </p:cNvSpPr>
          <p:nvPr/>
        </p:nvSpPr>
        <p:spPr bwMode="auto">
          <a:xfrm>
            <a:off x="2176579" y="542670"/>
            <a:ext cx="784349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de-DE" sz="4400" dirty="0" err="1">
                <a:solidFill>
                  <a:srgbClr val="4B4B4B"/>
                </a:solidFill>
                <a:latin typeface="+mj-lt"/>
                <a:ea typeface="ＭＳ Ｐゴシック" charset="0"/>
                <a:cs typeface="Arial" panose="020B0604020202020204" pitchFamily="34" charset="0"/>
                <a:sym typeface="Bebas Neue" charset="0"/>
              </a:rPr>
              <a:t>Why</a:t>
            </a:r>
            <a:r>
              <a:rPr lang="de-DE" sz="4400" dirty="0">
                <a:solidFill>
                  <a:srgbClr val="4B4B4B"/>
                </a:solidFill>
                <a:latin typeface="+mj-lt"/>
                <a:ea typeface="ＭＳ Ｐゴシック" charset="0"/>
                <a:cs typeface="Arial" panose="020B0604020202020204" pitchFamily="34" charset="0"/>
                <a:sym typeface="Bebas Neue" charset="0"/>
              </a:rPr>
              <a:t> Professional Certification?</a:t>
            </a:r>
            <a:endParaRPr lang="en-US" sz="4400" dirty="0">
              <a:solidFill>
                <a:srgbClr val="4B4B4B"/>
              </a:solidFill>
              <a:latin typeface="+mj-lt"/>
              <a:ea typeface="ＭＳ Ｐゴシック" charset="0"/>
              <a:cs typeface="Arial" panose="020B0604020202020204" pitchFamily="34" charset="0"/>
              <a:sym typeface="Bebas Neue" charset="0"/>
            </a:endParaRPr>
          </a:p>
        </p:txBody>
      </p:sp>
      <p:sp>
        <p:nvSpPr>
          <p:cNvPr id="12" name="Rectangle 2">
            <a:extLst>
              <a:ext uri="{FF2B5EF4-FFF2-40B4-BE49-F238E27FC236}">
                <a16:creationId xmlns:a16="http://schemas.microsoft.com/office/drawing/2014/main" id="{82EB034E-A3BB-4EB4-9317-C3720BFC6BE2}"/>
              </a:ext>
            </a:extLst>
          </p:cNvPr>
          <p:cNvSpPr>
            <a:spLocks/>
          </p:cNvSpPr>
          <p:nvPr/>
        </p:nvSpPr>
        <p:spPr bwMode="auto">
          <a:xfrm>
            <a:off x="4526205" y="349740"/>
            <a:ext cx="3146503"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sz="1400" dirty="0">
                <a:solidFill>
                  <a:srgbClr val="009EE0"/>
                </a:solidFill>
                <a:latin typeface="Arial" panose="020B0604020202020204" pitchFamily="34" charset="0"/>
                <a:ea typeface="ＭＳ Ｐゴシック" charset="0"/>
                <a:cs typeface="Arial" panose="020B0604020202020204" pitchFamily="34" charset="0"/>
                <a:sym typeface="Montserrat-Regular" charset="0"/>
              </a:rPr>
              <a:t>INTERNATIONAL STANDARDIZATION</a:t>
            </a:r>
          </a:p>
        </p:txBody>
      </p:sp>
    </p:spTree>
    <p:extLst>
      <p:ext uri="{BB962C8B-B14F-4D97-AF65-F5344CB8AC3E}">
        <p14:creationId xmlns:p14="http://schemas.microsoft.com/office/powerpoint/2010/main" val="354526646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143">
            <a:extLst>
              <a:ext uri="{FF2B5EF4-FFF2-40B4-BE49-F238E27FC236}">
                <a16:creationId xmlns:a16="http://schemas.microsoft.com/office/drawing/2014/main" id="{FF8CF6A4-9351-4533-8B9C-A9396D145AB4}"/>
              </a:ext>
            </a:extLst>
          </p:cNvPr>
          <p:cNvSpPr>
            <a:spLocks noChangeArrowheads="1"/>
          </p:cNvSpPr>
          <p:nvPr/>
        </p:nvSpPr>
        <p:spPr bwMode="invGray">
          <a:xfrm>
            <a:off x="3604259" y="3398615"/>
            <a:ext cx="398605" cy="398709"/>
          </a:xfrm>
          <a:prstGeom prst="ellipse">
            <a:avLst/>
          </a:prstGeom>
          <a:solidFill>
            <a:srgbClr val="009EE0"/>
          </a:solidFill>
          <a:ln w="19050">
            <a:noFill/>
            <a:round/>
            <a:headEnd/>
            <a:tailEnd/>
          </a:ln>
        </p:spPr>
        <p:txBody>
          <a:bodyPr vert="horz" wrap="square" lIns="0" tIns="0" rIns="0" bIns="0" numCol="1" anchor="ctr" anchorCtr="0" compatLnSpc="1">
            <a:prstTxWarp prst="textNoShape">
              <a:avLst/>
            </a:prstTxWarp>
          </a:bodyPr>
          <a:lstStyle/>
          <a:p>
            <a:pPr algn="ctr"/>
            <a:r>
              <a:rPr lang="en-US" sz="1000" b="1" dirty="0">
                <a:solidFill>
                  <a:schemeClr val="bg1"/>
                </a:solidFill>
                <a:latin typeface="Arial" panose="020B0604020202020204" pitchFamily="34" charset="0"/>
                <a:cs typeface="Arial" panose="020B0604020202020204" pitchFamily="34" charset="0"/>
              </a:rPr>
              <a:t>GER</a:t>
            </a:r>
          </a:p>
        </p:txBody>
      </p:sp>
      <p:sp>
        <p:nvSpPr>
          <p:cNvPr id="40" name="Oval 79">
            <a:extLst>
              <a:ext uri="{FF2B5EF4-FFF2-40B4-BE49-F238E27FC236}">
                <a16:creationId xmlns:a16="http://schemas.microsoft.com/office/drawing/2014/main" id="{6408355E-0188-4886-BF35-8B130A04F6B2}"/>
              </a:ext>
            </a:extLst>
          </p:cNvPr>
          <p:cNvSpPr>
            <a:spLocks noChangeArrowheads="1"/>
          </p:cNvSpPr>
          <p:nvPr/>
        </p:nvSpPr>
        <p:spPr bwMode="invGray">
          <a:xfrm>
            <a:off x="1556342" y="2539054"/>
            <a:ext cx="398605" cy="398709"/>
          </a:xfrm>
          <a:prstGeom prst="ellipse">
            <a:avLst/>
          </a:prstGeom>
          <a:solidFill>
            <a:schemeClr val="accent6">
              <a:lumMod val="75000"/>
            </a:schemeClr>
          </a:solidFill>
          <a:ln w="19050">
            <a:noFill/>
            <a:round/>
            <a:headEnd/>
            <a:tailEnd/>
          </a:ln>
        </p:spPr>
        <p:txBody>
          <a:bodyPr vert="horz" wrap="square" lIns="0" tIns="0" rIns="0" bIns="0" numCol="1" anchor="ctr" anchorCtr="0" compatLnSpc="1">
            <a:prstTxWarp prst="textNoShape">
              <a:avLst/>
            </a:prstTxWarp>
          </a:bodyPr>
          <a:lstStyle/>
          <a:p>
            <a:pPr algn="ctr"/>
            <a:r>
              <a:rPr lang="en-US" sz="1000" b="1" dirty="0">
                <a:solidFill>
                  <a:schemeClr val="bg1"/>
                </a:solidFill>
                <a:latin typeface="Arial" panose="020B0604020202020204" pitchFamily="34" charset="0"/>
                <a:cs typeface="Arial" panose="020B0604020202020204" pitchFamily="34" charset="0"/>
              </a:rPr>
              <a:t>CAN</a:t>
            </a:r>
          </a:p>
        </p:txBody>
      </p:sp>
      <p:sp>
        <p:nvSpPr>
          <p:cNvPr id="49" name="Oval 79">
            <a:extLst>
              <a:ext uri="{FF2B5EF4-FFF2-40B4-BE49-F238E27FC236}">
                <a16:creationId xmlns:a16="http://schemas.microsoft.com/office/drawing/2014/main" id="{EB69AE0E-D92D-4995-AB7C-B784106EFE4E}"/>
              </a:ext>
            </a:extLst>
          </p:cNvPr>
          <p:cNvSpPr>
            <a:spLocks noChangeArrowheads="1"/>
          </p:cNvSpPr>
          <p:nvPr/>
        </p:nvSpPr>
        <p:spPr bwMode="invGray">
          <a:xfrm>
            <a:off x="3261888" y="2533585"/>
            <a:ext cx="398605" cy="398709"/>
          </a:xfrm>
          <a:prstGeom prst="ellipse">
            <a:avLst/>
          </a:prstGeom>
          <a:solidFill>
            <a:schemeClr val="accent3"/>
          </a:solidFill>
          <a:ln w="19050">
            <a:noFill/>
            <a:round/>
            <a:headEnd/>
            <a:tailEnd/>
          </a:ln>
        </p:spPr>
        <p:txBody>
          <a:bodyPr vert="horz" wrap="square" lIns="0" tIns="0" rIns="0" bIns="0" numCol="1" anchor="ctr" anchorCtr="0" compatLnSpc="1">
            <a:prstTxWarp prst="textNoShape">
              <a:avLst/>
            </a:prstTxWarp>
          </a:bodyPr>
          <a:lstStyle/>
          <a:p>
            <a:pPr algn="ctr"/>
            <a:r>
              <a:rPr lang="en-US" sz="1200" b="1" dirty="0">
                <a:solidFill>
                  <a:schemeClr val="bg1"/>
                </a:solidFill>
                <a:latin typeface="Arial" panose="020B0604020202020204" pitchFamily="34" charset="0"/>
                <a:cs typeface="Arial" panose="020B0604020202020204" pitchFamily="34" charset="0"/>
              </a:rPr>
              <a:t>UKI</a:t>
            </a:r>
            <a:endParaRPr lang="en-US" sz="1400" b="1" dirty="0">
              <a:solidFill>
                <a:schemeClr val="bg1"/>
              </a:solidFill>
              <a:latin typeface="Arial" panose="020B0604020202020204" pitchFamily="34" charset="0"/>
              <a:cs typeface="Arial" panose="020B0604020202020204" pitchFamily="34" charset="0"/>
            </a:endParaRPr>
          </a:p>
        </p:txBody>
      </p:sp>
      <p:sp>
        <p:nvSpPr>
          <p:cNvPr id="50" name="Oval 79">
            <a:extLst>
              <a:ext uri="{FF2B5EF4-FFF2-40B4-BE49-F238E27FC236}">
                <a16:creationId xmlns:a16="http://schemas.microsoft.com/office/drawing/2014/main" id="{F885EF71-C4CC-43A3-A750-DDD970BC60E6}"/>
              </a:ext>
            </a:extLst>
          </p:cNvPr>
          <p:cNvSpPr>
            <a:spLocks noChangeArrowheads="1"/>
          </p:cNvSpPr>
          <p:nvPr/>
        </p:nvSpPr>
        <p:spPr bwMode="invGray">
          <a:xfrm>
            <a:off x="3261888" y="4256638"/>
            <a:ext cx="398605" cy="398709"/>
          </a:xfrm>
          <a:prstGeom prst="ellipse">
            <a:avLst/>
          </a:prstGeom>
          <a:solidFill>
            <a:schemeClr val="accent2"/>
          </a:solidFill>
          <a:ln w="19050">
            <a:noFill/>
            <a:round/>
            <a:headEnd/>
            <a:tailEnd/>
          </a:ln>
        </p:spPr>
        <p:txBody>
          <a:bodyPr vert="horz" wrap="square" lIns="0" tIns="0" rIns="0" bIns="0" numCol="1" anchor="ctr" anchorCtr="0" compatLnSpc="1">
            <a:prstTxWarp prst="textNoShape">
              <a:avLst/>
            </a:prstTxWarp>
          </a:bodyPr>
          <a:lstStyle/>
          <a:p>
            <a:pPr algn="ctr"/>
            <a:r>
              <a:rPr lang="en-US" sz="1200" b="1" dirty="0">
                <a:solidFill>
                  <a:schemeClr val="bg1"/>
                </a:solidFill>
                <a:latin typeface="Arial" panose="020B0604020202020204" pitchFamily="34" charset="0"/>
                <a:cs typeface="Arial" panose="020B0604020202020204" pitchFamily="34" charset="0"/>
              </a:rPr>
              <a:t>SUI</a:t>
            </a:r>
          </a:p>
        </p:txBody>
      </p:sp>
      <p:sp>
        <p:nvSpPr>
          <p:cNvPr id="51" name="Oval 79">
            <a:extLst>
              <a:ext uri="{FF2B5EF4-FFF2-40B4-BE49-F238E27FC236}">
                <a16:creationId xmlns:a16="http://schemas.microsoft.com/office/drawing/2014/main" id="{F24DB8D0-9D08-46DF-92D8-34D8839C1546}"/>
              </a:ext>
            </a:extLst>
          </p:cNvPr>
          <p:cNvSpPr>
            <a:spLocks noChangeArrowheads="1"/>
          </p:cNvSpPr>
          <p:nvPr/>
        </p:nvSpPr>
        <p:spPr bwMode="invGray">
          <a:xfrm>
            <a:off x="2428132" y="4542843"/>
            <a:ext cx="398605" cy="398709"/>
          </a:xfrm>
          <a:prstGeom prst="ellipse">
            <a:avLst/>
          </a:prstGeom>
          <a:solidFill>
            <a:schemeClr val="accent1"/>
          </a:solidFill>
          <a:ln w="19050">
            <a:noFill/>
            <a:round/>
            <a:headEnd/>
            <a:tailEnd/>
          </a:ln>
        </p:spPr>
        <p:txBody>
          <a:bodyPr vert="horz" wrap="square" lIns="0" tIns="0" rIns="0" bIns="0" numCol="1" anchor="ctr" anchorCtr="0" compatLnSpc="1">
            <a:prstTxWarp prst="textNoShape">
              <a:avLst/>
            </a:prstTxWarp>
          </a:bodyPr>
          <a:lstStyle/>
          <a:p>
            <a:pPr algn="ctr"/>
            <a:r>
              <a:rPr lang="en-US" sz="1200" b="1" dirty="0">
                <a:solidFill>
                  <a:schemeClr val="bg1"/>
                </a:solidFill>
                <a:latin typeface="Arial" panose="020B0604020202020204" pitchFamily="34" charset="0"/>
                <a:cs typeface="Arial" panose="020B0604020202020204" pitchFamily="34" charset="0"/>
              </a:rPr>
              <a:t>ES</a:t>
            </a:r>
          </a:p>
        </p:txBody>
      </p:sp>
      <p:sp>
        <p:nvSpPr>
          <p:cNvPr id="55" name="Oval 79">
            <a:extLst>
              <a:ext uri="{FF2B5EF4-FFF2-40B4-BE49-F238E27FC236}">
                <a16:creationId xmlns:a16="http://schemas.microsoft.com/office/drawing/2014/main" id="{44001A60-9568-4EAE-B918-AA7CAA366BB5}"/>
              </a:ext>
            </a:extLst>
          </p:cNvPr>
          <p:cNvSpPr>
            <a:spLocks noChangeArrowheads="1"/>
          </p:cNvSpPr>
          <p:nvPr/>
        </p:nvSpPr>
        <p:spPr bwMode="invGray">
          <a:xfrm>
            <a:off x="2428132" y="2250207"/>
            <a:ext cx="398605" cy="398709"/>
          </a:xfrm>
          <a:prstGeom prst="ellipse">
            <a:avLst/>
          </a:prstGeom>
          <a:solidFill>
            <a:schemeClr val="accent5"/>
          </a:solidFill>
          <a:ln w="19050">
            <a:noFill/>
            <a:round/>
            <a:headEnd/>
            <a:tailEnd/>
          </a:ln>
        </p:spPr>
        <p:txBody>
          <a:bodyPr vert="horz" wrap="square" lIns="0" tIns="0" rIns="0" bIns="0" numCol="1" anchor="ctr" anchorCtr="0" compatLnSpc="1">
            <a:prstTxWarp prst="textNoShape">
              <a:avLst/>
            </a:prstTxWarp>
          </a:bodyPr>
          <a:lstStyle/>
          <a:p>
            <a:pPr algn="ctr"/>
            <a:r>
              <a:rPr lang="en-US" sz="900" b="1" dirty="0">
                <a:solidFill>
                  <a:schemeClr val="bg1"/>
                </a:solidFill>
                <a:latin typeface="Arial" panose="020B0604020202020204" pitchFamily="34" charset="0"/>
                <a:cs typeface="Arial" panose="020B0604020202020204" pitchFamily="34" charset="0"/>
              </a:rPr>
              <a:t>NOR</a:t>
            </a:r>
          </a:p>
        </p:txBody>
      </p:sp>
      <p:sp>
        <p:nvSpPr>
          <p:cNvPr id="58" name="Oval 79">
            <a:extLst>
              <a:ext uri="{FF2B5EF4-FFF2-40B4-BE49-F238E27FC236}">
                <a16:creationId xmlns:a16="http://schemas.microsoft.com/office/drawing/2014/main" id="{92C42E24-F83C-487D-97D7-3A378BC6EA1B}"/>
              </a:ext>
            </a:extLst>
          </p:cNvPr>
          <p:cNvSpPr>
            <a:spLocks noChangeArrowheads="1"/>
          </p:cNvSpPr>
          <p:nvPr/>
        </p:nvSpPr>
        <p:spPr bwMode="invGray">
          <a:xfrm>
            <a:off x="1246392" y="3398616"/>
            <a:ext cx="398605" cy="398709"/>
          </a:xfrm>
          <a:prstGeom prst="ellipse">
            <a:avLst/>
          </a:prstGeom>
          <a:solidFill>
            <a:srgbClr val="FFC000"/>
          </a:solidFill>
          <a:ln w="19050">
            <a:noFill/>
            <a:round/>
            <a:headEnd/>
            <a:tailEnd/>
          </a:ln>
        </p:spPr>
        <p:txBody>
          <a:bodyPr vert="horz" wrap="square" lIns="0" tIns="0" rIns="0" bIns="0" numCol="1" anchor="ctr" anchorCtr="0" compatLnSpc="1">
            <a:prstTxWarp prst="textNoShape">
              <a:avLst/>
            </a:prstTxWarp>
          </a:bodyPr>
          <a:lstStyle/>
          <a:p>
            <a:pPr algn="ctr"/>
            <a:r>
              <a:rPr lang="en-US" sz="1100" b="1" dirty="0">
                <a:solidFill>
                  <a:schemeClr val="bg1"/>
                </a:solidFill>
                <a:latin typeface="Arial" panose="020B0604020202020204" pitchFamily="34" charset="0"/>
                <a:cs typeface="Arial" panose="020B0604020202020204" pitchFamily="34" charset="0"/>
              </a:rPr>
              <a:t>JPN</a:t>
            </a:r>
          </a:p>
        </p:txBody>
      </p:sp>
      <p:sp>
        <p:nvSpPr>
          <p:cNvPr id="59" name="Oval 79">
            <a:extLst>
              <a:ext uri="{FF2B5EF4-FFF2-40B4-BE49-F238E27FC236}">
                <a16:creationId xmlns:a16="http://schemas.microsoft.com/office/drawing/2014/main" id="{B827C68F-444F-4723-82B7-9D19EFADEB0F}"/>
              </a:ext>
            </a:extLst>
          </p:cNvPr>
          <p:cNvSpPr>
            <a:spLocks noChangeArrowheads="1"/>
          </p:cNvSpPr>
          <p:nvPr/>
        </p:nvSpPr>
        <p:spPr bwMode="invGray">
          <a:xfrm>
            <a:off x="1556342" y="4256638"/>
            <a:ext cx="398605" cy="398709"/>
          </a:xfrm>
          <a:prstGeom prst="ellipse">
            <a:avLst/>
          </a:prstGeom>
          <a:solidFill>
            <a:srgbClr val="EF9A53"/>
          </a:solidFill>
          <a:ln w="19050">
            <a:noFill/>
            <a:round/>
            <a:headEnd/>
            <a:tailEnd/>
          </a:ln>
        </p:spPr>
        <p:txBody>
          <a:bodyPr vert="horz" wrap="square" lIns="0" tIns="0" rIns="0" bIns="0" numCol="1" anchor="ctr" anchorCtr="0" compatLnSpc="1">
            <a:prstTxWarp prst="textNoShape">
              <a:avLst/>
            </a:prstTxWarp>
          </a:bodyPr>
          <a:lstStyle/>
          <a:p>
            <a:pPr algn="ctr"/>
            <a:r>
              <a:rPr lang="en-US" sz="900" b="1" dirty="0">
                <a:solidFill>
                  <a:schemeClr val="bg1"/>
                </a:solidFill>
                <a:latin typeface="Arial" panose="020B0604020202020204" pitchFamily="34" charset="0"/>
                <a:cs typeface="Arial" panose="020B0604020202020204" pitchFamily="34" charset="0"/>
              </a:rPr>
              <a:t>KOR</a:t>
            </a:r>
          </a:p>
        </p:txBody>
      </p:sp>
      <p:grpSp>
        <p:nvGrpSpPr>
          <p:cNvPr id="68" name="Group 8">
            <a:extLst>
              <a:ext uri="{FF2B5EF4-FFF2-40B4-BE49-F238E27FC236}">
                <a16:creationId xmlns:a16="http://schemas.microsoft.com/office/drawing/2014/main" id="{A9E813CD-2A9D-4F6F-8550-DCEB7D0F78BD}"/>
              </a:ext>
            </a:extLst>
          </p:cNvPr>
          <p:cNvGrpSpPr/>
          <p:nvPr/>
        </p:nvGrpSpPr>
        <p:grpSpPr>
          <a:xfrm>
            <a:off x="1755905" y="2726931"/>
            <a:ext cx="1743061" cy="1742081"/>
            <a:chOff x="3226936" y="1332976"/>
            <a:chExt cx="2729197" cy="2726953"/>
          </a:xfrm>
          <a:solidFill>
            <a:srgbClr val="009EE0"/>
          </a:solidFill>
        </p:grpSpPr>
        <p:sp>
          <p:nvSpPr>
            <p:cNvPr id="69" name="Freeform 636">
              <a:extLst>
                <a:ext uri="{FF2B5EF4-FFF2-40B4-BE49-F238E27FC236}">
                  <a16:creationId xmlns:a16="http://schemas.microsoft.com/office/drawing/2014/main" id="{3E67028F-5513-42AF-9E02-4CC81BDBFE3E}"/>
                </a:ext>
              </a:extLst>
            </p:cNvPr>
            <p:cNvSpPr>
              <a:spLocks noEditPoints="1"/>
            </p:cNvSpPr>
            <p:nvPr/>
          </p:nvSpPr>
          <p:spPr bwMode="black">
            <a:xfrm>
              <a:off x="3226936" y="1332976"/>
              <a:ext cx="2729197" cy="2726953"/>
            </a:xfrm>
            <a:custGeom>
              <a:avLst/>
              <a:gdLst>
                <a:gd name="T0" fmla="*/ 1400 w 1800"/>
                <a:gd name="T1" fmla="*/ 570 h 1798"/>
                <a:gd name="T2" fmla="*/ 1240 w 1800"/>
                <a:gd name="T3" fmla="*/ 601 h 1798"/>
                <a:gd name="T4" fmla="*/ 1345 w 1800"/>
                <a:gd name="T5" fmla="*/ 503 h 1798"/>
                <a:gd name="T6" fmla="*/ 1458 w 1800"/>
                <a:gd name="T7" fmla="*/ 509 h 1798"/>
                <a:gd name="T8" fmla="*/ 1481 w 1800"/>
                <a:gd name="T9" fmla="*/ 575 h 1798"/>
                <a:gd name="T10" fmla="*/ 1516 w 1800"/>
                <a:gd name="T11" fmla="*/ 523 h 1798"/>
                <a:gd name="T12" fmla="*/ 1455 w 1800"/>
                <a:gd name="T13" fmla="*/ 465 h 1798"/>
                <a:gd name="T14" fmla="*/ 1536 w 1800"/>
                <a:gd name="T15" fmla="*/ 506 h 1798"/>
                <a:gd name="T16" fmla="*/ 1585 w 1800"/>
                <a:gd name="T17" fmla="*/ 535 h 1798"/>
                <a:gd name="T18" fmla="*/ 1669 w 1800"/>
                <a:gd name="T19" fmla="*/ 587 h 1798"/>
                <a:gd name="T20" fmla="*/ 1545 w 1800"/>
                <a:gd name="T21" fmla="*/ 656 h 1798"/>
                <a:gd name="T22" fmla="*/ 1435 w 1800"/>
                <a:gd name="T23" fmla="*/ 587 h 1798"/>
                <a:gd name="T24" fmla="*/ 1469 w 1800"/>
                <a:gd name="T25" fmla="*/ 326 h 1798"/>
                <a:gd name="T26" fmla="*/ 76 w 1800"/>
                <a:gd name="T27" fmla="*/ 883 h 1798"/>
                <a:gd name="T28" fmla="*/ 209 w 1800"/>
                <a:gd name="T29" fmla="*/ 993 h 1798"/>
                <a:gd name="T30" fmla="*/ 287 w 1800"/>
                <a:gd name="T31" fmla="*/ 1022 h 1798"/>
                <a:gd name="T32" fmla="*/ 235 w 1800"/>
                <a:gd name="T33" fmla="*/ 1187 h 1798"/>
                <a:gd name="T34" fmla="*/ 69 w 1800"/>
                <a:gd name="T35" fmla="*/ 899 h 1798"/>
                <a:gd name="T36" fmla="*/ 626 w 1800"/>
                <a:gd name="T37" fmla="*/ 1640 h 1798"/>
                <a:gd name="T38" fmla="*/ 765 w 1800"/>
                <a:gd name="T39" fmla="*/ 1451 h 1798"/>
                <a:gd name="T40" fmla="*/ 783 w 1800"/>
                <a:gd name="T41" fmla="*/ 1170 h 1798"/>
                <a:gd name="T42" fmla="*/ 638 w 1800"/>
                <a:gd name="T43" fmla="*/ 1091 h 1798"/>
                <a:gd name="T44" fmla="*/ 493 w 1800"/>
                <a:gd name="T45" fmla="*/ 975 h 1798"/>
                <a:gd name="T46" fmla="*/ 365 w 1800"/>
                <a:gd name="T47" fmla="*/ 967 h 1798"/>
                <a:gd name="T48" fmla="*/ 313 w 1800"/>
                <a:gd name="T49" fmla="*/ 970 h 1798"/>
                <a:gd name="T50" fmla="*/ 203 w 1800"/>
                <a:gd name="T51" fmla="*/ 886 h 1798"/>
                <a:gd name="T52" fmla="*/ 84 w 1800"/>
                <a:gd name="T53" fmla="*/ 851 h 1798"/>
                <a:gd name="T54" fmla="*/ 186 w 1800"/>
                <a:gd name="T55" fmla="*/ 674 h 1798"/>
                <a:gd name="T56" fmla="*/ 278 w 1800"/>
                <a:gd name="T57" fmla="*/ 749 h 1798"/>
                <a:gd name="T58" fmla="*/ 394 w 1800"/>
                <a:gd name="T59" fmla="*/ 543 h 1798"/>
                <a:gd name="T60" fmla="*/ 533 w 1800"/>
                <a:gd name="T61" fmla="*/ 477 h 1798"/>
                <a:gd name="T62" fmla="*/ 557 w 1800"/>
                <a:gd name="T63" fmla="*/ 430 h 1798"/>
                <a:gd name="T64" fmla="*/ 646 w 1800"/>
                <a:gd name="T65" fmla="*/ 378 h 1798"/>
                <a:gd name="T66" fmla="*/ 687 w 1800"/>
                <a:gd name="T67" fmla="*/ 433 h 1798"/>
                <a:gd name="T68" fmla="*/ 687 w 1800"/>
                <a:gd name="T69" fmla="*/ 317 h 1798"/>
                <a:gd name="T70" fmla="*/ 606 w 1800"/>
                <a:gd name="T71" fmla="*/ 233 h 1798"/>
                <a:gd name="T72" fmla="*/ 461 w 1800"/>
                <a:gd name="T73" fmla="*/ 314 h 1798"/>
                <a:gd name="T74" fmla="*/ 420 w 1800"/>
                <a:gd name="T75" fmla="*/ 311 h 1798"/>
                <a:gd name="T76" fmla="*/ 473 w 1800"/>
                <a:gd name="T77" fmla="*/ 198 h 1798"/>
                <a:gd name="T78" fmla="*/ 617 w 1800"/>
                <a:gd name="T79" fmla="*/ 129 h 1798"/>
                <a:gd name="T80" fmla="*/ 583 w 1800"/>
                <a:gd name="T81" fmla="*/ 175 h 1798"/>
                <a:gd name="T82" fmla="*/ 649 w 1800"/>
                <a:gd name="T83" fmla="*/ 222 h 1798"/>
                <a:gd name="T84" fmla="*/ 667 w 1800"/>
                <a:gd name="T85" fmla="*/ 163 h 1798"/>
                <a:gd name="T86" fmla="*/ 696 w 1800"/>
                <a:gd name="T87" fmla="*/ 140 h 1798"/>
                <a:gd name="T88" fmla="*/ 849 w 1800"/>
                <a:gd name="T89" fmla="*/ 100 h 1798"/>
                <a:gd name="T90" fmla="*/ 835 w 1800"/>
                <a:gd name="T91" fmla="*/ 236 h 1798"/>
                <a:gd name="T92" fmla="*/ 1127 w 1800"/>
                <a:gd name="T93" fmla="*/ 114 h 1798"/>
                <a:gd name="T94" fmla="*/ 1428 w 1800"/>
                <a:gd name="T95" fmla="*/ 259 h 1798"/>
                <a:gd name="T96" fmla="*/ 1432 w 1800"/>
                <a:gd name="T97" fmla="*/ 277 h 1798"/>
                <a:gd name="T98" fmla="*/ 1362 w 1800"/>
                <a:gd name="T99" fmla="*/ 358 h 1798"/>
                <a:gd name="T100" fmla="*/ 1264 w 1800"/>
                <a:gd name="T101" fmla="*/ 401 h 1798"/>
                <a:gd name="T102" fmla="*/ 1246 w 1800"/>
                <a:gd name="T103" fmla="*/ 477 h 1798"/>
                <a:gd name="T104" fmla="*/ 1200 w 1800"/>
                <a:gd name="T105" fmla="*/ 520 h 1798"/>
                <a:gd name="T106" fmla="*/ 1232 w 1800"/>
                <a:gd name="T107" fmla="*/ 590 h 1798"/>
                <a:gd name="T108" fmla="*/ 1127 w 1800"/>
                <a:gd name="T109" fmla="*/ 723 h 1798"/>
                <a:gd name="T110" fmla="*/ 1084 w 1800"/>
                <a:gd name="T111" fmla="*/ 833 h 1798"/>
                <a:gd name="T112" fmla="*/ 1084 w 1800"/>
                <a:gd name="T113" fmla="*/ 949 h 1798"/>
                <a:gd name="T114" fmla="*/ 1269 w 1800"/>
                <a:gd name="T115" fmla="*/ 1051 h 1798"/>
                <a:gd name="T116" fmla="*/ 1417 w 1800"/>
                <a:gd name="T117" fmla="*/ 1118 h 1798"/>
                <a:gd name="T118" fmla="*/ 1449 w 1800"/>
                <a:gd name="T119" fmla="*/ 1358 h 1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00" h="1798">
                  <a:moveTo>
                    <a:pt x="900" y="0"/>
                  </a:moveTo>
                  <a:cubicBezTo>
                    <a:pt x="404" y="0"/>
                    <a:pt x="0" y="403"/>
                    <a:pt x="0" y="899"/>
                  </a:cubicBezTo>
                  <a:cubicBezTo>
                    <a:pt x="0" y="1394"/>
                    <a:pt x="404" y="1798"/>
                    <a:pt x="900" y="1798"/>
                  </a:cubicBezTo>
                  <a:cubicBezTo>
                    <a:pt x="1396" y="1798"/>
                    <a:pt x="1800" y="1394"/>
                    <a:pt x="1800" y="899"/>
                  </a:cubicBezTo>
                  <a:cubicBezTo>
                    <a:pt x="1800" y="403"/>
                    <a:pt x="1396" y="0"/>
                    <a:pt x="900" y="0"/>
                  </a:cubicBezTo>
                  <a:close/>
                  <a:moveTo>
                    <a:pt x="1435" y="587"/>
                  </a:moveTo>
                  <a:cubicBezTo>
                    <a:pt x="1429" y="584"/>
                    <a:pt x="1432" y="575"/>
                    <a:pt x="1432" y="575"/>
                  </a:cubicBezTo>
                  <a:cubicBezTo>
                    <a:pt x="1432" y="575"/>
                    <a:pt x="1438" y="572"/>
                    <a:pt x="1435" y="572"/>
                  </a:cubicBezTo>
                  <a:cubicBezTo>
                    <a:pt x="1435" y="572"/>
                    <a:pt x="1426" y="572"/>
                    <a:pt x="1423" y="570"/>
                  </a:cubicBezTo>
                  <a:cubicBezTo>
                    <a:pt x="1420" y="567"/>
                    <a:pt x="1420" y="567"/>
                    <a:pt x="1417" y="567"/>
                  </a:cubicBezTo>
                  <a:cubicBezTo>
                    <a:pt x="1414" y="570"/>
                    <a:pt x="1403" y="572"/>
                    <a:pt x="1400" y="570"/>
                  </a:cubicBezTo>
                  <a:cubicBezTo>
                    <a:pt x="1397" y="570"/>
                    <a:pt x="1385" y="572"/>
                    <a:pt x="1382" y="572"/>
                  </a:cubicBezTo>
                  <a:cubicBezTo>
                    <a:pt x="1380" y="572"/>
                    <a:pt x="1382" y="572"/>
                    <a:pt x="1380" y="572"/>
                  </a:cubicBezTo>
                  <a:cubicBezTo>
                    <a:pt x="1377" y="572"/>
                    <a:pt x="1365" y="575"/>
                    <a:pt x="1365" y="578"/>
                  </a:cubicBezTo>
                  <a:cubicBezTo>
                    <a:pt x="1365" y="581"/>
                    <a:pt x="1353" y="578"/>
                    <a:pt x="1353" y="578"/>
                  </a:cubicBezTo>
                  <a:cubicBezTo>
                    <a:pt x="1351" y="578"/>
                    <a:pt x="1333" y="578"/>
                    <a:pt x="1333" y="578"/>
                  </a:cubicBezTo>
                  <a:cubicBezTo>
                    <a:pt x="1307" y="584"/>
                    <a:pt x="1307" y="584"/>
                    <a:pt x="1307" y="584"/>
                  </a:cubicBezTo>
                  <a:cubicBezTo>
                    <a:pt x="1307" y="584"/>
                    <a:pt x="1290" y="593"/>
                    <a:pt x="1290" y="596"/>
                  </a:cubicBezTo>
                  <a:cubicBezTo>
                    <a:pt x="1290" y="598"/>
                    <a:pt x="1284" y="601"/>
                    <a:pt x="1281" y="604"/>
                  </a:cubicBezTo>
                  <a:cubicBezTo>
                    <a:pt x="1281" y="604"/>
                    <a:pt x="1269" y="604"/>
                    <a:pt x="1269" y="601"/>
                  </a:cubicBezTo>
                  <a:cubicBezTo>
                    <a:pt x="1252" y="601"/>
                    <a:pt x="1252" y="601"/>
                    <a:pt x="1252" y="601"/>
                  </a:cubicBezTo>
                  <a:cubicBezTo>
                    <a:pt x="1252" y="601"/>
                    <a:pt x="1243" y="598"/>
                    <a:pt x="1240" y="601"/>
                  </a:cubicBezTo>
                  <a:cubicBezTo>
                    <a:pt x="1240" y="593"/>
                    <a:pt x="1240" y="593"/>
                    <a:pt x="1240" y="593"/>
                  </a:cubicBezTo>
                  <a:cubicBezTo>
                    <a:pt x="1243" y="587"/>
                    <a:pt x="1243" y="587"/>
                    <a:pt x="1243" y="587"/>
                  </a:cubicBezTo>
                  <a:cubicBezTo>
                    <a:pt x="1252" y="578"/>
                    <a:pt x="1252" y="578"/>
                    <a:pt x="1252" y="578"/>
                  </a:cubicBezTo>
                  <a:cubicBezTo>
                    <a:pt x="1275" y="575"/>
                    <a:pt x="1275" y="575"/>
                    <a:pt x="1275" y="575"/>
                  </a:cubicBezTo>
                  <a:cubicBezTo>
                    <a:pt x="1287" y="567"/>
                    <a:pt x="1287" y="567"/>
                    <a:pt x="1287" y="567"/>
                  </a:cubicBezTo>
                  <a:cubicBezTo>
                    <a:pt x="1295" y="564"/>
                    <a:pt x="1295" y="564"/>
                    <a:pt x="1295" y="564"/>
                  </a:cubicBezTo>
                  <a:cubicBezTo>
                    <a:pt x="1298" y="552"/>
                    <a:pt x="1298" y="552"/>
                    <a:pt x="1298" y="552"/>
                  </a:cubicBezTo>
                  <a:cubicBezTo>
                    <a:pt x="1298" y="552"/>
                    <a:pt x="1307" y="552"/>
                    <a:pt x="1307" y="549"/>
                  </a:cubicBezTo>
                  <a:cubicBezTo>
                    <a:pt x="1304" y="540"/>
                    <a:pt x="1304" y="540"/>
                    <a:pt x="1304" y="540"/>
                  </a:cubicBezTo>
                  <a:cubicBezTo>
                    <a:pt x="1322" y="514"/>
                    <a:pt x="1322" y="514"/>
                    <a:pt x="1322" y="514"/>
                  </a:cubicBezTo>
                  <a:cubicBezTo>
                    <a:pt x="1345" y="503"/>
                    <a:pt x="1345" y="503"/>
                    <a:pt x="1345" y="503"/>
                  </a:cubicBezTo>
                  <a:cubicBezTo>
                    <a:pt x="1348" y="497"/>
                    <a:pt x="1348" y="497"/>
                    <a:pt x="1348" y="497"/>
                  </a:cubicBezTo>
                  <a:cubicBezTo>
                    <a:pt x="1348" y="497"/>
                    <a:pt x="1345" y="485"/>
                    <a:pt x="1348" y="485"/>
                  </a:cubicBezTo>
                  <a:cubicBezTo>
                    <a:pt x="1348" y="483"/>
                    <a:pt x="1362" y="480"/>
                    <a:pt x="1362" y="480"/>
                  </a:cubicBezTo>
                  <a:cubicBezTo>
                    <a:pt x="1382" y="485"/>
                    <a:pt x="1382" y="485"/>
                    <a:pt x="1382" y="485"/>
                  </a:cubicBezTo>
                  <a:cubicBezTo>
                    <a:pt x="1382" y="485"/>
                    <a:pt x="1391" y="480"/>
                    <a:pt x="1394" y="477"/>
                  </a:cubicBezTo>
                  <a:cubicBezTo>
                    <a:pt x="1397" y="477"/>
                    <a:pt x="1408" y="471"/>
                    <a:pt x="1408" y="471"/>
                  </a:cubicBezTo>
                  <a:cubicBezTo>
                    <a:pt x="1408" y="471"/>
                    <a:pt x="1408" y="465"/>
                    <a:pt x="1411" y="465"/>
                  </a:cubicBezTo>
                  <a:cubicBezTo>
                    <a:pt x="1414" y="465"/>
                    <a:pt x="1423" y="465"/>
                    <a:pt x="1423" y="468"/>
                  </a:cubicBezTo>
                  <a:cubicBezTo>
                    <a:pt x="1426" y="474"/>
                    <a:pt x="1435" y="488"/>
                    <a:pt x="1435" y="488"/>
                  </a:cubicBezTo>
                  <a:cubicBezTo>
                    <a:pt x="1446" y="500"/>
                    <a:pt x="1446" y="500"/>
                    <a:pt x="1446" y="500"/>
                  </a:cubicBezTo>
                  <a:cubicBezTo>
                    <a:pt x="1458" y="509"/>
                    <a:pt x="1458" y="509"/>
                    <a:pt x="1458" y="509"/>
                  </a:cubicBezTo>
                  <a:cubicBezTo>
                    <a:pt x="1472" y="514"/>
                    <a:pt x="1472" y="514"/>
                    <a:pt x="1472" y="514"/>
                  </a:cubicBezTo>
                  <a:cubicBezTo>
                    <a:pt x="1472" y="514"/>
                    <a:pt x="1481" y="523"/>
                    <a:pt x="1484" y="523"/>
                  </a:cubicBezTo>
                  <a:cubicBezTo>
                    <a:pt x="1487" y="523"/>
                    <a:pt x="1495" y="535"/>
                    <a:pt x="1495" y="535"/>
                  </a:cubicBezTo>
                  <a:cubicBezTo>
                    <a:pt x="1498" y="540"/>
                    <a:pt x="1498" y="540"/>
                    <a:pt x="1498" y="540"/>
                  </a:cubicBezTo>
                  <a:cubicBezTo>
                    <a:pt x="1498" y="540"/>
                    <a:pt x="1495" y="546"/>
                    <a:pt x="1493" y="549"/>
                  </a:cubicBezTo>
                  <a:cubicBezTo>
                    <a:pt x="1493" y="552"/>
                    <a:pt x="1484" y="561"/>
                    <a:pt x="1484" y="561"/>
                  </a:cubicBezTo>
                  <a:cubicBezTo>
                    <a:pt x="1481" y="561"/>
                    <a:pt x="1469" y="558"/>
                    <a:pt x="1469" y="558"/>
                  </a:cubicBezTo>
                  <a:cubicBezTo>
                    <a:pt x="1455" y="558"/>
                    <a:pt x="1455" y="558"/>
                    <a:pt x="1455" y="558"/>
                  </a:cubicBezTo>
                  <a:cubicBezTo>
                    <a:pt x="1455" y="558"/>
                    <a:pt x="1452" y="561"/>
                    <a:pt x="1455" y="564"/>
                  </a:cubicBezTo>
                  <a:cubicBezTo>
                    <a:pt x="1461" y="567"/>
                    <a:pt x="1464" y="567"/>
                    <a:pt x="1469" y="570"/>
                  </a:cubicBezTo>
                  <a:cubicBezTo>
                    <a:pt x="1472" y="572"/>
                    <a:pt x="1481" y="575"/>
                    <a:pt x="1481" y="575"/>
                  </a:cubicBezTo>
                  <a:cubicBezTo>
                    <a:pt x="1490" y="578"/>
                    <a:pt x="1490" y="578"/>
                    <a:pt x="1490" y="578"/>
                  </a:cubicBezTo>
                  <a:cubicBezTo>
                    <a:pt x="1490" y="581"/>
                    <a:pt x="1493" y="575"/>
                    <a:pt x="1490" y="570"/>
                  </a:cubicBezTo>
                  <a:cubicBezTo>
                    <a:pt x="1490" y="567"/>
                    <a:pt x="1490" y="561"/>
                    <a:pt x="1493" y="561"/>
                  </a:cubicBezTo>
                  <a:cubicBezTo>
                    <a:pt x="1498" y="561"/>
                    <a:pt x="1504" y="561"/>
                    <a:pt x="1504" y="558"/>
                  </a:cubicBezTo>
                  <a:cubicBezTo>
                    <a:pt x="1504" y="555"/>
                    <a:pt x="1504" y="555"/>
                    <a:pt x="1504" y="555"/>
                  </a:cubicBezTo>
                  <a:cubicBezTo>
                    <a:pt x="1510" y="549"/>
                    <a:pt x="1510" y="549"/>
                    <a:pt x="1510" y="549"/>
                  </a:cubicBezTo>
                  <a:cubicBezTo>
                    <a:pt x="1510" y="546"/>
                    <a:pt x="1510" y="546"/>
                    <a:pt x="1510" y="546"/>
                  </a:cubicBezTo>
                  <a:cubicBezTo>
                    <a:pt x="1516" y="540"/>
                    <a:pt x="1516" y="540"/>
                    <a:pt x="1516" y="540"/>
                  </a:cubicBezTo>
                  <a:cubicBezTo>
                    <a:pt x="1516" y="540"/>
                    <a:pt x="1513" y="538"/>
                    <a:pt x="1510" y="535"/>
                  </a:cubicBezTo>
                  <a:cubicBezTo>
                    <a:pt x="1507" y="532"/>
                    <a:pt x="1504" y="532"/>
                    <a:pt x="1507" y="529"/>
                  </a:cubicBezTo>
                  <a:cubicBezTo>
                    <a:pt x="1507" y="526"/>
                    <a:pt x="1513" y="520"/>
                    <a:pt x="1516" y="523"/>
                  </a:cubicBezTo>
                  <a:cubicBezTo>
                    <a:pt x="1519" y="526"/>
                    <a:pt x="1527" y="526"/>
                    <a:pt x="1527" y="529"/>
                  </a:cubicBezTo>
                  <a:cubicBezTo>
                    <a:pt x="1527" y="532"/>
                    <a:pt x="1527" y="535"/>
                    <a:pt x="1527" y="535"/>
                  </a:cubicBezTo>
                  <a:cubicBezTo>
                    <a:pt x="1530" y="532"/>
                    <a:pt x="1530" y="523"/>
                    <a:pt x="1530" y="523"/>
                  </a:cubicBezTo>
                  <a:cubicBezTo>
                    <a:pt x="1530" y="523"/>
                    <a:pt x="1524" y="517"/>
                    <a:pt x="1522" y="517"/>
                  </a:cubicBezTo>
                  <a:cubicBezTo>
                    <a:pt x="1516" y="514"/>
                    <a:pt x="1507" y="512"/>
                    <a:pt x="1504" y="509"/>
                  </a:cubicBezTo>
                  <a:cubicBezTo>
                    <a:pt x="1501" y="509"/>
                    <a:pt x="1495" y="506"/>
                    <a:pt x="1495" y="506"/>
                  </a:cubicBezTo>
                  <a:cubicBezTo>
                    <a:pt x="1495" y="506"/>
                    <a:pt x="1498" y="500"/>
                    <a:pt x="1495" y="500"/>
                  </a:cubicBezTo>
                  <a:cubicBezTo>
                    <a:pt x="1493" y="500"/>
                    <a:pt x="1481" y="500"/>
                    <a:pt x="1481" y="497"/>
                  </a:cubicBezTo>
                  <a:cubicBezTo>
                    <a:pt x="1481" y="494"/>
                    <a:pt x="1472" y="488"/>
                    <a:pt x="1472" y="485"/>
                  </a:cubicBezTo>
                  <a:cubicBezTo>
                    <a:pt x="1469" y="485"/>
                    <a:pt x="1461" y="471"/>
                    <a:pt x="1461" y="471"/>
                  </a:cubicBezTo>
                  <a:cubicBezTo>
                    <a:pt x="1461" y="471"/>
                    <a:pt x="1458" y="468"/>
                    <a:pt x="1455" y="465"/>
                  </a:cubicBezTo>
                  <a:cubicBezTo>
                    <a:pt x="1455" y="462"/>
                    <a:pt x="1455" y="459"/>
                    <a:pt x="1455" y="456"/>
                  </a:cubicBezTo>
                  <a:cubicBezTo>
                    <a:pt x="1452" y="452"/>
                    <a:pt x="1462" y="445"/>
                    <a:pt x="1464" y="443"/>
                  </a:cubicBezTo>
                  <a:cubicBezTo>
                    <a:pt x="1464" y="442"/>
                    <a:pt x="1464" y="442"/>
                    <a:pt x="1464" y="442"/>
                  </a:cubicBezTo>
                  <a:cubicBezTo>
                    <a:pt x="1464" y="442"/>
                    <a:pt x="1464" y="442"/>
                    <a:pt x="1464" y="443"/>
                  </a:cubicBezTo>
                  <a:cubicBezTo>
                    <a:pt x="1464" y="445"/>
                    <a:pt x="1467" y="445"/>
                    <a:pt x="1469" y="451"/>
                  </a:cubicBezTo>
                  <a:cubicBezTo>
                    <a:pt x="1472" y="456"/>
                    <a:pt x="1481" y="465"/>
                    <a:pt x="1481" y="468"/>
                  </a:cubicBezTo>
                  <a:cubicBezTo>
                    <a:pt x="1484" y="471"/>
                    <a:pt x="1495" y="480"/>
                    <a:pt x="1498" y="483"/>
                  </a:cubicBezTo>
                  <a:cubicBezTo>
                    <a:pt x="1501" y="483"/>
                    <a:pt x="1501" y="485"/>
                    <a:pt x="1507" y="488"/>
                  </a:cubicBezTo>
                  <a:cubicBezTo>
                    <a:pt x="1513" y="491"/>
                    <a:pt x="1513" y="491"/>
                    <a:pt x="1522" y="494"/>
                  </a:cubicBezTo>
                  <a:cubicBezTo>
                    <a:pt x="1527" y="500"/>
                    <a:pt x="1527" y="500"/>
                    <a:pt x="1530" y="503"/>
                  </a:cubicBezTo>
                  <a:cubicBezTo>
                    <a:pt x="1530" y="503"/>
                    <a:pt x="1536" y="503"/>
                    <a:pt x="1536" y="506"/>
                  </a:cubicBezTo>
                  <a:cubicBezTo>
                    <a:pt x="1539" y="509"/>
                    <a:pt x="1542" y="509"/>
                    <a:pt x="1542" y="512"/>
                  </a:cubicBezTo>
                  <a:cubicBezTo>
                    <a:pt x="1542" y="514"/>
                    <a:pt x="1542" y="514"/>
                    <a:pt x="1542" y="520"/>
                  </a:cubicBezTo>
                  <a:cubicBezTo>
                    <a:pt x="1542" y="526"/>
                    <a:pt x="1539" y="526"/>
                    <a:pt x="1539" y="529"/>
                  </a:cubicBezTo>
                  <a:cubicBezTo>
                    <a:pt x="1542" y="529"/>
                    <a:pt x="1551" y="549"/>
                    <a:pt x="1553" y="549"/>
                  </a:cubicBezTo>
                  <a:cubicBezTo>
                    <a:pt x="1559" y="549"/>
                    <a:pt x="1571" y="555"/>
                    <a:pt x="1568" y="561"/>
                  </a:cubicBezTo>
                  <a:cubicBezTo>
                    <a:pt x="1568" y="567"/>
                    <a:pt x="1577" y="578"/>
                    <a:pt x="1577" y="578"/>
                  </a:cubicBezTo>
                  <a:cubicBezTo>
                    <a:pt x="1577" y="578"/>
                    <a:pt x="1582" y="578"/>
                    <a:pt x="1588" y="578"/>
                  </a:cubicBezTo>
                  <a:cubicBezTo>
                    <a:pt x="1588" y="575"/>
                    <a:pt x="1588" y="567"/>
                    <a:pt x="1591" y="567"/>
                  </a:cubicBezTo>
                  <a:cubicBezTo>
                    <a:pt x="1597" y="564"/>
                    <a:pt x="1603" y="561"/>
                    <a:pt x="1603" y="558"/>
                  </a:cubicBezTo>
                  <a:cubicBezTo>
                    <a:pt x="1603" y="555"/>
                    <a:pt x="1600" y="549"/>
                    <a:pt x="1597" y="546"/>
                  </a:cubicBezTo>
                  <a:cubicBezTo>
                    <a:pt x="1591" y="543"/>
                    <a:pt x="1588" y="540"/>
                    <a:pt x="1585" y="535"/>
                  </a:cubicBezTo>
                  <a:cubicBezTo>
                    <a:pt x="1585" y="529"/>
                    <a:pt x="1582" y="523"/>
                    <a:pt x="1588" y="526"/>
                  </a:cubicBezTo>
                  <a:cubicBezTo>
                    <a:pt x="1594" y="526"/>
                    <a:pt x="1597" y="538"/>
                    <a:pt x="1600" y="532"/>
                  </a:cubicBezTo>
                  <a:cubicBezTo>
                    <a:pt x="1603" y="523"/>
                    <a:pt x="1608" y="517"/>
                    <a:pt x="1611" y="520"/>
                  </a:cubicBezTo>
                  <a:cubicBezTo>
                    <a:pt x="1614" y="520"/>
                    <a:pt x="1623" y="523"/>
                    <a:pt x="1623" y="526"/>
                  </a:cubicBezTo>
                  <a:cubicBezTo>
                    <a:pt x="1623" y="529"/>
                    <a:pt x="1629" y="546"/>
                    <a:pt x="1629" y="546"/>
                  </a:cubicBezTo>
                  <a:cubicBezTo>
                    <a:pt x="1629" y="546"/>
                    <a:pt x="1629" y="549"/>
                    <a:pt x="1632" y="558"/>
                  </a:cubicBezTo>
                  <a:cubicBezTo>
                    <a:pt x="1632" y="564"/>
                    <a:pt x="1640" y="567"/>
                    <a:pt x="1637" y="570"/>
                  </a:cubicBezTo>
                  <a:cubicBezTo>
                    <a:pt x="1637" y="572"/>
                    <a:pt x="1635" y="575"/>
                    <a:pt x="1643" y="575"/>
                  </a:cubicBezTo>
                  <a:cubicBezTo>
                    <a:pt x="1652" y="578"/>
                    <a:pt x="1661" y="578"/>
                    <a:pt x="1661" y="581"/>
                  </a:cubicBezTo>
                  <a:cubicBezTo>
                    <a:pt x="1661" y="584"/>
                    <a:pt x="1666" y="584"/>
                    <a:pt x="1669" y="587"/>
                  </a:cubicBezTo>
                  <a:cubicBezTo>
                    <a:pt x="1669" y="587"/>
                    <a:pt x="1669" y="587"/>
                    <a:pt x="1669" y="587"/>
                  </a:cubicBezTo>
                  <a:cubicBezTo>
                    <a:pt x="1679" y="610"/>
                    <a:pt x="1687" y="633"/>
                    <a:pt x="1694" y="657"/>
                  </a:cubicBezTo>
                  <a:cubicBezTo>
                    <a:pt x="1692" y="657"/>
                    <a:pt x="1690" y="656"/>
                    <a:pt x="1690" y="656"/>
                  </a:cubicBezTo>
                  <a:cubicBezTo>
                    <a:pt x="1687" y="656"/>
                    <a:pt x="1669" y="656"/>
                    <a:pt x="1666" y="659"/>
                  </a:cubicBezTo>
                  <a:cubicBezTo>
                    <a:pt x="1664" y="665"/>
                    <a:pt x="1649" y="662"/>
                    <a:pt x="1646" y="659"/>
                  </a:cubicBezTo>
                  <a:cubicBezTo>
                    <a:pt x="1646" y="659"/>
                    <a:pt x="1617" y="648"/>
                    <a:pt x="1614" y="648"/>
                  </a:cubicBezTo>
                  <a:cubicBezTo>
                    <a:pt x="1614" y="648"/>
                    <a:pt x="1600" y="642"/>
                    <a:pt x="1597" y="639"/>
                  </a:cubicBezTo>
                  <a:cubicBezTo>
                    <a:pt x="1594" y="636"/>
                    <a:pt x="1582" y="636"/>
                    <a:pt x="1579" y="633"/>
                  </a:cubicBezTo>
                  <a:cubicBezTo>
                    <a:pt x="1579" y="633"/>
                    <a:pt x="1582" y="630"/>
                    <a:pt x="1579" y="630"/>
                  </a:cubicBezTo>
                  <a:cubicBezTo>
                    <a:pt x="1577" y="630"/>
                    <a:pt x="1562" y="636"/>
                    <a:pt x="1559" y="639"/>
                  </a:cubicBezTo>
                  <a:cubicBezTo>
                    <a:pt x="1556" y="639"/>
                    <a:pt x="1551" y="645"/>
                    <a:pt x="1551" y="645"/>
                  </a:cubicBezTo>
                  <a:cubicBezTo>
                    <a:pt x="1551" y="645"/>
                    <a:pt x="1545" y="651"/>
                    <a:pt x="1545" y="656"/>
                  </a:cubicBezTo>
                  <a:cubicBezTo>
                    <a:pt x="1545" y="662"/>
                    <a:pt x="1553" y="665"/>
                    <a:pt x="1551" y="668"/>
                  </a:cubicBezTo>
                  <a:cubicBezTo>
                    <a:pt x="1548" y="671"/>
                    <a:pt x="1539" y="674"/>
                    <a:pt x="1539" y="674"/>
                  </a:cubicBezTo>
                  <a:cubicBezTo>
                    <a:pt x="1539" y="674"/>
                    <a:pt x="1530" y="665"/>
                    <a:pt x="1527" y="665"/>
                  </a:cubicBezTo>
                  <a:cubicBezTo>
                    <a:pt x="1524" y="665"/>
                    <a:pt x="1498" y="659"/>
                    <a:pt x="1498" y="659"/>
                  </a:cubicBezTo>
                  <a:cubicBezTo>
                    <a:pt x="1490" y="648"/>
                    <a:pt x="1490" y="648"/>
                    <a:pt x="1490" y="648"/>
                  </a:cubicBezTo>
                  <a:cubicBezTo>
                    <a:pt x="1490" y="648"/>
                    <a:pt x="1472" y="636"/>
                    <a:pt x="1469" y="636"/>
                  </a:cubicBezTo>
                  <a:cubicBezTo>
                    <a:pt x="1469" y="636"/>
                    <a:pt x="1449" y="636"/>
                    <a:pt x="1449" y="633"/>
                  </a:cubicBezTo>
                  <a:cubicBezTo>
                    <a:pt x="1446" y="630"/>
                    <a:pt x="1435" y="619"/>
                    <a:pt x="1432" y="622"/>
                  </a:cubicBezTo>
                  <a:cubicBezTo>
                    <a:pt x="1426" y="622"/>
                    <a:pt x="1429" y="613"/>
                    <a:pt x="1432" y="613"/>
                  </a:cubicBezTo>
                  <a:cubicBezTo>
                    <a:pt x="1432" y="610"/>
                    <a:pt x="1438" y="601"/>
                    <a:pt x="1438" y="601"/>
                  </a:cubicBezTo>
                  <a:cubicBezTo>
                    <a:pt x="1438" y="598"/>
                    <a:pt x="1440" y="590"/>
                    <a:pt x="1435" y="587"/>
                  </a:cubicBezTo>
                  <a:close/>
                  <a:moveTo>
                    <a:pt x="1472" y="309"/>
                  </a:moveTo>
                  <a:cubicBezTo>
                    <a:pt x="1475" y="311"/>
                    <a:pt x="1478" y="311"/>
                    <a:pt x="1481" y="314"/>
                  </a:cubicBezTo>
                  <a:cubicBezTo>
                    <a:pt x="1481" y="314"/>
                    <a:pt x="1481" y="317"/>
                    <a:pt x="1484" y="317"/>
                  </a:cubicBezTo>
                  <a:cubicBezTo>
                    <a:pt x="1484" y="314"/>
                    <a:pt x="1484" y="311"/>
                    <a:pt x="1484" y="311"/>
                  </a:cubicBezTo>
                  <a:cubicBezTo>
                    <a:pt x="1484" y="311"/>
                    <a:pt x="1481" y="309"/>
                    <a:pt x="1478" y="309"/>
                  </a:cubicBezTo>
                  <a:cubicBezTo>
                    <a:pt x="1476" y="306"/>
                    <a:pt x="1475" y="303"/>
                    <a:pt x="1477" y="303"/>
                  </a:cubicBezTo>
                  <a:cubicBezTo>
                    <a:pt x="1483" y="309"/>
                    <a:pt x="1489" y="315"/>
                    <a:pt x="1495" y="321"/>
                  </a:cubicBezTo>
                  <a:cubicBezTo>
                    <a:pt x="1494" y="321"/>
                    <a:pt x="1493" y="322"/>
                    <a:pt x="1493" y="323"/>
                  </a:cubicBezTo>
                  <a:cubicBezTo>
                    <a:pt x="1493" y="323"/>
                    <a:pt x="1487" y="323"/>
                    <a:pt x="1484" y="323"/>
                  </a:cubicBezTo>
                  <a:cubicBezTo>
                    <a:pt x="1481" y="326"/>
                    <a:pt x="1475" y="332"/>
                    <a:pt x="1472" y="329"/>
                  </a:cubicBezTo>
                  <a:cubicBezTo>
                    <a:pt x="1472" y="326"/>
                    <a:pt x="1469" y="329"/>
                    <a:pt x="1469" y="326"/>
                  </a:cubicBezTo>
                  <a:cubicBezTo>
                    <a:pt x="1466" y="320"/>
                    <a:pt x="1466" y="317"/>
                    <a:pt x="1464" y="317"/>
                  </a:cubicBezTo>
                  <a:cubicBezTo>
                    <a:pt x="1461" y="317"/>
                    <a:pt x="1455" y="320"/>
                    <a:pt x="1455" y="323"/>
                  </a:cubicBezTo>
                  <a:cubicBezTo>
                    <a:pt x="1455" y="323"/>
                    <a:pt x="1455" y="323"/>
                    <a:pt x="1452" y="326"/>
                  </a:cubicBezTo>
                  <a:cubicBezTo>
                    <a:pt x="1449" y="326"/>
                    <a:pt x="1440" y="326"/>
                    <a:pt x="1440" y="326"/>
                  </a:cubicBezTo>
                  <a:cubicBezTo>
                    <a:pt x="1452" y="317"/>
                    <a:pt x="1452" y="317"/>
                    <a:pt x="1452" y="317"/>
                  </a:cubicBezTo>
                  <a:cubicBezTo>
                    <a:pt x="1455" y="306"/>
                    <a:pt x="1455" y="306"/>
                    <a:pt x="1455" y="306"/>
                  </a:cubicBezTo>
                  <a:cubicBezTo>
                    <a:pt x="1466" y="309"/>
                    <a:pt x="1466" y="309"/>
                    <a:pt x="1466" y="309"/>
                  </a:cubicBezTo>
                  <a:cubicBezTo>
                    <a:pt x="1466" y="311"/>
                    <a:pt x="1469" y="306"/>
                    <a:pt x="1472" y="309"/>
                  </a:cubicBezTo>
                  <a:close/>
                  <a:moveTo>
                    <a:pt x="69" y="899"/>
                  </a:moveTo>
                  <a:cubicBezTo>
                    <a:pt x="69" y="894"/>
                    <a:pt x="70" y="889"/>
                    <a:pt x="70" y="884"/>
                  </a:cubicBezTo>
                  <a:cubicBezTo>
                    <a:pt x="75" y="883"/>
                    <a:pt x="76" y="883"/>
                    <a:pt x="76" y="883"/>
                  </a:cubicBezTo>
                  <a:cubicBezTo>
                    <a:pt x="87" y="889"/>
                    <a:pt x="87" y="889"/>
                    <a:pt x="87" y="889"/>
                  </a:cubicBezTo>
                  <a:cubicBezTo>
                    <a:pt x="110" y="915"/>
                    <a:pt x="110" y="915"/>
                    <a:pt x="110" y="915"/>
                  </a:cubicBezTo>
                  <a:cubicBezTo>
                    <a:pt x="131" y="920"/>
                    <a:pt x="131" y="920"/>
                    <a:pt x="131" y="920"/>
                  </a:cubicBezTo>
                  <a:cubicBezTo>
                    <a:pt x="154" y="926"/>
                    <a:pt x="154" y="926"/>
                    <a:pt x="154" y="926"/>
                  </a:cubicBezTo>
                  <a:cubicBezTo>
                    <a:pt x="165" y="926"/>
                    <a:pt x="165" y="926"/>
                    <a:pt x="165" y="926"/>
                  </a:cubicBezTo>
                  <a:cubicBezTo>
                    <a:pt x="168" y="941"/>
                    <a:pt x="168" y="941"/>
                    <a:pt x="168" y="941"/>
                  </a:cubicBezTo>
                  <a:cubicBezTo>
                    <a:pt x="168" y="941"/>
                    <a:pt x="177" y="952"/>
                    <a:pt x="180" y="955"/>
                  </a:cubicBezTo>
                  <a:cubicBezTo>
                    <a:pt x="183" y="955"/>
                    <a:pt x="180" y="970"/>
                    <a:pt x="180" y="970"/>
                  </a:cubicBezTo>
                  <a:cubicBezTo>
                    <a:pt x="189" y="975"/>
                    <a:pt x="189" y="975"/>
                    <a:pt x="189" y="975"/>
                  </a:cubicBezTo>
                  <a:cubicBezTo>
                    <a:pt x="200" y="987"/>
                    <a:pt x="200" y="987"/>
                    <a:pt x="200" y="987"/>
                  </a:cubicBezTo>
                  <a:cubicBezTo>
                    <a:pt x="209" y="993"/>
                    <a:pt x="209" y="993"/>
                    <a:pt x="209" y="993"/>
                  </a:cubicBezTo>
                  <a:cubicBezTo>
                    <a:pt x="215" y="1004"/>
                    <a:pt x="215" y="1004"/>
                    <a:pt x="215" y="1004"/>
                  </a:cubicBezTo>
                  <a:cubicBezTo>
                    <a:pt x="220" y="999"/>
                    <a:pt x="220" y="999"/>
                    <a:pt x="220" y="999"/>
                  </a:cubicBezTo>
                  <a:cubicBezTo>
                    <a:pt x="232" y="1002"/>
                    <a:pt x="232" y="1002"/>
                    <a:pt x="232" y="1002"/>
                  </a:cubicBezTo>
                  <a:cubicBezTo>
                    <a:pt x="246" y="1016"/>
                    <a:pt x="246" y="1016"/>
                    <a:pt x="246" y="1016"/>
                  </a:cubicBezTo>
                  <a:cubicBezTo>
                    <a:pt x="255" y="1010"/>
                    <a:pt x="255" y="1010"/>
                    <a:pt x="255" y="1010"/>
                  </a:cubicBezTo>
                  <a:cubicBezTo>
                    <a:pt x="252" y="999"/>
                    <a:pt x="252" y="999"/>
                    <a:pt x="252" y="999"/>
                  </a:cubicBezTo>
                  <a:cubicBezTo>
                    <a:pt x="261" y="990"/>
                    <a:pt x="261" y="990"/>
                    <a:pt x="261" y="990"/>
                  </a:cubicBezTo>
                  <a:cubicBezTo>
                    <a:pt x="270" y="990"/>
                    <a:pt x="270" y="990"/>
                    <a:pt x="270" y="990"/>
                  </a:cubicBezTo>
                  <a:cubicBezTo>
                    <a:pt x="275" y="999"/>
                    <a:pt x="275" y="999"/>
                    <a:pt x="275" y="999"/>
                  </a:cubicBezTo>
                  <a:cubicBezTo>
                    <a:pt x="275" y="1004"/>
                    <a:pt x="275" y="1004"/>
                    <a:pt x="275" y="1004"/>
                  </a:cubicBezTo>
                  <a:cubicBezTo>
                    <a:pt x="287" y="1022"/>
                    <a:pt x="287" y="1022"/>
                    <a:pt x="287" y="1022"/>
                  </a:cubicBezTo>
                  <a:cubicBezTo>
                    <a:pt x="287" y="1065"/>
                    <a:pt x="287" y="1065"/>
                    <a:pt x="287" y="1065"/>
                  </a:cubicBezTo>
                  <a:cubicBezTo>
                    <a:pt x="278" y="1080"/>
                    <a:pt x="278" y="1080"/>
                    <a:pt x="278" y="1080"/>
                  </a:cubicBezTo>
                  <a:cubicBezTo>
                    <a:pt x="267" y="1089"/>
                    <a:pt x="267" y="1089"/>
                    <a:pt x="267" y="1089"/>
                  </a:cubicBezTo>
                  <a:cubicBezTo>
                    <a:pt x="264" y="1103"/>
                    <a:pt x="264" y="1103"/>
                    <a:pt x="264" y="1103"/>
                  </a:cubicBezTo>
                  <a:cubicBezTo>
                    <a:pt x="252" y="1109"/>
                    <a:pt x="252" y="1109"/>
                    <a:pt x="252" y="1109"/>
                  </a:cubicBezTo>
                  <a:cubicBezTo>
                    <a:pt x="246" y="1126"/>
                    <a:pt x="246" y="1126"/>
                    <a:pt x="246" y="1126"/>
                  </a:cubicBezTo>
                  <a:cubicBezTo>
                    <a:pt x="241" y="1141"/>
                    <a:pt x="241" y="1141"/>
                    <a:pt x="241" y="1141"/>
                  </a:cubicBezTo>
                  <a:cubicBezTo>
                    <a:pt x="241" y="1155"/>
                    <a:pt x="241" y="1155"/>
                    <a:pt x="241" y="1155"/>
                  </a:cubicBezTo>
                  <a:cubicBezTo>
                    <a:pt x="252" y="1164"/>
                    <a:pt x="252" y="1164"/>
                    <a:pt x="252" y="1164"/>
                  </a:cubicBezTo>
                  <a:cubicBezTo>
                    <a:pt x="244" y="1176"/>
                    <a:pt x="244" y="1176"/>
                    <a:pt x="244" y="1176"/>
                  </a:cubicBezTo>
                  <a:cubicBezTo>
                    <a:pt x="235" y="1187"/>
                    <a:pt x="235" y="1187"/>
                    <a:pt x="235" y="1187"/>
                  </a:cubicBezTo>
                  <a:cubicBezTo>
                    <a:pt x="241" y="1208"/>
                    <a:pt x="241" y="1208"/>
                    <a:pt x="241" y="1208"/>
                  </a:cubicBezTo>
                  <a:cubicBezTo>
                    <a:pt x="241" y="1208"/>
                    <a:pt x="244" y="1219"/>
                    <a:pt x="244" y="1216"/>
                  </a:cubicBezTo>
                  <a:cubicBezTo>
                    <a:pt x="255" y="1225"/>
                    <a:pt x="255" y="1225"/>
                    <a:pt x="255" y="1225"/>
                  </a:cubicBezTo>
                  <a:cubicBezTo>
                    <a:pt x="275" y="1263"/>
                    <a:pt x="275" y="1263"/>
                    <a:pt x="275" y="1263"/>
                  </a:cubicBezTo>
                  <a:cubicBezTo>
                    <a:pt x="293" y="1292"/>
                    <a:pt x="293" y="1292"/>
                    <a:pt x="293" y="1292"/>
                  </a:cubicBezTo>
                  <a:cubicBezTo>
                    <a:pt x="322" y="1347"/>
                    <a:pt x="322" y="1347"/>
                    <a:pt x="322" y="1347"/>
                  </a:cubicBezTo>
                  <a:cubicBezTo>
                    <a:pt x="331" y="1352"/>
                    <a:pt x="391" y="1396"/>
                    <a:pt x="391" y="1396"/>
                  </a:cubicBezTo>
                  <a:cubicBezTo>
                    <a:pt x="403" y="1451"/>
                    <a:pt x="403" y="1451"/>
                    <a:pt x="403" y="1451"/>
                  </a:cubicBezTo>
                  <a:cubicBezTo>
                    <a:pt x="406" y="1564"/>
                    <a:pt x="406" y="1564"/>
                    <a:pt x="406" y="1564"/>
                  </a:cubicBezTo>
                  <a:cubicBezTo>
                    <a:pt x="406" y="1565"/>
                    <a:pt x="406" y="1565"/>
                    <a:pt x="406" y="1565"/>
                  </a:cubicBezTo>
                  <a:cubicBezTo>
                    <a:pt x="202" y="1414"/>
                    <a:pt x="69" y="1172"/>
                    <a:pt x="69" y="899"/>
                  </a:cubicBezTo>
                  <a:close/>
                  <a:moveTo>
                    <a:pt x="900" y="1728"/>
                  </a:moveTo>
                  <a:cubicBezTo>
                    <a:pt x="797" y="1728"/>
                    <a:pt x="699" y="1710"/>
                    <a:pt x="609" y="1676"/>
                  </a:cubicBezTo>
                  <a:cubicBezTo>
                    <a:pt x="609" y="1674"/>
                    <a:pt x="609" y="1672"/>
                    <a:pt x="609" y="1672"/>
                  </a:cubicBezTo>
                  <a:cubicBezTo>
                    <a:pt x="609" y="1666"/>
                    <a:pt x="609" y="1657"/>
                    <a:pt x="609" y="1657"/>
                  </a:cubicBezTo>
                  <a:cubicBezTo>
                    <a:pt x="609" y="1657"/>
                    <a:pt x="609" y="1651"/>
                    <a:pt x="603" y="1651"/>
                  </a:cubicBezTo>
                  <a:cubicBezTo>
                    <a:pt x="597" y="1648"/>
                    <a:pt x="597" y="1648"/>
                    <a:pt x="594" y="1643"/>
                  </a:cubicBezTo>
                  <a:cubicBezTo>
                    <a:pt x="594" y="1634"/>
                    <a:pt x="588" y="1628"/>
                    <a:pt x="588" y="1628"/>
                  </a:cubicBezTo>
                  <a:cubicBezTo>
                    <a:pt x="583" y="1631"/>
                    <a:pt x="583" y="1631"/>
                    <a:pt x="583" y="1631"/>
                  </a:cubicBezTo>
                  <a:cubicBezTo>
                    <a:pt x="588" y="1622"/>
                    <a:pt x="588" y="1622"/>
                    <a:pt x="588" y="1622"/>
                  </a:cubicBezTo>
                  <a:cubicBezTo>
                    <a:pt x="603" y="1634"/>
                    <a:pt x="603" y="1634"/>
                    <a:pt x="603" y="1634"/>
                  </a:cubicBezTo>
                  <a:cubicBezTo>
                    <a:pt x="626" y="1640"/>
                    <a:pt x="626" y="1640"/>
                    <a:pt x="626" y="1640"/>
                  </a:cubicBezTo>
                  <a:cubicBezTo>
                    <a:pt x="644" y="1622"/>
                    <a:pt x="644" y="1622"/>
                    <a:pt x="644" y="1622"/>
                  </a:cubicBezTo>
                  <a:cubicBezTo>
                    <a:pt x="655" y="1593"/>
                    <a:pt x="655" y="1593"/>
                    <a:pt x="655" y="1593"/>
                  </a:cubicBezTo>
                  <a:cubicBezTo>
                    <a:pt x="661" y="1570"/>
                    <a:pt x="661" y="1570"/>
                    <a:pt x="661" y="1570"/>
                  </a:cubicBezTo>
                  <a:cubicBezTo>
                    <a:pt x="672" y="1570"/>
                    <a:pt x="672" y="1570"/>
                    <a:pt x="672" y="1570"/>
                  </a:cubicBezTo>
                  <a:cubicBezTo>
                    <a:pt x="684" y="1550"/>
                    <a:pt x="684" y="1550"/>
                    <a:pt x="684" y="1550"/>
                  </a:cubicBezTo>
                  <a:cubicBezTo>
                    <a:pt x="687" y="1529"/>
                    <a:pt x="687" y="1529"/>
                    <a:pt x="687" y="1529"/>
                  </a:cubicBezTo>
                  <a:cubicBezTo>
                    <a:pt x="684" y="1503"/>
                    <a:pt x="684" y="1503"/>
                    <a:pt x="684" y="1503"/>
                  </a:cubicBezTo>
                  <a:cubicBezTo>
                    <a:pt x="690" y="1495"/>
                    <a:pt x="690" y="1495"/>
                    <a:pt x="690" y="1495"/>
                  </a:cubicBezTo>
                  <a:cubicBezTo>
                    <a:pt x="728" y="1469"/>
                    <a:pt x="728" y="1469"/>
                    <a:pt x="728" y="1469"/>
                  </a:cubicBezTo>
                  <a:cubicBezTo>
                    <a:pt x="756" y="1460"/>
                    <a:pt x="756" y="1460"/>
                    <a:pt x="756" y="1460"/>
                  </a:cubicBezTo>
                  <a:cubicBezTo>
                    <a:pt x="765" y="1451"/>
                    <a:pt x="765" y="1451"/>
                    <a:pt x="765" y="1451"/>
                  </a:cubicBezTo>
                  <a:cubicBezTo>
                    <a:pt x="783" y="1431"/>
                    <a:pt x="783" y="1431"/>
                    <a:pt x="783" y="1431"/>
                  </a:cubicBezTo>
                  <a:cubicBezTo>
                    <a:pt x="783" y="1428"/>
                    <a:pt x="788" y="1399"/>
                    <a:pt x="788" y="1399"/>
                  </a:cubicBezTo>
                  <a:cubicBezTo>
                    <a:pt x="788" y="1399"/>
                    <a:pt x="794" y="1364"/>
                    <a:pt x="794" y="1361"/>
                  </a:cubicBezTo>
                  <a:cubicBezTo>
                    <a:pt x="791" y="1361"/>
                    <a:pt x="794" y="1329"/>
                    <a:pt x="794" y="1329"/>
                  </a:cubicBezTo>
                  <a:cubicBezTo>
                    <a:pt x="791" y="1329"/>
                    <a:pt x="794" y="1321"/>
                    <a:pt x="794" y="1321"/>
                  </a:cubicBezTo>
                  <a:cubicBezTo>
                    <a:pt x="823" y="1280"/>
                    <a:pt x="823" y="1280"/>
                    <a:pt x="823" y="1280"/>
                  </a:cubicBezTo>
                  <a:cubicBezTo>
                    <a:pt x="835" y="1251"/>
                    <a:pt x="835" y="1251"/>
                    <a:pt x="835" y="1251"/>
                  </a:cubicBezTo>
                  <a:cubicBezTo>
                    <a:pt x="835" y="1251"/>
                    <a:pt x="846" y="1234"/>
                    <a:pt x="843" y="1231"/>
                  </a:cubicBezTo>
                  <a:cubicBezTo>
                    <a:pt x="843" y="1228"/>
                    <a:pt x="835" y="1202"/>
                    <a:pt x="835" y="1202"/>
                  </a:cubicBezTo>
                  <a:cubicBezTo>
                    <a:pt x="835" y="1202"/>
                    <a:pt x="817" y="1199"/>
                    <a:pt x="814" y="1196"/>
                  </a:cubicBezTo>
                  <a:cubicBezTo>
                    <a:pt x="814" y="1196"/>
                    <a:pt x="785" y="1167"/>
                    <a:pt x="783" y="1170"/>
                  </a:cubicBezTo>
                  <a:cubicBezTo>
                    <a:pt x="783" y="1170"/>
                    <a:pt x="771" y="1155"/>
                    <a:pt x="771" y="1161"/>
                  </a:cubicBezTo>
                  <a:cubicBezTo>
                    <a:pt x="768" y="1164"/>
                    <a:pt x="745" y="1164"/>
                    <a:pt x="745" y="1164"/>
                  </a:cubicBezTo>
                  <a:cubicBezTo>
                    <a:pt x="722" y="1158"/>
                    <a:pt x="722" y="1158"/>
                    <a:pt x="722" y="1158"/>
                  </a:cubicBezTo>
                  <a:cubicBezTo>
                    <a:pt x="722" y="1158"/>
                    <a:pt x="710" y="1167"/>
                    <a:pt x="713" y="1164"/>
                  </a:cubicBezTo>
                  <a:cubicBezTo>
                    <a:pt x="716" y="1158"/>
                    <a:pt x="713" y="1141"/>
                    <a:pt x="713" y="1144"/>
                  </a:cubicBezTo>
                  <a:cubicBezTo>
                    <a:pt x="713" y="1147"/>
                    <a:pt x="675" y="1129"/>
                    <a:pt x="675" y="1129"/>
                  </a:cubicBezTo>
                  <a:cubicBezTo>
                    <a:pt x="664" y="1141"/>
                    <a:pt x="664" y="1141"/>
                    <a:pt x="664" y="1141"/>
                  </a:cubicBezTo>
                  <a:cubicBezTo>
                    <a:pt x="664" y="1126"/>
                    <a:pt x="664" y="1126"/>
                    <a:pt x="664" y="1126"/>
                  </a:cubicBezTo>
                  <a:cubicBezTo>
                    <a:pt x="644" y="1115"/>
                    <a:pt x="644" y="1115"/>
                    <a:pt x="644" y="1115"/>
                  </a:cubicBezTo>
                  <a:cubicBezTo>
                    <a:pt x="646" y="1097"/>
                    <a:pt x="646" y="1097"/>
                    <a:pt x="646" y="1097"/>
                  </a:cubicBezTo>
                  <a:cubicBezTo>
                    <a:pt x="638" y="1091"/>
                    <a:pt x="638" y="1091"/>
                    <a:pt x="638" y="1091"/>
                  </a:cubicBezTo>
                  <a:cubicBezTo>
                    <a:pt x="638" y="1091"/>
                    <a:pt x="635" y="1094"/>
                    <a:pt x="635" y="1091"/>
                  </a:cubicBezTo>
                  <a:cubicBezTo>
                    <a:pt x="629" y="1060"/>
                    <a:pt x="629" y="1060"/>
                    <a:pt x="629" y="1060"/>
                  </a:cubicBezTo>
                  <a:cubicBezTo>
                    <a:pt x="600" y="1036"/>
                    <a:pt x="600" y="1036"/>
                    <a:pt x="600" y="1036"/>
                  </a:cubicBezTo>
                  <a:cubicBezTo>
                    <a:pt x="565" y="1036"/>
                    <a:pt x="565" y="1036"/>
                    <a:pt x="565" y="1036"/>
                  </a:cubicBezTo>
                  <a:cubicBezTo>
                    <a:pt x="533" y="1019"/>
                    <a:pt x="533" y="1019"/>
                    <a:pt x="533" y="1019"/>
                  </a:cubicBezTo>
                  <a:cubicBezTo>
                    <a:pt x="528" y="1004"/>
                    <a:pt x="528" y="1004"/>
                    <a:pt x="528" y="1004"/>
                  </a:cubicBezTo>
                  <a:cubicBezTo>
                    <a:pt x="528" y="1004"/>
                    <a:pt x="510" y="996"/>
                    <a:pt x="510" y="993"/>
                  </a:cubicBezTo>
                  <a:cubicBezTo>
                    <a:pt x="510" y="990"/>
                    <a:pt x="504" y="993"/>
                    <a:pt x="504" y="993"/>
                  </a:cubicBezTo>
                  <a:cubicBezTo>
                    <a:pt x="502" y="990"/>
                    <a:pt x="502" y="984"/>
                    <a:pt x="502" y="984"/>
                  </a:cubicBezTo>
                  <a:cubicBezTo>
                    <a:pt x="496" y="975"/>
                    <a:pt x="496" y="975"/>
                    <a:pt x="496" y="975"/>
                  </a:cubicBezTo>
                  <a:cubicBezTo>
                    <a:pt x="493" y="975"/>
                    <a:pt x="493" y="975"/>
                    <a:pt x="493" y="975"/>
                  </a:cubicBezTo>
                  <a:cubicBezTo>
                    <a:pt x="484" y="973"/>
                    <a:pt x="484" y="973"/>
                    <a:pt x="484" y="973"/>
                  </a:cubicBezTo>
                  <a:cubicBezTo>
                    <a:pt x="481" y="967"/>
                    <a:pt x="481" y="967"/>
                    <a:pt x="481" y="967"/>
                  </a:cubicBezTo>
                  <a:cubicBezTo>
                    <a:pt x="481" y="967"/>
                    <a:pt x="488" y="963"/>
                    <a:pt x="492" y="961"/>
                  </a:cubicBezTo>
                  <a:cubicBezTo>
                    <a:pt x="482" y="962"/>
                    <a:pt x="458" y="964"/>
                    <a:pt x="458" y="964"/>
                  </a:cubicBezTo>
                  <a:cubicBezTo>
                    <a:pt x="455" y="973"/>
                    <a:pt x="455" y="973"/>
                    <a:pt x="455" y="973"/>
                  </a:cubicBezTo>
                  <a:cubicBezTo>
                    <a:pt x="438" y="964"/>
                    <a:pt x="438" y="964"/>
                    <a:pt x="438" y="964"/>
                  </a:cubicBezTo>
                  <a:cubicBezTo>
                    <a:pt x="412" y="961"/>
                    <a:pt x="412" y="961"/>
                    <a:pt x="412" y="961"/>
                  </a:cubicBezTo>
                  <a:cubicBezTo>
                    <a:pt x="412" y="961"/>
                    <a:pt x="391" y="955"/>
                    <a:pt x="391" y="952"/>
                  </a:cubicBezTo>
                  <a:cubicBezTo>
                    <a:pt x="391" y="949"/>
                    <a:pt x="386" y="941"/>
                    <a:pt x="386" y="941"/>
                  </a:cubicBezTo>
                  <a:cubicBezTo>
                    <a:pt x="386" y="941"/>
                    <a:pt x="383" y="952"/>
                    <a:pt x="380" y="952"/>
                  </a:cubicBezTo>
                  <a:cubicBezTo>
                    <a:pt x="380" y="955"/>
                    <a:pt x="365" y="967"/>
                    <a:pt x="365" y="967"/>
                  </a:cubicBezTo>
                  <a:cubicBezTo>
                    <a:pt x="365" y="984"/>
                    <a:pt x="365" y="984"/>
                    <a:pt x="365" y="984"/>
                  </a:cubicBezTo>
                  <a:cubicBezTo>
                    <a:pt x="357" y="973"/>
                    <a:pt x="357" y="973"/>
                    <a:pt x="357" y="973"/>
                  </a:cubicBezTo>
                  <a:cubicBezTo>
                    <a:pt x="362" y="964"/>
                    <a:pt x="362" y="964"/>
                    <a:pt x="362" y="964"/>
                  </a:cubicBezTo>
                  <a:cubicBezTo>
                    <a:pt x="362" y="949"/>
                    <a:pt x="362" y="949"/>
                    <a:pt x="362" y="949"/>
                  </a:cubicBezTo>
                  <a:cubicBezTo>
                    <a:pt x="371" y="947"/>
                    <a:pt x="371" y="947"/>
                    <a:pt x="371" y="947"/>
                  </a:cubicBezTo>
                  <a:cubicBezTo>
                    <a:pt x="368" y="938"/>
                    <a:pt x="368" y="938"/>
                    <a:pt x="368" y="938"/>
                  </a:cubicBezTo>
                  <a:cubicBezTo>
                    <a:pt x="368" y="938"/>
                    <a:pt x="359" y="941"/>
                    <a:pt x="359" y="944"/>
                  </a:cubicBezTo>
                  <a:cubicBezTo>
                    <a:pt x="345" y="952"/>
                    <a:pt x="345" y="952"/>
                    <a:pt x="345" y="952"/>
                  </a:cubicBezTo>
                  <a:cubicBezTo>
                    <a:pt x="331" y="958"/>
                    <a:pt x="331" y="958"/>
                    <a:pt x="331" y="958"/>
                  </a:cubicBezTo>
                  <a:cubicBezTo>
                    <a:pt x="322" y="958"/>
                    <a:pt x="322" y="958"/>
                    <a:pt x="322" y="958"/>
                  </a:cubicBezTo>
                  <a:cubicBezTo>
                    <a:pt x="322" y="958"/>
                    <a:pt x="316" y="970"/>
                    <a:pt x="313" y="970"/>
                  </a:cubicBezTo>
                  <a:cubicBezTo>
                    <a:pt x="310" y="970"/>
                    <a:pt x="313" y="981"/>
                    <a:pt x="313" y="981"/>
                  </a:cubicBezTo>
                  <a:cubicBezTo>
                    <a:pt x="313" y="981"/>
                    <a:pt x="293" y="1002"/>
                    <a:pt x="293" y="999"/>
                  </a:cubicBezTo>
                  <a:cubicBezTo>
                    <a:pt x="293" y="996"/>
                    <a:pt x="273" y="981"/>
                    <a:pt x="273" y="981"/>
                  </a:cubicBezTo>
                  <a:cubicBezTo>
                    <a:pt x="249" y="984"/>
                    <a:pt x="249" y="984"/>
                    <a:pt x="249" y="984"/>
                  </a:cubicBezTo>
                  <a:cubicBezTo>
                    <a:pt x="238" y="990"/>
                    <a:pt x="238" y="990"/>
                    <a:pt x="238" y="990"/>
                  </a:cubicBezTo>
                  <a:cubicBezTo>
                    <a:pt x="223" y="981"/>
                    <a:pt x="223" y="981"/>
                    <a:pt x="223" y="981"/>
                  </a:cubicBezTo>
                  <a:cubicBezTo>
                    <a:pt x="209" y="961"/>
                    <a:pt x="209" y="961"/>
                    <a:pt x="209" y="961"/>
                  </a:cubicBezTo>
                  <a:cubicBezTo>
                    <a:pt x="212" y="938"/>
                    <a:pt x="212" y="938"/>
                    <a:pt x="212" y="938"/>
                  </a:cubicBezTo>
                  <a:cubicBezTo>
                    <a:pt x="217" y="915"/>
                    <a:pt x="217" y="915"/>
                    <a:pt x="217" y="915"/>
                  </a:cubicBezTo>
                  <a:cubicBezTo>
                    <a:pt x="220" y="897"/>
                    <a:pt x="220" y="897"/>
                    <a:pt x="220" y="897"/>
                  </a:cubicBezTo>
                  <a:cubicBezTo>
                    <a:pt x="203" y="886"/>
                    <a:pt x="203" y="886"/>
                    <a:pt x="203" y="886"/>
                  </a:cubicBezTo>
                  <a:cubicBezTo>
                    <a:pt x="203" y="886"/>
                    <a:pt x="171" y="889"/>
                    <a:pt x="171" y="886"/>
                  </a:cubicBezTo>
                  <a:cubicBezTo>
                    <a:pt x="171" y="886"/>
                    <a:pt x="151" y="889"/>
                    <a:pt x="151" y="886"/>
                  </a:cubicBezTo>
                  <a:cubicBezTo>
                    <a:pt x="154" y="886"/>
                    <a:pt x="160" y="874"/>
                    <a:pt x="160" y="871"/>
                  </a:cubicBezTo>
                  <a:cubicBezTo>
                    <a:pt x="162" y="857"/>
                    <a:pt x="162" y="857"/>
                    <a:pt x="162" y="857"/>
                  </a:cubicBezTo>
                  <a:cubicBezTo>
                    <a:pt x="171" y="842"/>
                    <a:pt x="171" y="842"/>
                    <a:pt x="171" y="842"/>
                  </a:cubicBezTo>
                  <a:cubicBezTo>
                    <a:pt x="180" y="816"/>
                    <a:pt x="180" y="816"/>
                    <a:pt x="180" y="816"/>
                  </a:cubicBezTo>
                  <a:cubicBezTo>
                    <a:pt x="186" y="804"/>
                    <a:pt x="186" y="804"/>
                    <a:pt x="186" y="804"/>
                  </a:cubicBezTo>
                  <a:cubicBezTo>
                    <a:pt x="157" y="804"/>
                    <a:pt x="157" y="804"/>
                    <a:pt x="157" y="804"/>
                  </a:cubicBezTo>
                  <a:cubicBezTo>
                    <a:pt x="142" y="810"/>
                    <a:pt x="142" y="810"/>
                    <a:pt x="142" y="810"/>
                  </a:cubicBezTo>
                  <a:cubicBezTo>
                    <a:pt x="131" y="839"/>
                    <a:pt x="131" y="839"/>
                    <a:pt x="131" y="839"/>
                  </a:cubicBezTo>
                  <a:cubicBezTo>
                    <a:pt x="84" y="851"/>
                    <a:pt x="84" y="851"/>
                    <a:pt x="84" y="851"/>
                  </a:cubicBezTo>
                  <a:cubicBezTo>
                    <a:pt x="73" y="842"/>
                    <a:pt x="73" y="842"/>
                    <a:pt x="73" y="842"/>
                  </a:cubicBezTo>
                  <a:cubicBezTo>
                    <a:pt x="73" y="842"/>
                    <a:pt x="72" y="843"/>
                    <a:pt x="72" y="843"/>
                  </a:cubicBezTo>
                  <a:cubicBezTo>
                    <a:pt x="72" y="844"/>
                    <a:pt x="73" y="845"/>
                    <a:pt x="73" y="845"/>
                  </a:cubicBezTo>
                  <a:cubicBezTo>
                    <a:pt x="71" y="847"/>
                    <a:pt x="71" y="845"/>
                    <a:pt x="72" y="843"/>
                  </a:cubicBezTo>
                  <a:cubicBezTo>
                    <a:pt x="72" y="843"/>
                    <a:pt x="72" y="843"/>
                    <a:pt x="71" y="842"/>
                  </a:cubicBezTo>
                  <a:cubicBezTo>
                    <a:pt x="75" y="795"/>
                    <a:pt x="82" y="749"/>
                    <a:pt x="93" y="704"/>
                  </a:cubicBezTo>
                  <a:cubicBezTo>
                    <a:pt x="128" y="680"/>
                    <a:pt x="128" y="680"/>
                    <a:pt x="128" y="680"/>
                  </a:cubicBezTo>
                  <a:cubicBezTo>
                    <a:pt x="151" y="683"/>
                    <a:pt x="151" y="683"/>
                    <a:pt x="151" y="683"/>
                  </a:cubicBezTo>
                  <a:cubicBezTo>
                    <a:pt x="157" y="688"/>
                    <a:pt x="157" y="688"/>
                    <a:pt x="157" y="688"/>
                  </a:cubicBezTo>
                  <a:cubicBezTo>
                    <a:pt x="171" y="685"/>
                    <a:pt x="171" y="685"/>
                    <a:pt x="171" y="685"/>
                  </a:cubicBezTo>
                  <a:cubicBezTo>
                    <a:pt x="186" y="674"/>
                    <a:pt x="186" y="674"/>
                    <a:pt x="186" y="674"/>
                  </a:cubicBezTo>
                  <a:cubicBezTo>
                    <a:pt x="203" y="674"/>
                    <a:pt x="203" y="674"/>
                    <a:pt x="203" y="674"/>
                  </a:cubicBezTo>
                  <a:cubicBezTo>
                    <a:pt x="220" y="671"/>
                    <a:pt x="220" y="671"/>
                    <a:pt x="220" y="671"/>
                  </a:cubicBezTo>
                  <a:cubicBezTo>
                    <a:pt x="232" y="683"/>
                    <a:pt x="232" y="683"/>
                    <a:pt x="232" y="683"/>
                  </a:cubicBezTo>
                  <a:cubicBezTo>
                    <a:pt x="246" y="677"/>
                    <a:pt x="246" y="677"/>
                    <a:pt x="246" y="677"/>
                  </a:cubicBezTo>
                  <a:cubicBezTo>
                    <a:pt x="255" y="685"/>
                    <a:pt x="255" y="685"/>
                    <a:pt x="255" y="685"/>
                  </a:cubicBezTo>
                  <a:cubicBezTo>
                    <a:pt x="261" y="691"/>
                    <a:pt x="261" y="691"/>
                    <a:pt x="261" y="691"/>
                  </a:cubicBezTo>
                  <a:cubicBezTo>
                    <a:pt x="261" y="700"/>
                    <a:pt x="261" y="700"/>
                    <a:pt x="261" y="700"/>
                  </a:cubicBezTo>
                  <a:cubicBezTo>
                    <a:pt x="255" y="712"/>
                    <a:pt x="255" y="712"/>
                    <a:pt x="255" y="712"/>
                  </a:cubicBezTo>
                  <a:cubicBezTo>
                    <a:pt x="261" y="729"/>
                    <a:pt x="261" y="729"/>
                    <a:pt x="261" y="729"/>
                  </a:cubicBezTo>
                  <a:cubicBezTo>
                    <a:pt x="270" y="746"/>
                    <a:pt x="270" y="746"/>
                    <a:pt x="270" y="746"/>
                  </a:cubicBezTo>
                  <a:cubicBezTo>
                    <a:pt x="278" y="749"/>
                    <a:pt x="278" y="749"/>
                    <a:pt x="278" y="749"/>
                  </a:cubicBezTo>
                  <a:cubicBezTo>
                    <a:pt x="287" y="723"/>
                    <a:pt x="287" y="723"/>
                    <a:pt x="287" y="723"/>
                  </a:cubicBezTo>
                  <a:cubicBezTo>
                    <a:pt x="284" y="700"/>
                    <a:pt x="284" y="700"/>
                    <a:pt x="284" y="700"/>
                  </a:cubicBezTo>
                  <a:cubicBezTo>
                    <a:pt x="281" y="683"/>
                    <a:pt x="281" y="683"/>
                    <a:pt x="281" y="683"/>
                  </a:cubicBezTo>
                  <a:cubicBezTo>
                    <a:pt x="281" y="668"/>
                    <a:pt x="281" y="668"/>
                    <a:pt x="281" y="668"/>
                  </a:cubicBezTo>
                  <a:cubicBezTo>
                    <a:pt x="304" y="642"/>
                    <a:pt x="304" y="642"/>
                    <a:pt x="304" y="642"/>
                  </a:cubicBezTo>
                  <a:cubicBezTo>
                    <a:pt x="333" y="622"/>
                    <a:pt x="333" y="622"/>
                    <a:pt x="333" y="622"/>
                  </a:cubicBezTo>
                  <a:cubicBezTo>
                    <a:pt x="357" y="607"/>
                    <a:pt x="357" y="607"/>
                    <a:pt x="357" y="607"/>
                  </a:cubicBezTo>
                  <a:cubicBezTo>
                    <a:pt x="377" y="584"/>
                    <a:pt x="377" y="584"/>
                    <a:pt x="377" y="584"/>
                  </a:cubicBezTo>
                  <a:cubicBezTo>
                    <a:pt x="377" y="564"/>
                    <a:pt x="377" y="564"/>
                    <a:pt x="377" y="564"/>
                  </a:cubicBezTo>
                  <a:cubicBezTo>
                    <a:pt x="386" y="561"/>
                    <a:pt x="386" y="561"/>
                    <a:pt x="386" y="561"/>
                  </a:cubicBezTo>
                  <a:cubicBezTo>
                    <a:pt x="394" y="543"/>
                    <a:pt x="394" y="543"/>
                    <a:pt x="394" y="543"/>
                  </a:cubicBezTo>
                  <a:cubicBezTo>
                    <a:pt x="403" y="543"/>
                    <a:pt x="403" y="543"/>
                    <a:pt x="403" y="543"/>
                  </a:cubicBezTo>
                  <a:cubicBezTo>
                    <a:pt x="420" y="523"/>
                    <a:pt x="420" y="523"/>
                    <a:pt x="420" y="523"/>
                  </a:cubicBezTo>
                  <a:cubicBezTo>
                    <a:pt x="449" y="512"/>
                    <a:pt x="449" y="512"/>
                    <a:pt x="449" y="512"/>
                  </a:cubicBezTo>
                  <a:cubicBezTo>
                    <a:pt x="467" y="509"/>
                    <a:pt x="467" y="509"/>
                    <a:pt x="467" y="509"/>
                  </a:cubicBezTo>
                  <a:cubicBezTo>
                    <a:pt x="473" y="503"/>
                    <a:pt x="473" y="503"/>
                    <a:pt x="473" y="503"/>
                  </a:cubicBezTo>
                  <a:cubicBezTo>
                    <a:pt x="467" y="497"/>
                    <a:pt x="467" y="497"/>
                    <a:pt x="467" y="497"/>
                  </a:cubicBezTo>
                  <a:cubicBezTo>
                    <a:pt x="481" y="477"/>
                    <a:pt x="481" y="477"/>
                    <a:pt x="481" y="477"/>
                  </a:cubicBezTo>
                  <a:cubicBezTo>
                    <a:pt x="525" y="459"/>
                    <a:pt x="525" y="459"/>
                    <a:pt x="525" y="459"/>
                  </a:cubicBezTo>
                  <a:cubicBezTo>
                    <a:pt x="551" y="451"/>
                    <a:pt x="551" y="451"/>
                    <a:pt x="551" y="451"/>
                  </a:cubicBezTo>
                  <a:cubicBezTo>
                    <a:pt x="530" y="465"/>
                    <a:pt x="530" y="465"/>
                    <a:pt x="530" y="465"/>
                  </a:cubicBezTo>
                  <a:cubicBezTo>
                    <a:pt x="533" y="477"/>
                    <a:pt x="533" y="477"/>
                    <a:pt x="533" y="477"/>
                  </a:cubicBezTo>
                  <a:cubicBezTo>
                    <a:pt x="551" y="471"/>
                    <a:pt x="551" y="471"/>
                    <a:pt x="551" y="471"/>
                  </a:cubicBezTo>
                  <a:cubicBezTo>
                    <a:pt x="562" y="465"/>
                    <a:pt x="562" y="465"/>
                    <a:pt x="562" y="465"/>
                  </a:cubicBezTo>
                  <a:cubicBezTo>
                    <a:pt x="591" y="456"/>
                    <a:pt x="591" y="456"/>
                    <a:pt x="591" y="456"/>
                  </a:cubicBezTo>
                  <a:cubicBezTo>
                    <a:pt x="591" y="456"/>
                    <a:pt x="597" y="448"/>
                    <a:pt x="597" y="445"/>
                  </a:cubicBezTo>
                  <a:cubicBezTo>
                    <a:pt x="597" y="448"/>
                    <a:pt x="615" y="445"/>
                    <a:pt x="615" y="445"/>
                  </a:cubicBezTo>
                  <a:cubicBezTo>
                    <a:pt x="612" y="436"/>
                    <a:pt x="612" y="436"/>
                    <a:pt x="612" y="436"/>
                  </a:cubicBezTo>
                  <a:cubicBezTo>
                    <a:pt x="612" y="427"/>
                    <a:pt x="612" y="427"/>
                    <a:pt x="612" y="427"/>
                  </a:cubicBezTo>
                  <a:cubicBezTo>
                    <a:pt x="603" y="430"/>
                    <a:pt x="603" y="430"/>
                    <a:pt x="603" y="430"/>
                  </a:cubicBezTo>
                  <a:cubicBezTo>
                    <a:pt x="588" y="445"/>
                    <a:pt x="588" y="445"/>
                    <a:pt x="588" y="445"/>
                  </a:cubicBezTo>
                  <a:cubicBezTo>
                    <a:pt x="568" y="445"/>
                    <a:pt x="568" y="445"/>
                    <a:pt x="568" y="445"/>
                  </a:cubicBezTo>
                  <a:cubicBezTo>
                    <a:pt x="557" y="430"/>
                    <a:pt x="557" y="430"/>
                    <a:pt x="557" y="430"/>
                  </a:cubicBezTo>
                  <a:cubicBezTo>
                    <a:pt x="568" y="416"/>
                    <a:pt x="568" y="416"/>
                    <a:pt x="568" y="416"/>
                  </a:cubicBezTo>
                  <a:cubicBezTo>
                    <a:pt x="577" y="399"/>
                    <a:pt x="577" y="399"/>
                    <a:pt x="577" y="399"/>
                  </a:cubicBezTo>
                  <a:cubicBezTo>
                    <a:pt x="575" y="400"/>
                    <a:pt x="562" y="396"/>
                    <a:pt x="562" y="396"/>
                  </a:cubicBezTo>
                  <a:cubicBezTo>
                    <a:pt x="539" y="401"/>
                    <a:pt x="539" y="401"/>
                    <a:pt x="539" y="401"/>
                  </a:cubicBezTo>
                  <a:cubicBezTo>
                    <a:pt x="536" y="401"/>
                    <a:pt x="516" y="416"/>
                    <a:pt x="516" y="413"/>
                  </a:cubicBezTo>
                  <a:cubicBezTo>
                    <a:pt x="519" y="410"/>
                    <a:pt x="507" y="419"/>
                    <a:pt x="507" y="419"/>
                  </a:cubicBezTo>
                  <a:cubicBezTo>
                    <a:pt x="536" y="396"/>
                    <a:pt x="536" y="396"/>
                    <a:pt x="536" y="396"/>
                  </a:cubicBezTo>
                  <a:cubicBezTo>
                    <a:pt x="548" y="396"/>
                    <a:pt x="548" y="396"/>
                    <a:pt x="548" y="396"/>
                  </a:cubicBezTo>
                  <a:cubicBezTo>
                    <a:pt x="559" y="381"/>
                    <a:pt x="559" y="381"/>
                    <a:pt x="559" y="381"/>
                  </a:cubicBezTo>
                  <a:cubicBezTo>
                    <a:pt x="623" y="381"/>
                    <a:pt x="623" y="381"/>
                    <a:pt x="623" y="381"/>
                  </a:cubicBezTo>
                  <a:cubicBezTo>
                    <a:pt x="646" y="378"/>
                    <a:pt x="646" y="378"/>
                    <a:pt x="646" y="378"/>
                  </a:cubicBezTo>
                  <a:cubicBezTo>
                    <a:pt x="675" y="361"/>
                    <a:pt x="675" y="361"/>
                    <a:pt x="675" y="361"/>
                  </a:cubicBezTo>
                  <a:cubicBezTo>
                    <a:pt x="678" y="364"/>
                    <a:pt x="678" y="364"/>
                    <a:pt x="678" y="364"/>
                  </a:cubicBezTo>
                  <a:cubicBezTo>
                    <a:pt x="664" y="375"/>
                    <a:pt x="664" y="375"/>
                    <a:pt x="664" y="375"/>
                  </a:cubicBezTo>
                  <a:cubicBezTo>
                    <a:pt x="649" y="393"/>
                    <a:pt x="649" y="393"/>
                    <a:pt x="649" y="393"/>
                  </a:cubicBezTo>
                  <a:cubicBezTo>
                    <a:pt x="635" y="407"/>
                    <a:pt x="635" y="407"/>
                    <a:pt x="635" y="407"/>
                  </a:cubicBezTo>
                  <a:cubicBezTo>
                    <a:pt x="629" y="416"/>
                    <a:pt x="629" y="416"/>
                    <a:pt x="629" y="416"/>
                  </a:cubicBezTo>
                  <a:cubicBezTo>
                    <a:pt x="652" y="419"/>
                    <a:pt x="652" y="419"/>
                    <a:pt x="652" y="419"/>
                  </a:cubicBezTo>
                  <a:cubicBezTo>
                    <a:pt x="670" y="419"/>
                    <a:pt x="670" y="419"/>
                    <a:pt x="670" y="419"/>
                  </a:cubicBezTo>
                  <a:cubicBezTo>
                    <a:pt x="672" y="419"/>
                    <a:pt x="672" y="427"/>
                    <a:pt x="672" y="427"/>
                  </a:cubicBezTo>
                  <a:cubicBezTo>
                    <a:pt x="684" y="419"/>
                    <a:pt x="684" y="419"/>
                    <a:pt x="684" y="419"/>
                  </a:cubicBezTo>
                  <a:cubicBezTo>
                    <a:pt x="687" y="433"/>
                    <a:pt x="687" y="433"/>
                    <a:pt x="687" y="433"/>
                  </a:cubicBezTo>
                  <a:cubicBezTo>
                    <a:pt x="704" y="419"/>
                    <a:pt x="704" y="419"/>
                    <a:pt x="704" y="419"/>
                  </a:cubicBezTo>
                  <a:cubicBezTo>
                    <a:pt x="699" y="404"/>
                    <a:pt x="699" y="404"/>
                    <a:pt x="699" y="404"/>
                  </a:cubicBezTo>
                  <a:cubicBezTo>
                    <a:pt x="704" y="393"/>
                    <a:pt x="704" y="393"/>
                    <a:pt x="704" y="393"/>
                  </a:cubicBezTo>
                  <a:cubicBezTo>
                    <a:pt x="684" y="393"/>
                    <a:pt x="684" y="393"/>
                    <a:pt x="684" y="393"/>
                  </a:cubicBezTo>
                  <a:cubicBezTo>
                    <a:pt x="684" y="384"/>
                    <a:pt x="684" y="384"/>
                    <a:pt x="684" y="384"/>
                  </a:cubicBezTo>
                  <a:cubicBezTo>
                    <a:pt x="684" y="384"/>
                    <a:pt x="678" y="375"/>
                    <a:pt x="675" y="378"/>
                  </a:cubicBezTo>
                  <a:cubicBezTo>
                    <a:pt x="687" y="369"/>
                    <a:pt x="687" y="369"/>
                    <a:pt x="687" y="369"/>
                  </a:cubicBezTo>
                  <a:cubicBezTo>
                    <a:pt x="681" y="364"/>
                    <a:pt x="681" y="364"/>
                    <a:pt x="681" y="364"/>
                  </a:cubicBezTo>
                  <a:cubicBezTo>
                    <a:pt x="696" y="346"/>
                    <a:pt x="696" y="346"/>
                    <a:pt x="696" y="346"/>
                  </a:cubicBezTo>
                  <a:cubicBezTo>
                    <a:pt x="690" y="329"/>
                    <a:pt x="690" y="329"/>
                    <a:pt x="690" y="329"/>
                  </a:cubicBezTo>
                  <a:cubicBezTo>
                    <a:pt x="687" y="317"/>
                    <a:pt x="687" y="317"/>
                    <a:pt x="687" y="317"/>
                  </a:cubicBezTo>
                  <a:cubicBezTo>
                    <a:pt x="670" y="311"/>
                    <a:pt x="670" y="311"/>
                    <a:pt x="670" y="311"/>
                  </a:cubicBezTo>
                  <a:cubicBezTo>
                    <a:pt x="664" y="303"/>
                    <a:pt x="664" y="303"/>
                    <a:pt x="664" y="303"/>
                  </a:cubicBezTo>
                  <a:cubicBezTo>
                    <a:pt x="655" y="297"/>
                    <a:pt x="655" y="297"/>
                    <a:pt x="655" y="297"/>
                  </a:cubicBezTo>
                  <a:cubicBezTo>
                    <a:pt x="661" y="282"/>
                    <a:pt x="661" y="282"/>
                    <a:pt x="661" y="282"/>
                  </a:cubicBezTo>
                  <a:cubicBezTo>
                    <a:pt x="658" y="271"/>
                    <a:pt x="658" y="271"/>
                    <a:pt x="658" y="271"/>
                  </a:cubicBezTo>
                  <a:cubicBezTo>
                    <a:pt x="658" y="271"/>
                    <a:pt x="655" y="236"/>
                    <a:pt x="652" y="236"/>
                  </a:cubicBezTo>
                  <a:cubicBezTo>
                    <a:pt x="652" y="239"/>
                    <a:pt x="629" y="256"/>
                    <a:pt x="629" y="256"/>
                  </a:cubicBezTo>
                  <a:cubicBezTo>
                    <a:pt x="606" y="268"/>
                    <a:pt x="606" y="268"/>
                    <a:pt x="606" y="268"/>
                  </a:cubicBezTo>
                  <a:cubicBezTo>
                    <a:pt x="594" y="256"/>
                    <a:pt x="594" y="256"/>
                    <a:pt x="594" y="256"/>
                  </a:cubicBezTo>
                  <a:cubicBezTo>
                    <a:pt x="594" y="242"/>
                    <a:pt x="594" y="242"/>
                    <a:pt x="594" y="242"/>
                  </a:cubicBezTo>
                  <a:cubicBezTo>
                    <a:pt x="606" y="233"/>
                    <a:pt x="606" y="233"/>
                    <a:pt x="606" y="233"/>
                  </a:cubicBezTo>
                  <a:cubicBezTo>
                    <a:pt x="588" y="227"/>
                    <a:pt x="588" y="227"/>
                    <a:pt x="588" y="227"/>
                  </a:cubicBezTo>
                  <a:cubicBezTo>
                    <a:pt x="588" y="224"/>
                    <a:pt x="588" y="224"/>
                    <a:pt x="588" y="224"/>
                  </a:cubicBezTo>
                  <a:cubicBezTo>
                    <a:pt x="588" y="224"/>
                    <a:pt x="571" y="207"/>
                    <a:pt x="571" y="210"/>
                  </a:cubicBezTo>
                  <a:cubicBezTo>
                    <a:pt x="568" y="210"/>
                    <a:pt x="565" y="213"/>
                    <a:pt x="565" y="213"/>
                  </a:cubicBezTo>
                  <a:cubicBezTo>
                    <a:pt x="528" y="210"/>
                    <a:pt x="528" y="210"/>
                    <a:pt x="528" y="210"/>
                  </a:cubicBezTo>
                  <a:cubicBezTo>
                    <a:pt x="516" y="233"/>
                    <a:pt x="516" y="233"/>
                    <a:pt x="516" y="233"/>
                  </a:cubicBezTo>
                  <a:cubicBezTo>
                    <a:pt x="513" y="245"/>
                    <a:pt x="513" y="245"/>
                    <a:pt x="513" y="245"/>
                  </a:cubicBezTo>
                  <a:cubicBezTo>
                    <a:pt x="513" y="245"/>
                    <a:pt x="493" y="265"/>
                    <a:pt x="490" y="265"/>
                  </a:cubicBezTo>
                  <a:cubicBezTo>
                    <a:pt x="493" y="265"/>
                    <a:pt x="502" y="274"/>
                    <a:pt x="502" y="274"/>
                  </a:cubicBezTo>
                  <a:cubicBezTo>
                    <a:pt x="493" y="294"/>
                    <a:pt x="493" y="294"/>
                    <a:pt x="493" y="294"/>
                  </a:cubicBezTo>
                  <a:cubicBezTo>
                    <a:pt x="461" y="314"/>
                    <a:pt x="461" y="314"/>
                    <a:pt x="461" y="314"/>
                  </a:cubicBezTo>
                  <a:cubicBezTo>
                    <a:pt x="446" y="314"/>
                    <a:pt x="446" y="314"/>
                    <a:pt x="446" y="314"/>
                  </a:cubicBezTo>
                  <a:cubicBezTo>
                    <a:pt x="446" y="314"/>
                    <a:pt x="438" y="349"/>
                    <a:pt x="438" y="352"/>
                  </a:cubicBezTo>
                  <a:cubicBezTo>
                    <a:pt x="438" y="355"/>
                    <a:pt x="423" y="361"/>
                    <a:pt x="423" y="361"/>
                  </a:cubicBezTo>
                  <a:cubicBezTo>
                    <a:pt x="415" y="366"/>
                    <a:pt x="415" y="366"/>
                    <a:pt x="415" y="366"/>
                  </a:cubicBezTo>
                  <a:cubicBezTo>
                    <a:pt x="412" y="355"/>
                    <a:pt x="412" y="355"/>
                    <a:pt x="412" y="355"/>
                  </a:cubicBezTo>
                  <a:cubicBezTo>
                    <a:pt x="412" y="355"/>
                    <a:pt x="406" y="346"/>
                    <a:pt x="406" y="343"/>
                  </a:cubicBezTo>
                  <a:cubicBezTo>
                    <a:pt x="417" y="346"/>
                    <a:pt x="417" y="346"/>
                    <a:pt x="417" y="346"/>
                  </a:cubicBezTo>
                  <a:cubicBezTo>
                    <a:pt x="417" y="337"/>
                    <a:pt x="417" y="337"/>
                    <a:pt x="417" y="337"/>
                  </a:cubicBezTo>
                  <a:cubicBezTo>
                    <a:pt x="409" y="337"/>
                    <a:pt x="409" y="337"/>
                    <a:pt x="409" y="337"/>
                  </a:cubicBezTo>
                  <a:cubicBezTo>
                    <a:pt x="412" y="326"/>
                    <a:pt x="412" y="326"/>
                    <a:pt x="412" y="326"/>
                  </a:cubicBezTo>
                  <a:cubicBezTo>
                    <a:pt x="420" y="311"/>
                    <a:pt x="420" y="311"/>
                    <a:pt x="420" y="311"/>
                  </a:cubicBezTo>
                  <a:cubicBezTo>
                    <a:pt x="391" y="309"/>
                    <a:pt x="391" y="309"/>
                    <a:pt x="391" y="309"/>
                  </a:cubicBezTo>
                  <a:cubicBezTo>
                    <a:pt x="386" y="303"/>
                    <a:pt x="386" y="303"/>
                    <a:pt x="386" y="303"/>
                  </a:cubicBezTo>
                  <a:cubicBezTo>
                    <a:pt x="371" y="300"/>
                    <a:pt x="371" y="300"/>
                    <a:pt x="371" y="300"/>
                  </a:cubicBezTo>
                  <a:cubicBezTo>
                    <a:pt x="371" y="294"/>
                    <a:pt x="371" y="294"/>
                    <a:pt x="371" y="294"/>
                  </a:cubicBezTo>
                  <a:cubicBezTo>
                    <a:pt x="359" y="288"/>
                    <a:pt x="359" y="288"/>
                    <a:pt x="359" y="288"/>
                  </a:cubicBezTo>
                  <a:cubicBezTo>
                    <a:pt x="348" y="282"/>
                    <a:pt x="348" y="282"/>
                    <a:pt x="348" y="282"/>
                  </a:cubicBezTo>
                  <a:cubicBezTo>
                    <a:pt x="347" y="282"/>
                    <a:pt x="346" y="282"/>
                    <a:pt x="345" y="282"/>
                  </a:cubicBezTo>
                  <a:cubicBezTo>
                    <a:pt x="381" y="250"/>
                    <a:pt x="420" y="221"/>
                    <a:pt x="461" y="195"/>
                  </a:cubicBezTo>
                  <a:cubicBezTo>
                    <a:pt x="464" y="195"/>
                    <a:pt x="464" y="195"/>
                    <a:pt x="464" y="195"/>
                  </a:cubicBezTo>
                  <a:cubicBezTo>
                    <a:pt x="461" y="201"/>
                    <a:pt x="461" y="201"/>
                    <a:pt x="461" y="201"/>
                  </a:cubicBezTo>
                  <a:cubicBezTo>
                    <a:pt x="473" y="198"/>
                    <a:pt x="473" y="198"/>
                    <a:pt x="473" y="198"/>
                  </a:cubicBezTo>
                  <a:cubicBezTo>
                    <a:pt x="487" y="190"/>
                    <a:pt x="487" y="190"/>
                    <a:pt x="487" y="190"/>
                  </a:cubicBezTo>
                  <a:cubicBezTo>
                    <a:pt x="496" y="193"/>
                    <a:pt x="496" y="193"/>
                    <a:pt x="496" y="193"/>
                  </a:cubicBezTo>
                  <a:cubicBezTo>
                    <a:pt x="502" y="198"/>
                    <a:pt x="502" y="198"/>
                    <a:pt x="502" y="198"/>
                  </a:cubicBezTo>
                  <a:cubicBezTo>
                    <a:pt x="516" y="195"/>
                    <a:pt x="516" y="195"/>
                    <a:pt x="516" y="195"/>
                  </a:cubicBezTo>
                  <a:cubicBezTo>
                    <a:pt x="513" y="187"/>
                    <a:pt x="513" y="187"/>
                    <a:pt x="513" y="187"/>
                  </a:cubicBezTo>
                  <a:cubicBezTo>
                    <a:pt x="505" y="180"/>
                    <a:pt x="500" y="176"/>
                    <a:pt x="497" y="173"/>
                  </a:cubicBezTo>
                  <a:cubicBezTo>
                    <a:pt x="507" y="168"/>
                    <a:pt x="516" y="163"/>
                    <a:pt x="526" y="158"/>
                  </a:cubicBezTo>
                  <a:cubicBezTo>
                    <a:pt x="528" y="158"/>
                    <a:pt x="528" y="158"/>
                    <a:pt x="528" y="158"/>
                  </a:cubicBezTo>
                  <a:cubicBezTo>
                    <a:pt x="528" y="157"/>
                    <a:pt x="529" y="157"/>
                    <a:pt x="530" y="156"/>
                  </a:cubicBezTo>
                  <a:cubicBezTo>
                    <a:pt x="556" y="143"/>
                    <a:pt x="582" y="132"/>
                    <a:pt x="609" y="122"/>
                  </a:cubicBezTo>
                  <a:cubicBezTo>
                    <a:pt x="613" y="125"/>
                    <a:pt x="617" y="129"/>
                    <a:pt x="617" y="129"/>
                  </a:cubicBezTo>
                  <a:cubicBezTo>
                    <a:pt x="612" y="135"/>
                    <a:pt x="612" y="135"/>
                    <a:pt x="612" y="135"/>
                  </a:cubicBezTo>
                  <a:cubicBezTo>
                    <a:pt x="588" y="137"/>
                    <a:pt x="588" y="137"/>
                    <a:pt x="588" y="137"/>
                  </a:cubicBezTo>
                  <a:cubicBezTo>
                    <a:pt x="583" y="149"/>
                    <a:pt x="583" y="149"/>
                    <a:pt x="583" y="149"/>
                  </a:cubicBezTo>
                  <a:cubicBezTo>
                    <a:pt x="600" y="149"/>
                    <a:pt x="600" y="149"/>
                    <a:pt x="600" y="149"/>
                  </a:cubicBezTo>
                  <a:cubicBezTo>
                    <a:pt x="612" y="137"/>
                    <a:pt x="612" y="137"/>
                    <a:pt x="612" y="137"/>
                  </a:cubicBezTo>
                  <a:cubicBezTo>
                    <a:pt x="626" y="135"/>
                    <a:pt x="626" y="135"/>
                    <a:pt x="626" y="135"/>
                  </a:cubicBezTo>
                  <a:cubicBezTo>
                    <a:pt x="629" y="149"/>
                    <a:pt x="629" y="149"/>
                    <a:pt x="629" y="149"/>
                  </a:cubicBezTo>
                  <a:cubicBezTo>
                    <a:pt x="612" y="158"/>
                    <a:pt x="612" y="158"/>
                    <a:pt x="612" y="158"/>
                  </a:cubicBezTo>
                  <a:cubicBezTo>
                    <a:pt x="609" y="158"/>
                    <a:pt x="600" y="163"/>
                    <a:pt x="600" y="163"/>
                  </a:cubicBezTo>
                  <a:cubicBezTo>
                    <a:pt x="597" y="172"/>
                    <a:pt x="597" y="172"/>
                    <a:pt x="597" y="172"/>
                  </a:cubicBezTo>
                  <a:cubicBezTo>
                    <a:pt x="583" y="175"/>
                    <a:pt x="583" y="175"/>
                    <a:pt x="583" y="175"/>
                  </a:cubicBezTo>
                  <a:cubicBezTo>
                    <a:pt x="568" y="172"/>
                    <a:pt x="568" y="172"/>
                    <a:pt x="568" y="172"/>
                  </a:cubicBezTo>
                  <a:cubicBezTo>
                    <a:pt x="559" y="172"/>
                    <a:pt x="559" y="172"/>
                    <a:pt x="559" y="172"/>
                  </a:cubicBezTo>
                  <a:cubicBezTo>
                    <a:pt x="548" y="181"/>
                    <a:pt x="548" y="181"/>
                    <a:pt x="548" y="181"/>
                  </a:cubicBezTo>
                  <a:cubicBezTo>
                    <a:pt x="559" y="190"/>
                    <a:pt x="559" y="190"/>
                    <a:pt x="559" y="190"/>
                  </a:cubicBezTo>
                  <a:cubicBezTo>
                    <a:pt x="559" y="190"/>
                    <a:pt x="571" y="184"/>
                    <a:pt x="574" y="184"/>
                  </a:cubicBezTo>
                  <a:cubicBezTo>
                    <a:pt x="577" y="181"/>
                    <a:pt x="586" y="178"/>
                    <a:pt x="586" y="181"/>
                  </a:cubicBezTo>
                  <a:cubicBezTo>
                    <a:pt x="588" y="184"/>
                    <a:pt x="597" y="193"/>
                    <a:pt x="597" y="193"/>
                  </a:cubicBezTo>
                  <a:cubicBezTo>
                    <a:pt x="606" y="207"/>
                    <a:pt x="606" y="207"/>
                    <a:pt x="606" y="207"/>
                  </a:cubicBezTo>
                  <a:cubicBezTo>
                    <a:pt x="612" y="210"/>
                    <a:pt x="612" y="210"/>
                    <a:pt x="612" y="210"/>
                  </a:cubicBezTo>
                  <a:cubicBezTo>
                    <a:pt x="635" y="216"/>
                    <a:pt x="635" y="216"/>
                    <a:pt x="635" y="216"/>
                  </a:cubicBezTo>
                  <a:cubicBezTo>
                    <a:pt x="649" y="222"/>
                    <a:pt x="649" y="222"/>
                    <a:pt x="649" y="222"/>
                  </a:cubicBezTo>
                  <a:cubicBezTo>
                    <a:pt x="649" y="213"/>
                    <a:pt x="649" y="213"/>
                    <a:pt x="649" y="213"/>
                  </a:cubicBezTo>
                  <a:cubicBezTo>
                    <a:pt x="638" y="198"/>
                    <a:pt x="638" y="198"/>
                    <a:pt x="638" y="198"/>
                  </a:cubicBezTo>
                  <a:cubicBezTo>
                    <a:pt x="638" y="198"/>
                    <a:pt x="635" y="195"/>
                    <a:pt x="641" y="195"/>
                  </a:cubicBezTo>
                  <a:cubicBezTo>
                    <a:pt x="644" y="195"/>
                    <a:pt x="652" y="204"/>
                    <a:pt x="652" y="204"/>
                  </a:cubicBezTo>
                  <a:cubicBezTo>
                    <a:pt x="655" y="204"/>
                    <a:pt x="667" y="213"/>
                    <a:pt x="667" y="213"/>
                  </a:cubicBezTo>
                  <a:cubicBezTo>
                    <a:pt x="670" y="198"/>
                    <a:pt x="670" y="198"/>
                    <a:pt x="670" y="198"/>
                  </a:cubicBezTo>
                  <a:cubicBezTo>
                    <a:pt x="681" y="193"/>
                    <a:pt x="681" y="193"/>
                    <a:pt x="681" y="193"/>
                  </a:cubicBezTo>
                  <a:cubicBezTo>
                    <a:pt x="675" y="187"/>
                    <a:pt x="675" y="187"/>
                    <a:pt x="675" y="187"/>
                  </a:cubicBezTo>
                  <a:cubicBezTo>
                    <a:pt x="672" y="181"/>
                    <a:pt x="672" y="181"/>
                    <a:pt x="672" y="181"/>
                  </a:cubicBezTo>
                  <a:cubicBezTo>
                    <a:pt x="664" y="172"/>
                    <a:pt x="664" y="172"/>
                    <a:pt x="664" y="172"/>
                  </a:cubicBezTo>
                  <a:cubicBezTo>
                    <a:pt x="667" y="163"/>
                    <a:pt x="667" y="163"/>
                    <a:pt x="667" y="163"/>
                  </a:cubicBezTo>
                  <a:cubicBezTo>
                    <a:pt x="667" y="163"/>
                    <a:pt x="667" y="163"/>
                    <a:pt x="670" y="163"/>
                  </a:cubicBezTo>
                  <a:cubicBezTo>
                    <a:pt x="670" y="161"/>
                    <a:pt x="675" y="158"/>
                    <a:pt x="675" y="161"/>
                  </a:cubicBezTo>
                  <a:cubicBezTo>
                    <a:pt x="678" y="161"/>
                    <a:pt x="690" y="175"/>
                    <a:pt x="690" y="175"/>
                  </a:cubicBezTo>
                  <a:cubicBezTo>
                    <a:pt x="699" y="178"/>
                    <a:pt x="699" y="178"/>
                    <a:pt x="699" y="178"/>
                  </a:cubicBezTo>
                  <a:cubicBezTo>
                    <a:pt x="704" y="169"/>
                    <a:pt x="704" y="169"/>
                    <a:pt x="704" y="169"/>
                  </a:cubicBezTo>
                  <a:cubicBezTo>
                    <a:pt x="719" y="169"/>
                    <a:pt x="719" y="169"/>
                    <a:pt x="719" y="169"/>
                  </a:cubicBezTo>
                  <a:cubicBezTo>
                    <a:pt x="719" y="163"/>
                    <a:pt x="719" y="163"/>
                    <a:pt x="719" y="163"/>
                  </a:cubicBezTo>
                  <a:cubicBezTo>
                    <a:pt x="733" y="158"/>
                    <a:pt x="733" y="158"/>
                    <a:pt x="733" y="158"/>
                  </a:cubicBezTo>
                  <a:cubicBezTo>
                    <a:pt x="713" y="143"/>
                    <a:pt x="713" y="143"/>
                    <a:pt x="713" y="143"/>
                  </a:cubicBezTo>
                  <a:cubicBezTo>
                    <a:pt x="704" y="137"/>
                    <a:pt x="704" y="137"/>
                    <a:pt x="704" y="137"/>
                  </a:cubicBezTo>
                  <a:cubicBezTo>
                    <a:pt x="696" y="140"/>
                    <a:pt x="696" y="140"/>
                    <a:pt x="696" y="140"/>
                  </a:cubicBezTo>
                  <a:cubicBezTo>
                    <a:pt x="690" y="132"/>
                    <a:pt x="690" y="132"/>
                    <a:pt x="690" y="132"/>
                  </a:cubicBezTo>
                  <a:cubicBezTo>
                    <a:pt x="696" y="123"/>
                    <a:pt x="696" y="123"/>
                    <a:pt x="696" y="123"/>
                  </a:cubicBezTo>
                  <a:cubicBezTo>
                    <a:pt x="701" y="114"/>
                    <a:pt x="701" y="114"/>
                    <a:pt x="701" y="114"/>
                  </a:cubicBezTo>
                  <a:cubicBezTo>
                    <a:pt x="690" y="105"/>
                    <a:pt x="690" y="105"/>
                    <a:pt x="690" y="105"/>
                  </a:cubicBezTo>
                  <a:cubicBezTo>
                    <a:pt x="678" y="103"/>
                    <a:pt x="678" y="103"/>
                    <a:pt x="678" y="103"/>
                  </a:cubicBezTo>
                  <a:cubicBezTo>
                    <a:pt x="677" y="101"/>
                    <a:pt x="677" y="100"/>
                    <a:pt x="676" y="100"/>
                  </a:cubicBezTo>
                  <a:cubicBezTo>
                    <a:pt x="727" y="85"/>
                    <a:pt x="780" y="76"/>
                    <a:pt x="835" y="72"/>
                  </a:cubicBezTo>
                  <a:cubicBezTo>
                    <a:pt x="835" y="73"/>
                    <a:pt x="835" y="75"/>
                    <a:pt x="835" y="76"/>
                  </a:cubicBezTo>
                  <a:cubicBezTo>
                    <a:pt x="832" y="82"/>
                    <a:pt x="829" y="82"/>
                    <a:pt x="826" y="88"/>
                  </a:cubicBezTo>
                  <a:cubicBezTo>
                    <a:pt x="820" y="97"/>
                    <a:pt x="835" y="91"/>
                    <a:pt x="835" y="91"/>
                  </a:cubicBezTo>
                  <a:cubicBezTo>
                    <a:pt x="849" y="100"/>
                    <a:pt x="849" y="100"/>
                    <a:pt x="849" y="100"/>
                  </a:cubicBezTo>
                  <a:cubicBezTo>
                    <a:pt x="849" y="100"/>
                    <a:pt x="846" y="100"/>
                    <a:pt x="838" y="103"/>
                  </a:cubicBezTo>
                  <a:cubicBezTo>
                    <a:pt x="832" y="103"/>
                    <a:pt x="823" y="105"/>
                    <a:pt x="823" y="105"/>
                  </a:cubicBezTo>
                  <a:cubicBezTo>
                    <a:pt x="820" y="117"/>
                    <a:pt x="820" y="117"/>
                    <a:pt x="820" y="117"/>
                  </a:cubicBezTo>
                  <a:cubicBezTo>
                    <a:pt x="843" y="111"/>
                    <a:pt x="843" y="111"/>
                    <a:pt x="843" y="111"/>
                  </a:cubicBezTo>
                  <a:cubicBezTo>
                    <a:pt x="841" y="120"/>
                    <a:pt x="841" y="120"/>
                    <a:pt x="841" y="120"/>
                  </a:cubicBezTo>
                  <a:cubicBezTo>
                    <a:pt x="826" y="123"/>
                    <a:pt x="826" y="123"/>
                    <a:pt x="826" y="123"/>
                  </a:cubicBezTo>
                  <a:cubicBezTo>
                    <a:pt x="812" y="143"/>
                    <a:pt x="812" y="143"/>
                    <a:pt x="812" y="143"/>
                  </a:cubicBezTo>
                  <a:cubicBezTo>
                    <a:pt x="809" y="178"/>
                    <a:pt x="809" y="178"/>
                    <a:pt x="809" y="178"/>
                  </a:cubicBezTo>
                  <a:cubicBezTo>
                    <a:pt x="812" y="210"/>
                    <a:pt x="812" y="210"/>
                    <a:pt x="812" y="210"/>
                  </a:cubicBezTo>
                  <a:cubicBezTo>
                    <a:pt x="820" y="233"/>
                    <a:pt x="820" y="233"/>
                    <a:pt x="820" y="233"/>
                  </a:cubicBezTo>
                  <a:cubicBezTo>
                    <a:pt x="835" y="236"/>
                    <a:pt x="835" y="236"/>
                    <a:pt x="835" y="236"/>
                  </a:cubicBezTo>
                  <a:cubicBezTo>
                    <a:pt x="852" y="245"/>
                    <a:pt x="852" y="245"/>
                    <a:pt x="852" y="245"/>
                  </a:cubicBezTo>
                  <a:cubicBezTo>
                    <a:pt x="875" y="245"/>
                    <a:pt x="875" y="245"/>
                    <a:pt x="875" y="245"/>
                  </a:cubicBezTo>
                  <a:cubicBezTo>
                    <a:pt x="898" y="213"/>
                    <a:pt x="898" y="213"/>
                    <a:pt x="898" y="213"/>
                  </a:cubicBezTo>
                  <a:cubicBezTo>
                    <a:pt x="922" y="193"/>
                    <a:pt x="922" y="193"/>
                    <a:pt x="922" y="193"/>
                  </a:cubicBezTo>
                  <a:cubicBezTo>
                    <a:pt x="927" y="181"/>
                    <a:pt x="927" y="181"/>
                    <a:pt x="927" y="181"/>
                  </a:cubicBezTo>
                  <a:cubicBezTo>
                    <a:pt x="939" y="172"/>
                    <a:pt x="939" y="172"/>
                    <a:pt x="939" y="172"/>
                  </a:cubicBezTo>
                  <a:cubicBezTo>
                    <a:pt x="962" y="166"/>
                    <a:pt x="962" y="166"/>
                    <a:pt x="962" y="166"/>
                  </a:cubicBezTo>
                  <a:cubicBezTo>
                    <a:pt x="994" y="161"/>
                    <a:pt x="994" y="161"/>
                    <a:pt x="994" y="161"/>
                  </a:cubicBezTo>
                  <a:cubicBezTo>
                    <a:pt x="994" y="161"/>
                    <a:pt x="1023" y="140"/>
                    <a:pt x="1026" y="140"/>
                  </a:cubicBezTo>
                  <a:cubicBezTo>
                    <a:pt x="1029" y="137"/>
                    <a:pt x="1110" y="111"/>
                    <a:pt x="1110" y="111"/>
                  </a:cubicBezTo>
                  <a:cubicBezTo>
                    <a:pt x="1127" y="114"/>
                    <a:pt x="1127" y="114"/>
                    <a:pt x="1127" y="114"/>
                  </a:cubicBezTo>
                  <a:cubicBezTo>
                    <a:pt x="1127" y="114"/>
                    <a:pt x="1129" y="108"/>
                    <a:pt x="1130" y="101"/>
                  </a:cubicBezTo>
                  <a:cubicBezTo>
                    <a:pt x="1219" y="127"/>
                    <a:pt x="1302" y="167"/>
                    <a:pt x="1376" y="219"/>
                  </a:cubicBezTo>
                  <a:cubicBezTo>
                    <a:pt x="1375" y="221"/>
                    <a:pt x="1374" y="223"/>
                    <a:pt x="1374" y="224"/>
                  </a:cubicBezTo>
                  <a:cubicBezTo>
                    <a:pt x="1374" y="227"/>
                    <a:pt x="1374" y="245"/>
                    <a:pt x="1374" y="245"/>
                  </a:cubicBezTo>
                  <a:cubicBezTo>
                    <a:pt x="1374" y="245"/>
                    <a:pt x="1385" y="245"/>
                    <a:pt x="1382" y="248"/>
                  </a:cubicBezTo>
                  <a:cubicBezTo>
                    <a:pt x="1380" y="251"/>
                    <a:pt x="1380" y="262"/>
                    <a:pt x="1380" y="262"/>
                  </a:cubicBezTo>
                  <a:cubicBezTo>
                    <a:pt x="1388" y="271"/>
                    <a:pt x="1388" y="271"/>
                    <a:pt x="1388" y="271"/>
                  </a:cubicBezTo>
                  <a:cubicBezTo>
                    <a:pt x="1388" y="271"/>
                    <a:pt x="1403" y="274"/>
                    <a:pt x="1406" y="274"/>
                  </a:cubicBezTo>
                  <a:cubicBezTo>
                    <a:pt x="1408" y="274"/>
                    <a:pt x="1414" y="268"/>
                    <a:pt x="1414" y="268"/>
                  </a:cubicBezTo>
                  <a:cubicBezTo>
                    <a:pt x="1417" y="268"/>
                    <a:pt x="1423" y="259"/>
                    <a:pt x="1426" y="259"/>
                  </a:cubicBezTo>
                  <a:cubicBezTo>
                    <a:pt x="1426" y="259"/>
                    <a:pt x="1427" y="259"/>
                    <a:pt x="1428" y="259"/>
                  </a:cubicBezTo>
                  <a:cubicBezTo>
                    <a:pt x="1432" y="262"/>
                    <a:pt x="1436" y="266"/>
                    <a:pt x="1440" y="269"/>
                  </a:cubicBezTo>
                  <a:cubicBezTo>
                    <a:pt x="1440" y="270"/>
                    <a:pt x="1440" y="270"/>
                    <a:pt x="1440" y="271"/>
                  </a:cubicBezTo>
                  <a:cubicBezTo>
                    <a:pt x="1443" y="271"/>
                    <a:pt x="1446" y="277"/>
                    <a:pt x="1449" y="282"/>
                  </a:cubicBezTo>
                  <a:cubicBezTo>
                    <a:pt x="1452" y="285"/>
                    <a:pt x="1455" y="291"/>
                    <a:pt x="1455" y="294"/>
                  </a:cubicBezTo>
                  <a:cubicBezTo>
                    <a:pt x="1452" y="294"/>
                    <a:pt x="1449" y="300"/>
                    <a:pt x="1449" y="300"/>
                  </a:cubicBezTo>
                  <a:cubicBezTo>
                    <a:pt x="1449" y="300"/>
                    <a:pt x="1438" y="300"/>
                    <a:pt x="1435" y="303"/>
                  </a:cubicBezTo>
                  <a:cubicBezTo>
                    <a:pt x="1432" y="303"/>
                    <a:pt x="1432" y="303"/>
                    <a:pt x="1432" y="303"/>
                  </a:cubicBezTo>
                  <a:cubicBezTo>
                    <a:pt x="1429" y="303"/>
                    <a:pt x="1435" y="297"/>
                    <a:pt x="1435" y="297"/>
                  </a:cubicBezTo>
                  <a:cubicBezTo>
                    <a:pt x="1438" y="294"/>
                    <a:pt x="1432" y="288"/>
                    <a:pt x="1432" y="288"/>
                  </a:cubicBezTo>
                  <a:cubicBezTo>
                    <a:pt x="1429" y="288"/>
                    <a:pt x="1429" y="285"/>
                    <a:pt x="1429" y="285"/>
                  </a:cubicBezTo>
                  <a:cubicBezTo>
                    <a:pt x="1432" y="282"/>
                    <a:pt x="1432" y="277"/>
                    <a:pt x="1432" y="277"/>
                  </a:cubicBezTo>
                  <a:cubicBezTo>
                    <a:pt x="1432" y="277"/>
                    <a:pt x="1429" y="274"/>
                    <a:pt x="1429" y="277"/>
                  </a:cubicBezTo>
                  <a:cubicBezTo>
                    <a:pt x="1426" y="277"/>
                    <a:pt x="1414" y="282"/>
                    <a:pt x="1414" y="282"/>
                  </a:cubicBezTo>
                  <a:cubicBezTo>
                    <a:pt x="1414" y="282"/>
                    <a:pt x="1406" y="288"/>
                    <a:pt x="1406" y="291"/>
                  </a:cubicBezTo>
                  <a:cubicBezTo>
                    <a:pt x="1406" y="291"/>
                    <a:pt x="1403" y="300"/>
                    <a:pt x="1406" y="306"/>
                  </a:cubicBezTo>
                  <a:cubicBezTo>
                    <a:pt x="1406" y="311"/>
                    <a:pt x="1411" y="320"/>
                    <a:pt x="1411" y="320"/>
                  </a:cubicBezTo>
                  <a:cubicBezTo>
                    <a:pt x="1411" y="320"/>
                    <a:pt x="1417" y="323"/>
                    <a:pt x="1414" y="323"/>
                  </a:cubicBezTo>
                  <a:cubicBezTo>
                    <a:pt x="1411" y="326"/>
                    <a:pt x="1408" y="332"/>
                    <a:pt x="1408" y="332"/>
                  </a:cubicBezTo>
                  <a:cubicBezTo>
                    <a:pt x="1400" y="332"/>
                    <a:pt x="1400" y="332"/>
                    <a:pt x="1400" y="332"/>
                  </a:cubicBezTo>
                  <a:cubicBezTo>
                    <a:pt x="1382" y="335"/>
                    <a:pt x="1382" y="335"/>
                    <a:pt x="1382" y="335"/>
                  </a:cubicBezTo>
                  <a:cubicBezTo>
                    <a:pt x="1380" y="335"/>
                    <a:pt x="1365" y="340"/>
                    <a:pt x="1365" y="340"/>
                  </a:cubicBezTo>
                  <a:cubicBezTo>
                    <a:pt x="1368" y="343"/>
                    <a:pt x="1362" y="358"/>
                    <a:pt x="1362" y="358"/>
                  </a:cubicBezTo>
                  <a:cubicBezTo>
                    <a:pt x="1345" y="369"/>
                    <a:pt x="1345" y="369"/>
                    <a:pt x="1345" y="369"/>
                  </a:cubicBezTo>
                  <a:cubicBezTo>
                    <a:pt x="1342" y="369"/>
                    <a:pt x="1330" y="372"/>
                    <a:pt x="1330" y="372"/>
                  </a:cubicBezTo>
                  <a:cubicBezTo>
                    <a:pt x="1324" y="387"/>
                    <a:pt x="1324" y="387"/>
                    <a:pt x="1324" y="387"/>
                  </a:cubicBezTo>
                  <a:cubicBezTo>
                    <a:pt x="1307" y="396"/>
                    <a:pt x="1307" y="396"/>
                    <a:pt x="1307" y="396"/>
                  </a:cubicBezTo>
                  <a:cubicBezTo>
                    <a:pt x="1295" y="390"/>
                    <a:pt x="1295" y="390"/>
                    <a:pt x="1295" y="390"/>
                  </a:cubicBezTo>
                  <a:cubicBezTo>
                    <a:pt x="1295" y="387"/>
                    <a:pt x="1290" y="384"/>
                    <a:pt x="1290" y="387"/>
                  </a:cubicBezTo>
                  <a:cubicBezTo>
                    <a:pt x="1290" y="387"/>
                    <a:pt x="1293" y="398"/>
                    <a:pt x="1293" y="401"/>
                  </a:cubicBezTo>
                  <a:cubicBezTo>
                    <a:pt x="1293" y="401"/>
                    <a:pt x="1295" y="407"/>
                    <a:pt x="1293" y="407"/>
                  </a:cubicBezTo>
                  <a:cubicBezTo>
                    <a:pt x="1293" y="404"/>
                    <a:pt x="1284" y="401"/>
                    <a:pt x="1284" y="401"/>
                  </a:cubicBezTo>
                  <a:cubicBezTo>
                    <a:pt x="1281" y="401"/>
                    <a:pt x="1269" y="401"/>
                    <a:pt x="1269" y="401"/>
                  </a:cubicBezTo>
                  <a:cubicBezTo>
                    <a:pt x="1264" y="401"/>
                    <a:pt x="1264" y="401"/>
                    <a:pt x="1264" y="401"/>
                  </a:cubicBezTo>
                  <a:cubicBezTo>
                    <a:pt x="1264" y="401"/>
                    <a:pt x="1258" y="407"/>
                    <a:pt x="1258" y="404"/>
                  </a:cubicBezTo>
                  <a:cubicBezTo>
                    <a:pt x="1255" y="407"/>
                    <a:pt x="1255" y="410"/>
                    <a:pt x="1255" y="410"/>
                  </a:cubicBezTo>
                  <a:cubicBezTo>
                    <a:pt x="1261" y="413"/>
                    <a:pt x="1261" y="413"/>
                    <a:pt x="1261" y="413"/>
                  </a:cubicBezTo>
                  <a:cubicBezTo>
                    <a:pt x="1272" y="419"/>
                    <a:pt x="1272" y="419"/>
                    <a:pt x="1272" y="419"/>
                  </a:cubicBezTo>
                  <a:cubicBezTo>
                    <a:pt x="1287" y="427"/>
                    <a:pt x="1287" y="427"/>
                    <a:pt x="1287" y="427"/>
                  </a:cubicBezTo>
                  <a:cubicBezTo>
                    <a:pt x="1290" y="439"/>
                    <a:pt x="1290" y="439"/>
                    <a:pt x="1290" y="439"/>
                  </a:cubicBezTo>
                  <a:cubicBezTo>
                    <a:pt x="1295" y="451"/>
                    <a:pt x="1295" y="451"/>
                    <a:pt x="1295" y="451"/>
                  </a:cubicBezTo>
                  <a:cubicBezTo>
                    <a:pt x="1293" y="474"/>
                    <a:pt x="1293" y="474"/>
                    <a:pt x="1293" y="474"/>
                  </a:cubicBezTo>
                  <a:cubicBezTo>
                    <a:pt x="1290" y="477"/>
                    <a:pt x="1284" y="480"/>
                    <a:pt x="1284" y="480"/>
                  </a:cubicBezTo>
                  <a:cubicBezTo>
                    <a:pt x="1258" y="480"/>
                    <a:pt x="1258" y="480"/>
                    <a:pt x="1258" y="480"/>
                  </a:cubicBezTo>
                  <a:cubicBezTo>
                    <a:pt x="1246" y="477"/>
                    <a:pt x="1246" y="477"/>
                    <a:pt x="1246" y="477"/>
                  </a:cubicBezTo>
                  <a:cubicBezTo>
                    <a:pt x="1243" y="477"/>
                    <a:pt x="1229" y="480"/>
                    <a:pt x="1229" y="480"/>
                  </a:cubicBezTo>
                  <a:cubicBezTo>
                    <a:pt x="1226" y="477"/>
                    <a:pt x="1223" y="477"/>
                    <a:pt x="1223" y="477"/>
                  </a:cubicBezTo>
                  <a:cubicBezTo>
                    <a:pt x="1220" y="474"/>
                    <a:pt x="1220" y="474"/>
                    <a:pt x="1220" y="474"/>
                  </a:cubicBezTo>
                  <a:cubicBezTo>
                    <a:pt x="1211" y="474"/>
                    <a:pt x="1211" y="474"/>
                    <a:pt x="1211" y="474"/>
                  </a:cubicBezTo>
                  <a:cubicBezTo>
                    <a:pt x="1206" y="480"/>
                    <a:pt x="1206" y="480"/>
                    <a:pt x="1206" y="480"/>
                  </a:cubicBezTo>
                  <a:cubicBezTo>
                    <a:pt x="1200" y="480"/>
                    <a:pt x="1200" y="480"/>
                    <a:pt x="1200" y="480"/>
                  </a:cubicBezTo>
                  <a:cubicBezTo>
                    <a:pt x="1200" y="488"/>
                    <a:pt x="1200" y="488"/>
                    <a:pt x="1200" y="488"/>
                  </a:cubicBezTo>
                  <a:cubicBezTo>
                    <a:pt x="1203" y="503"/>
                    <a:pt x="1203" y="503"/>
                    <a:pt x="1203" y="503"/>
                  </a:cubicBezTo>
                  <a:cubicBezTo>
                    <a:pt x="1203" y="503"/>
                    <a:pt x="1203" y="503"/>
                    <a:pt x="1203" y="503"/>
                  </a:cubicBezTo>
                  <a:cubicBezTo>
                    <a:pt x="1203" y="503"/>
                    <a:pt x="1203" y="503"/>
                    <a:pt x="1203" y="503"/>
                  </a:cubicBezTo>
                  <a:cubicBezTo>
                    <a:pt x="1202" y="503"/>
                    <a:pt x="1200" y="520"/>
                    <a:pt x="1200" y="520"/>
                  </a:cubicBezTo>
                  <a:cubicBezTo>
                    <a:pt x="1200" y="520"/>
                    <a:pt x="1191" y="535"/>
                    <a:pt x="1191" y="538"/>
                  </a:cubicBezTo>
                  <a:cubicBezTo>
                    <a:pt x="1191" y="549"/>
                    <a:pt x="1191" y="549"/>
                    <a:pt x="1191" y="549"/>
                  </a:cubicBezTo>
                  <a:cubicBezTo>
                    <a:pt x="1197" y="555"/>
                    <a:pt x="1197" y="555"/>
                    <a:pt x="1197" y="555"/>
                  </a:cubicBezTo>
                  <a:cubicBezTo>
                    <a:pt x="1197" y="564"/>
                    <a:pt x="1197" y="564"/>
                    <a:pt x="1197" y="564"/>
                  </a:cubicBezTo>
                  <a:cubicBezTo>
                    <a:pt x="1194" y="572"/>
                    <a:pt x="1194" y="572"/>
                    <a:pt x="1194" y="572"/>
                  </a:cubicBezTo>
                  <a:cubicBezTo>
                    <a:pt x="1197" y="572"/>
                    <a:pt x="1209" y="572"/>
                    <a:pt x="1209" y="572"/>
                  </a:cubicBezTo>
                  <a:cubicBezTo>
                    <a:pt x="1209" y="570"/>
                    <a:pt x="1214" y="567"/>
                    <a:pt x="1217" y="570"/>
                  </a:cubicBezTo>
                  <a:cubicBezTo>
                    <a:pt x="1217" y="572"/>
                    <a:pt x="1223" y="570"/>
                    <a:pt x="1223" y="572"/>
                  </a:cubicBezTo>
                  <a:cubicBezTo>
                    <a:pt x="1223" y="578"/>
                    <a:pt x="1229" y="584"/>
                    <a:pt x="1229" y="587"/>
                  </a:cubicBezTo>
                  <a:cubicBezTo>
                    <a:pt x="1232" y="587"/>
                    <a:pt x="1232" y="587"/>
                    <a:pt x="1232" y="587"/>
                  </a:cubicBezTo>
                  <a:cubicBezTo>
                    <a:pt x="1232" y="590"/>
                    <a:pt x="1232" y="590"/>
                    <a:pt x="1232" y="590"/>
                  </a:cubicBezTo>
                  <a:cubicBezTo>
                    <a:pt x="1232" y="593"/>
                    <a:pt x="1232" y="593"/>
                    <a:pt x="1232" y="593"/>
                  </a:cubicBezTo>
                  <a:cubicBezTo>
                    <a:pt x="1223" y="613"/>
                    <a:pt x="1223" y="613"/>
                    <a:pt x="1223" y="613"/>
                  </a:cubicBezTo>
                  <a:cubicBezTo>
                    <a:pt x="1200" y="628"/>
                    <a:pt x="1200" y="628"/>
                    <a:pt x="1200" y="628"/>
                  </a:cubicBezTo>
                  <a:cubicBezTo>
                    <a:pt x="1188" y="636"/>
                    <a:pt x="1188" y="636"/>
                    <a:pt x="1188" y="636"/>
                  </a:cubicBezTo>
                  <a:cubicBezTo>
                    <a:pt x="1185" y="645"/>
                    <a:pt x="1185" y="645"/>
                    <a:pt x="1185" y="645"/>
                  </a:cubicBezTo>
                  <a:cubicBezTo>
                    <a:pt x="1180" y="651"/>
                    <a:pt x="1180" y="651"/>
                    <a:pt x="1180" y="651"/>
                  </a:cubicBezTo>
                  <a:cubicBezTo>
                    <a:pt x="1180" y="662"/>
                    <a:pt x="1180" y="662"/>
                    <a:pt x="1180" y="662"/>
                  </a:cubicBezTo>
                  <a:cubicBezTo>
                    <a:pt x="1180" y="677"/>
                    <a:pt x="1180" y="677"/>
                    <a:pt x="1180" y="677"/>
                  </a:cubicBezTo>
                  <a:cubicBezTo>
                    <a:pt x="1180" y="680"/>
                    <a:pt x="1151" y="706"/>
                    <a:pt x="1151" y="706"/>
                  </a:cubicBezTo>
                  <a:cubicBezTo>
                    <a:pt x="1136" y="709"/>
                    <a:pt x="1136" y="709"/>
                    <a:pt x="1136" y="709"/>
                  </a:cubicBezTo>
                  <a:cubicBezTo>
                    <a:pt x="1127" y="723"/>
                    <a:pt x="1127" y="723"/>
                    <a:pt x="1127" y="723"/>
                  </a:cubicBezTo>
                  <a:cubicBezTo>
                    <a:pt x="1127" y="723"/>
                    <a:pt x="1119" y="732"/>
                    <a:pt x="1116" y="735"/>
                  </a:cubicBezTo>
                  <a:cubicBezTo>
                    <a:pt x="1110" y="744"/>
                    <a:pt x="1110" y="744"/>
                    <a:pt x="1110" y="744"/>
                  </a:cubicBezTo>
                  <a:cubicBezTo>
                    <a:pt x="1110" y="744"/>
                    <a:pt x="1110" y="753"/>
                    <a:pt x="1110" y="755"/>
                  </a:cubicBezTo>
                  <a:cubicBezTo>
                    <a:pt x="1110" y="752"/>
                    <a:pt x="1096" y="767"/>
                    <a:pt x="1096" y="767"/>
                  </a:cubicBezTo>
                  <a:cubicBezTo>
                    <a:pt x="1096" y="767"/>
                    <a:pt x="1093" y="784"/>
                    <a:pt x="1090" y="787"/>
                  </a:cubicBezTo>
                  <a:cubicBezTo>
                    <a:pt x="1090" y="787"/>
                    <a:pt x="1084" y="799"/>
                    <a:pt x="1081" y="799"/>
                  </a:cubicBezTo>
                  <a:cubicBezTo>
                    <a:pt x="1081" y="799"/>
                    <a:pt x="1078" y="807"/>
                    <a:pt x="1078" y="810"/>
                  </a:cubicBezTo>
                  <a:cubicBezTo>
                    <a:pt x="1084" y="816"/>
                    <a:pt x="1084" y="816"/>
                    <a:pt x="1084" y="816"/>
                  </a:cubicBezTo>
                  <a:cubicBezTo>
                    <a:pt x="1084" y="816"/>
                    <a:pt x="1087" y="825"/>
                    <a:pt x="1090" y="825"/>
                  </a:cubicBezTo>
                  <a:cubicBezTo>
                    <a:pt x="1090" y="828"/>
                    <a:pt x="1090" y="828"/>
                    <a:pt x="1090" y="828"/>
                  </a:cubicBezTo>
                  <a:cubicBezTo>
                    <a:pt x="1084" y="833"/>
                    <a:pt x="1084" y="833"/>
                    <a:pt x="1084" y="833"/>
                  </a:cubicBezTo>
                  <a:cubicBezTo>
                    <a:pt x="1090" y="842"/>
                    <a:pt x="1090" y="842"/>
                    <a:pt x="1090" y="842"/>
                  </a:cubicBezTo>
                  <a:cubicBezTo>
                    <a:pt x="1090" y="865"/>
                    <a:pt x="1090" y="865"/>
                    <a:pt x="1090" y="865"/>
                  </a:cubicBezTo>
                  <a:cubicBezTo>
                    <a:pt x="1084" y="880"/>
                    <a:pt x="1084" y="880"/>
                    <a:pt x="1084" y="880"/>
                  </a:cubicBezTo>
                  <a:cubicBezTo>
                    <a:pt x="1081" y="894"/>
                    <a:pt x="1081" y="894"/>
                    <a:pt x="1081" y="894"/>
                  </a:cubicBezTo>
                  <a:cubicBezTo>
                    <a:pt x="1072" y="903"/>
                    <a:pt x="1072" y="903"/>
                    <a:pt x="1072" y="903"/>
                  </a:cubicBezTo>
                  <a:cubicBezTo>
                    <a:pt x="1072" y="906"/>
                    <a:pt x="1072" y="906"/>
                    <a:pt x="1072" y="906"/>
                  </a:cubicBezTo>
                  <a:cubicBezTo>
                    <a:pt x="1078" y="912"/>
                    <a:pt x="1078" y="912"/>
                    <a:pt x="1078" y="912"/>
                  </a:cubicBezTo>
                  <a:cubicBezTo>
                    <a:pt x="1081" y="920"/>
                    <a:pt x="1081" y="920"/>
                    <a:pt x="1081" y="920"/>
                  </a:cubicBezTo>
                  <a:cubicBezTo>
                    <a:pt x="1078" y="926"/>
                    <a:pt x="1078" y="926"/>
                    <a:pt x="1078" y="926"/>
                  </a:cubicBezTo>
                  <a:cubicBezTo>
                    <a:pt x="1078" y="935"/>
                    <a:pt x="1078" y="935"/>
                    <a:pt x="1078" y="935"/>
                  </a:cubicBezTo>
                  <a:cubicBezTo>
                    <a:pt x="1084" y="949"/>
                    <a:pt x="1084" y="949"/>
                    <a:pt x="1084" y="949"/>
                  </a:cubicBezTo>
                  <a:cubicBezTo>
                    <a:pt x="1090" y="952"/>
                    <a:pt x="1090" y="952"/>
                    <a:pt x="1090" y="952"/>
                  </a:cubicBezTo>
                  <a:cubicBezTo>
                    <a:pt x="1093" y="949"/>
                    <a:pt x="1104" y="958"/>
                    <a:pt x="1104" y="961"/>
                  </a:cubicBezTo>
                  <a:cubicBezTo>
                    <a:pt x="1107" y="964"/>
                    <a:pt x="1119" y="981"/>
                    <a:pt x="1119" y="981"/>
                  </a:cubicBezTo>
                  <a:cubicBezTo>
                    <a:pt x="1122" y="984"/>
                    <a:pt x="1122" y="984"/>
                    <a:pt x="1122" y="984"/>
                  </a:cubicBezTo>
                  <a:cubicBezTo>
                    <a:pt x="1127" y="1007"/>
                    <a:pt x="1127" y="1007"/>
                    <a:pt x="1127" y="1007"/>
                  </a:cubicBezTo>
                  <a:cubicBezTo>
                    <a:pt x="1127" y="1007"/>
                    <a:pt x="1162" y="1036"/>
                    <a:pt x="1162" y="1033"/>
                  </a:cubicBezTo>
                  <a:cubicBezTo>
                    <a:pt x="1197" y="1060"/>
                    <a:pt x="1197" y="1060"/>
                    <a:pt x="1197" y="1060"/>
                  </a:cubicBezTo>
                  <a:cubicBezTo>
                    <a:pt x="1223" y="1045"/>
                    <a:pt x="1223" y="1045"/>
                    <a:pt x="1223" y="1045"/>
                  </a:cubicBezTo>
                  <a:cubicBezTo>
                    <a:pt x="1223" y="1048"/>
                    <a:pt x="1246" y="1045"/>
                    <a:pt x="1246" y="1045"/>
                  </a:cubicBezTo>
                  <a:cubicBezTo>
                    <a:pt x="1261" y="1048"/>
                    <a:pt x="1261" y="1048"/>
                    <a:pt x="1261" y="1048"/>
                  </a:cubicBezTo>
                  <a:cubicBezTo>
                    <a:pt x="1269" y="1051"/>
                    <a:pt x="1269" y="1051"/>
                    <a:pt x="1269" y="1051"/>
                  </a:cubicBezTo>
                  <a:cubicBezTo>
                    <a:pt x="1310" y="1033"/>
                    <a:pt x="1310" y="1033"/>
                    <a:pt x="1310" y="1033"/>
                  </a:cubicBezTo>
                  <a:cubicBezTo>
                    <a:pt x="1316" y="1028"/>
                    <a:pt x="1316" y="1028"/>
                    <a:pt x="1316" y="1028"/>
                  </a:cubicBezTo>
                  <a:cubicBezTo>
                    <a:pt x="1345" y="1028"/>
                    <a:pt x="1345" y="1028"/>
                    <a:pt x="1345" y="1028"/>
                  </a:cubicBezTo>
                  <a:cubicBezTo>
                    <a:pt x="1359" y="1033"/>
                    <a:pt x="1359" y="1033"/>
                    <a:pt x="1359" y="1033"/>
                  </a:cubicBezTo>
                  <a:cubicBezTo>
                    <a:pt x="1368" y="1048"/>
                    <a:pt x="1368" y="1048"/>
                    <a:pt x="1368" y="1048"/>
                  </a:cubicBezTo>
                  <a:cubicBezTo>
                    <a:pt x="1368" y="1051"/>
                    <a:pt x="1374" y="1063"/>
                    <a:pt x="1374" y="1060"/>
                  </a:cubicBezTo>
                  <a:cubicBezTo>
                    <a:pt x="1377" y="1060"/>
                    <a:pt x="1408" y="1057"/>
                    <a:pt x="1408" y="1057"/>
                  </a:cubicBezTo>
                  <a:cubicBezTo>
                    <a:pt x="1411" y="1057"/>
                    <a:pt x="1426" y="1071"/>
                    <a:pt x="1426" y="1071"/>
                  </a:cubicBezTo>
                  <a:cubicBezTo>
                    <a:pt x="1423" y="1086"/>
                    <a:pt x="1423" y="1086"/>
                    <a:pt x="1423" y="1086"/>
                  </a:cubicBezTo>
                  <a:cubicBezTo>
                    <a:pt x="1423" y="1109"/>
                    <a:pt x="1423" y="1109"/>
                    <a:pt x="1423" y="1109"/>
                  </a:cubicBezTo>
                  <a:cubicBezTo>
                    <a:pt x="1417" y="1118"/>
                    <a:pt x="1417" y="1118"/>
                    <a:pt x="1417" y="1118"/>
                  </a:cubicBezTo>
                  <a:cubicBezTo>
                    <a:pt x="1411" y="1129"/>
                    <a:pt x="1411" y="1129"/>
                    <a:pt x="1411" y="1129"/>
                  </a:cubicBezTo>
                  <a:cubicBezTo>
                    <a:pt x="1411" y="1135"/>
                    <a:pt x="1411" y="1135"/>
                    <a:pt x="1411" y="1135"/>
                  </a:cubicBezTo>
                  <a:cubicBezTo>
                    <a:pt x="1446" y="1184"/>
                    <a:pt x="1446" y="1184"/>
                    <a:pt x="1446" y="1184"/>
                  </a:cubicBezTo>
                  <a:cubicBezTo>
                    <a:pt x="1446" y="1187"/>
                    <a:pt x="1455" y="1205"/>
                    <a:pt x="1455" y="1205"/>
                  </a:cubicBezTo>
                  <a:cubicBezTo>
                    <a:pt x="1464" y="1231"/>
                    <a:pt x="1464" y="1231"/>
                    <a:pt x="1464" y="1231"/>
                  </a:cubicBezTo>
                  <a:cubicBezTo>
                    <a:pt x="1469" y="1245"/>
                    <a:pt x="1469" y="1245"/>
                    <a:pt x="1469" y="1245"/>
                  </a:cubicBezTo>
                  <a:cubicBezTo>
                    <a:pt x="1464" y="1254"/>
                    <a:pt x="1464" y="1254"/>
                    <a:pt x="1464" y="1254"/>
                  </a:cubicBezTo>
                  <a:cubicBezTo>
                    <a:pt x="1472" y="1280"/>
                    <a:pt x="1472" y="1280"/>
                    <a:pt x="1472" y="1280"/>
                  </a:cubicBezTo>
                  <a:cubicBezTo>
                    <a:pt x="1469" y="1303"/>
                    <a:pt x="1469" y="1303"/>
                    <a:pt x="1469" y="1303"/>
                  </a:cubicBezTo>
                  <a:cubicBezTo>
                    <a:pt x="1455" y="1335"/>
                    <a:pt x="1455" y="1335"/>
                    <a:pt x="1455" y="1335"/>
                  </a:cubicBezTo>
                  <a:cubicBezTo>
                    <a:pt x="1449" y="1358"/>
                    <a:pt x="1449" y="1358"/>
                    <a:pt x="1449" y="1358"/>
                  </a:cubicBezTo>
                  <a:cubicBezTo>
                    <a:pt x="1452" y="1390"/>
                    <a:pt x="1452" y="1390"/>
                    <a:pt x="1452" y="1390"/>
                  </a:cubicBezTo>
                  <a:cubicBezTo>
                    <a:pt x="1469" y="1425"/>
                    <a:pt x="1469" y="1425"/>
                    <a:pt x="1469" y="1425"/>
                  </a:cubicBezTo>
                  <a:cubicBezTo>
                    <a:pt x="1487" y="1469"/>
                    <a:pt x="1487" y="1469"/>
                    <a:pt x="1487" y="1469"/>
                  </a:cubicBezTo>
                  <a:cubicBezTo>
                    <a:pt x="1487" y="1475"/>
                    <a:pt x="1488" y="1480"/>
                    <a:pt x="1488" y="1484"/>
                  </a:cubicBezTo>
                  <a:cubicBezTo>
                    <a:pt x="1337" y="1635"/>
                    <a:pt x="1129" y="1728"/>
                    <a:pt x="900" y="1728"/>
                  </a:cubicBezTo>
                  <a:close/>
                </a:path>
              </a:pathLst>
            </a:custGeom>
            <a:grpFill/>
            <a:ln w="10" cap="flat">
              <a:noFill/>
              <a:prstDash val="solid"/>
              <a:miter lim="800000"/>
              <a:headEnd/>
              <a:tailEnd/>
            </a:ln>
          </p:spPr>
          <p:txBody>
            <a:bodyPr vert="horz" wrap="square" lIns="91440" tIns="45720" rIns="91440" bIns="45720" numCol="1" anchor="ctr" anchorCtr="0" compatLnSpc="1">
              <a:prstTxWarp prst="textNoShape">
                <a:avLst/>
              </a:prstTxWarp>
            </a:bodyPr>
            <a:lstStyle/>
            <a:p>
              <a:endParaRPr lang="en-US" sz="2800">
                <a:latin typeface="Arial" panose="020B0604020202020204" pitchFamily="34" charset="0"/>
                <a:cs typeface="Arial" panose="020B0604020202020204" pitchFamily="34" charset="0"/>
              </a:endParaRPr>
            </a:p>
          </p:txBody>
        </p:sp>
        <p:sp>
          <p:nvSpPr>
            <p:cNvPr id="70" name="Freeform 637">
              <a:extLst>
                <a:ext uri="{FF2B5EF4-FFF2-40B4-BE49-F238E27FC236}">
                  <a16:creationId xmlns:a16="http://schemas.microsoft.com/office/drawing/2014/main" id="{8148B261-3367-4E28-A7CD-EAF15C53A3A3}"/>
                </a:ext>
              </a:extLst>
            </p:cNvPr>
            <p:cNvSpPr>
              <a:spLocks/>
            </p:cNvSpPr>
            <p:nvPr/>
          </p:nvSpPr>
          <p:spPr bwMode="black">
            <a:xfrm>
              <a:off x="5041919" y="1801287"/>
              <a:ext cx="87389" cy="85147"/>
            </a:xfrm>
            <a:custGeom>
              <a:avLst/>
              <a:gdLst>
                <a:gd name="T0" fmla="*/ 14 w 58"/>
                <a:gd name="T1" fmla="*/ 55 h 55"/>
                <a:gd name="T2" fmla="*/ 23 w 58"/>
                <a:gd name="T3" fmla="*/ 52 h 55"/>
                <a:gd name="T4" fmla="*/ 32 w 58"/>
                <a:gd name="T5" fmla="*/ 49 h 55"/>
                <a:gd name="T6" fmla="*/ 35 w 58"/>
                <a:gd name="T7" fmla="*/ 46 h 55"/>
                <a:gd name="T8" fmla="*/ 46 w 58"/>
                <a:gd name="T9" fmla="*/ 46 h 55"/>
                <a:gd name="T10" fmla="*/ 49 w 58"/>
                <a:gd name="T11" fmla="*/ 40 h 55"/>
                <a:gd name="T12" fmla="*/ 52 w 58"/>
                <a:gd name="T13" fmla="*/ 34 h 55"/>
                <a:gd name="T14" fmla="*/ 52 w 58"/>
                <a:gd name="T15" fmla="*/ 17 h 55"/>
                <a:gd name="T16" fmla="*/ 58 w 58"/>
                <a:gd name="T17" fmla="*/ 14 h 55"/>
                <a:gd name="T18" fmla="*/ 58 w 58"/>
                <a:gd name="T19" fmla="*/ 2 h 55"/>
                <a:gd name="T20" fmla="*/ 46 w 58"/>
                <a:gd name="T21" fmla="*/ 0 h 55"/>
                <a:gd name="T22" fmla="*/ 38 w 58"/>
                <a:gd name="T23" fmla="*/ 0 h 55"/>
                <a:gd name="T24" fmla="*/ 32 w 58"/>
                <a:gd name="T25" fmla="*/ 2 h 55"/>
                <a:gd name="T26" fmla="*/ 26 w 58"/>
                <a:gd name="T27" fmla="*/ 5 h 55"/>
                <a:gd name="T28" fmla="*/ 23 w 58"/>
                <a:gd name="T29" fmla="*/ 11 h 55"/>
                <a:gd name="T30" fmla="*/ 26 w 58"/>
                <a:gd name="T31" fmla="*/ 11 h 55"/>
                <a:gd name="T32" fmla="*/ 23 w 58"/>
                <a:gd name="T33" fmla="*/ 14 h 55"/>
                <a:gd name="T34" fmla="*/ 17 w 58"/>
                <a:gd name="T35" fmla="*/ 14 h 55"/>
                <a:gd name="T36" fmla="*/ 14 w 58"/>
                <a:gd name="T37" fmla="*/ 14 h 55"/>
                <a:gd name="T38" fmla="*/ 9 w 58"/>
                <a:gd name="T39" fmla="*/ 14 h 55"/>
                <a:gd name="T40" fmla="*/ 6 w 58"/>
                <a:gd name="T41" fmla="*/ 17 h 55"/>
                <a:gd name="T42" fmla="*/ 9 w 58"/>
                <a:gd name="T43" fmla="*/ 23 h 55"/>
                <a:gd name="T44" fmla="*/ 6 w 58"/>
                <a:gd name="T45" fmla="*/ 26 h 55"/>
                <a:gd name="T46" fmla="*/ 9 w 58"/>
                <a:gd name="T47" fmla="*/ 28 h 55"/>
                <a:gd name="T48" fmla="*/ 14 w 58"/>
                <a:gd name="T49" fmla="*/ 31 h 55"/>
                <a:gd name="T50" fmla="*/ 14 w 58"/>
                <a:gd name="T51" fmla="*/ 37 h 55"/>
                <a:gd name="T52" fmla="*/ 9 w 58"/>
                <a:gd name="T53" fmla="*/ 37 h 55"/>
                <a:gd name="T54" fmla="*/ 3 w 58"/>
                <a:gd name="T55" fmla="*/ 43 h 55"/>
                <a:gd name="T56" fmla="*/ 0 w 58"/>
                <a:gd name="T57" fmla="*/ 49 h 55"/>
                <a:gd name="T58" fmla="*/ 6 w 58"/>
                <a:gd name="T59" fmla="*/ 52 h 55"/>
                <a:gd name="T60" fmla="*/ 14 w 58"/>
                <a:gd name="T61"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8" h="55">
                  <a:moveTo>
                    <a:pt x="14" y="55"/>
                  </a:moveTo>
                  <a:cubicBezTo>
                    <a:pt x="23" y="52"/>
                    <a:pt x="23" y="52"/>
                    <a:pt x="23" y="52"/>
                  </a:cubicBezTo>
                  <a:cubicBezTo>
                    <a:pt x="32" y="49"/>
                    <a:pt x="32" y="49"/>
                    <a:pt x="32" y="49"/>
                  </a:cubicBezTo>
                  <a:cubicBezTo>
                    <a:pt x="35" y="46"/>
                    <a:pt x="35" y="46"/>
                    <a:pt x="35" y="46"/>
                  </a:cubicBezTo>
                  <a:cubicBezTo>
                    <a:pt x="46" y="46"/>
                    <a:pt x="46" y="46"/>
                    <a:pt x="46" y="46"/>
                  </a:cubicBezTo>
                  <a:cubicBezTo>
                    <a:pt x="49" y="40"/>
                    <a:pt x="49" y="40"/>
                    <a:pt x="49" y="40"/>
                  </a:cubicBezTo>
                  <a:cubicBezTo>
                    <a:pt x="52" y="34"/>
                    <a:pt x="52" y="34"/>
                    <a:pt x="52" y="34"/>
                  </a:cubicBezTo>
                  <a:cubicBezTo>
                    <a:pt x="52" y="17"/>
                    <a:pt x="52" y="17"/>
                    <a:pt x="52" y="17"/>
                  </a:cubicBezTo>
                  <a:cubicBezTo>
                    <a:pt x="58" y="14"/>
                    <a:pt x="58" y="14"/>
                    <a:pt x="58" y="14"/>
                  </a:cubicBezTo>
                  <a:cubicBezTo>
                    <a:pt x="58" y="2"/>
                    <a:pt x="58" y="2"/>
                    <a:pt x="58" y="2"/>
                  </a:cubicBezTo>
                  <a:cubicBezTo>
                    <a:pt x="46" y="0"/>
                    <a:pt x="46" y="0"/>
                    <a:pt x="46" y="0"/>
                  </a:cubicBezTo>
                  <a:cubicBezTo>
                    <a:pt x="38" y="0"/>
                    <a:pt x="38" y="0"/>
                    <a:pt x="38" y="0"/>
                  </a:cubicBezTo>
                  <a:cubicBezTo>
                    <a:pt x="32" y="2"/>
                    <a:pt x="32" y="2"/>
                    <a:pt x="32" y="2"/>
                  </a:cubicBezTo>
                  <a:cubicBezTo>
                    <a:pt x="26" y="5"/>
                    <a:pt x="26" y="5"/>
                    <a:pt x="26" y="5"/>
                  </a:cubicBezTo>
                  <a:cubicBezTo>
                    <a:pt x="26" y="5"/>
                    <a:pt x="20" y="11"/>
                    <a:pt x="23" y="11"/>
                  </a:cubicBezTo>
                  <a:cubicBezTo>
                    <a:pt x="23" y="8"/>
                    <a:pt x="26" y="11"/>
                    <a:pt x="26" y="11"/>
                  </a:cubicBezTo>
                  <a:cubicBezTo>
                    <a:pt x="26" y="14"/>
                    <a:pt x="23" y="14"/>
                    <a:pt x="23" y="14"/>
                  </a:cubicBezTo>
                  <a:cubicBezTo>
                    <a:pt x="17" y="14"/>
                    <a:pt x="17" y="14"/>
                    <a:pt x="17" y="14"/>
                  </a:cubicBezTo>
                  <a:cubicBezTo>
                    <a:pt x="14" y="14"/>
                    <a:pt x="14" y="14"/>
                    <a:pt x="14" y="14"/>
                  </a:cubicBezTo>
                  <a:cubicBezTo>
                    <a:pt x="9" y="14"/>
                    <a:pt x="9" y="14"/>
                    <a:pt x="9" y="14"/>
                  </a:cubicBezTo>
                  <a:cubicBezTo>
                    <a:pt x="6" y="17"/>
                    <a:pt x="6" y="17"/>
                    <a:pt x="6" y="17"/>
                  </a:cubicBezTo>
                  <a:cubicBezTo>
                    <a:pt x="9" y="23"/>
                    <a:pt x="9" y="23"/>
                    <a:pt x="9" y="23"/>
                  </a:cubicBezTo>
                  <a:cubicBezTo>
                    <a:pt x="6" y="26"/>
                    <a:pt x="6" y="26"/>
                    <a:pt x="6" y="26"/>
                  </a:cubicBezTo>
                  <a:cubicBezTo>
                    <a:pt x="9" y="28"/>
                    <a:pt x="9" y="28"/>
                    <a:pt x="9" y="28"/>
                  </a:cubicBezTo>
                  <a:cubicBezTo>
                    <a:pt x="14" y="31"/>
                    <a:pt x="14" y="31"/>
                    <a:pt x="14" y="31"/>
                  </a:cubicBezTo>
                  <a:cubicBezTo>
                    <a:pt x="14" y="37"/>
                    <a:pt x="14" y="37"/>
                    <a:pt x="14" y="37"/>
                  </a:cubicBezTo>
                  <a:cubicBezTo>
                    <a:pt x="9" y="37"/>
                    <a:pt x="9" y="37"/>
                    <a:pt x="9" y="37"/>
                  </a:cubicBezTo>
                  <a:cubicBezTo>
                    <a:pt x="3" y="43"/>
                    <a:pt x="3" y="43"/>
                    <a:pt x="3" y="43"/>
                  </a:cubicBezTo>
                  <a:cubicBezTo>
                    <a:pt x="0" y="49"/>
                    <a:pt x="0" y="49"/>
                    <a:pt x="0" y="49"/>
                  </a:cubicBezTo>
                  <a:cubicBezTo>
                    <a:pt x="6" y="52"/>
                    <a:pt x="6" y="52"/>
                    <a:pt x="6" y="52"/>
                  </a:cubicBezTo>
                  <a:cubicBezTo>
                    <a:pt x="14" y="55"/>
                    <a:pt x="14" y="55"/>
                    <a:pt x="14" y="55"/>
                  </a:cubicBezTo>
                  <a:close/>
                </a:path>
              </a:pathLst>
            </a:custGeom>
            <a:grpFill/>
            <a:ln w="10" cap="flat">
              <a:noFill/>
              <a:prstDash val="solid"/>
              <a:miter lim="800000"/>
              <a:headEnd/>
              <a:tailEnd/>
            </a:ln>
          </p:spPr>
          <p:txBody>
            <a:bodyPr vert="horz" wrap="square" lIns="91440" tIns="45720" rIns="91440" bIns="45720" numCol="1" anchor="ctr" anchorCtr="0" compatLnSpc="1">
              <a:prstTxWarp prst="textNoShape">
                <a:avLst/>
              </a:prstTxWarp>
            </a:bodyPr>
            <a:lstStyle/>
            <a:p>
              <a:endParaRPr lang="en-US" sz="2800">
                <a:latin typeface="Arial" panose="020B0604020202020204" pitchFamily="34" charset="0"/>
                <a:cs typeface="Arial" panose="020B0604020202020204" pitchFamily="34" charset="0"/>
              </a:endParaRPr>
            </a:p>
          </p:txBody>
        </p:sp>
        <p:sp>
          <p:nvSpPr>
            <p:cNvPr id="71" name="Freeform 638">
              <a:extLst>
                <a:ext uri="{FF2B5EF4-FFF2-40B4-BE49-F238E27FC236}">
                  <a16:creationId xmlns:a16="http://schemas.microsoft.com/office/drawing/2014/main" id="{725C5139-337D-4AF4-A609-B33336EDD045}"/>
                </a:ext>
              </a:extLst>
            </p:cNvPr>
            <p:cNvSpPr>
              <a:spLocks/>
            </p:cNvSpPr>
            <p:nvPr/>
          </p:nvSpPr>
          <p:spPr bwMode="black">
            <a:xfrm>
              <a:off x="5115862" y="1718379"/>
              <a:ext cx="136685" cy="197183"/>
            </a:xfrm>
            <a:custGeom>
              <a:avLst/>
              <a:gdLst>
                <a:gd name="T0" fmla="*/ 6 w 90"/>
                <a:gd name="T1" fmla="*/ 56 h 131"/>
                <a:gd name="T2" fmla="*/ 18 w 90"/>
                <a:gd name="T3" fmla="*/ 56 h 131"/>
                <a:gd name="T4" fmla="*/ 15 w 90"/>
                <a:gd name="T5" fmla="*/ 64 h 131"/>
                <a:gd name="T6" fmla="*/ 32 w 90"/>
                <a:gd name="T7" fmla="*/ 64 h 131"/>
                <a:gd name="T8" fmla="*/ 35 w 90"/>
                <a:gd name="T9" fmla="*/ 73 h 131"/>
                <a:gd name="T10" fmla="*/ 32 w 90"/>
                <a:gd name="T11" fmla="*/ 84 h 131"/>
                <a:gd name="T12" fmla="*/ 18 w 90"/>
                <a:gd name="T13" fmla="*/ 90 h 131"/>
                <a:gd name="T14" fmla="*/ 23 w 90"/>
                <a:gd name="T15" fmla="*/ 93 h 131"/>
                <a:gd name="T16" fmla="*/ 18 w 90"/>
                <a:gd name="T17" fmla="*/ 99 h 131"/>
                <a:gd name="T18" fmla="*/ 12 w 90"/>
                <a:gd name="T19" fmla="*/ 108 h 131"/>
                <a:gd name="T20" fmla="*/ 26 w 90"/>
                <a:gd name="T21" fmla="*/ 111 h 131"/>
                <a:gd name="T22" fmla="*/ 21 w 90"/>
                <a:gd name="T23" fmla="*/ 113 h 131"/>
                <a:gd name="T24" fmla="*/ 12 w 90"/>
                <a:gd name="T25" fmla="*/ 122 h 131"/>
                <a:gd name="T26" fmla="*/ 9 w 90"/>
                <a:gd name="T27" fmla="*/ 131 h 131"/>
                <a:gd name="T28" fmla="*/ 18 w 90"/>
                <a:gd name="T29" fmla="*/ 128 h 131"/>
                <a:gd name="T30" fmla="*/ 32 w 90"/>
                <a:gd name="T31" fmla="*/ 122 h 131"/>
                <a:gd name="T32" fmla="*/ 55 w 90"/>
                <a:gd name="T33" fmla="*/ 119 h 131"/>
                <a:gd name="T34" fmla="*/ 81 w 90"/>
                <a:gd name="T35" fmla="*/ 119 h 131"/>
                <a:gd name="T36" fmla="*/ 78 w 90"/>
                <a:gd name="T37" fmla="*/ 108 h 131"/>
                <a:gd name="T38" fmla="*/ 90 w 90"/>
                <a:gd name="T39" fmla="*/ 99 h 131"/>
                <a:gd name="T40" fmla="*/ 81 w 90"/>
                <a:gd name="T41" fmla="*/ 90 h 131"/>
                <a:gd name="T42" fmla="*/ 73 w 90"/>
                <a:gd name="T43" fmla="*/ 82 h 131"/>
                <a:gd name="T44" fmla="*/ 49 w 90"/>
                <a:gd name="T45" fmla="*/ 50 h 131"/>
                <a:gd name="T46" fmla="*/ 47 w 90"/>
                <a:gd name="T47" fmla="*/ 38 h 131"/>
                <a:gd name="T48" fmla="*/ 52 w 90"/>
                <a:gd name="T49" fmla="*/ 24 h 131"/>
                <a:gd name="T50" fmla="*/ 35 w 90"/>
                <a:gd name="T51" fmla="*/ 21 h 131"/>
                <a:gd name="T52" fmla="*/ 49 w 90"/>
                <a:gd name="T53" fmla="*/ 3 h 131"/>
                <a:gd name="T54" fmla="*/ 44 w 90"/>
                <a:gd name="T55" fmla="*/ 3 h 131"/>
                <a:gd name="T56" fmla="*/ 32 w 90"/>
                <a:gd name="T57" fmla="*/ 9 h 131"/>
                <a:gd name="T58" fmla="*/ 21 w 90"/>
                <a:gd name="T59" fmla="*/ 15 h 131"/>
                <a:gd name="T60" fmla="*/ 6 w 90"/>
                <a:gd name="T61" fmla="*/ 27 h 131"/>
                <a:gd name="T62" fmla="*/ 3 w 90"/>
                <a:gd name="T63" fmla="*/ 35 h 131"/>
                <a:gd name="T64" fmla="*/ 9 w 90"/>
                <a:gd name="T65" fmla="*/ 44 h 131"/>
                <a:gd name="T66" fmla="*/ 3 w 90"/>
                <a:gd name="T67" fmla="*/ 5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131">
                  <a:moveTo>
                    <a:pt x="3" y="50"/>
                  </a:moveTo>
                  <a:cubicBezTo>
                    <a:pt x="6" y="53"/>
                    <a:pt x="9" y="53"/>
                    <a:pt x="6" y="56"/>
                  </a:cubicBezTo>
                  <a:cubicBezTo>
                    <a:pt x="12" y="56"/>
                    <a:pt x="12" y="56"/>
                    <a:pt x="12" y="56"/>
                  </a:cubicBezTo>
                  <a:cubicBezTo>
                    <a:pt x="18" y="56"/>
                    <a:pt x="18" y="56"/>
                    <a:pt x="18" y="56"/>
                  </a:cubicBezTo>
                  <a:cubicBezTo>
                    <a:pt x="15" y="61"/>
                    <a:pt x="15" y="61"/>
                    <a:pt x="15" y="61"/>
                  </a:cubicBezTo>
                  <a:cubicBezTo>
                    <a:pt x="15" y="64"/>
                    <a:pt x="15" y="64"/>
                    <a:pt x="15" y="64"/>
                  </a:cubicBezTo>
                  <a:cubicBezTo>
                    <a:pt x="18" y="67"/>
                    <a:pt x="21" y="64"/>
                    <a:pt x="21" y="64"/>
                  </a:cubicBezTo>
                  <a:cubicBezTo>
                    <a:pt x="21" y="64"/>
                    <a:pt x="29" y="64"/>
                    <a:pt x="32" y="64"/>
                  </a:cubicBezTo>
                  <a:cubicBezTo>
                    <a:pt x="29" y="67"/>
                    <a:pt x="29" y="67"/>
                    <a:pt x="29" y="67"/>
                  </a:cubicBezTo>
                  <a:cubicBezTo>
                    <a:pt x="35" y="73"/>
                    <a:pt x="35" y="73"/>
                    <a:pt x="35" y="73"/>
                  </a:cubicBezTo>
                  <a:cubicBezTo>
                    <a:pt x="35" y="82"/>
                    <a:pt x="35" y="82"/>
                    <a:pt x="35" y="82"/>
                  </a:cubicBezTo>
                  <a:cubicBezTo>
                    <a:pt x="38" y="84"/>
                    <a:pt x="32" y="84"/>
                    <a:pt x="32" y="84"/>
                  </a:cubicBezTo>
                  <a:cubicBezTo>
                    <a:pt x="32" y="84"/>
                    <a:pt x="26" y="84"/>
                    <a:pt x="23" y="84"/>
                  </a:cubicBezTo>
                  <a:cubicBezTo>
                    <a:pt x="23" y="84"/>
                    <a:pt x="21" y="87"/>
                    <a:pt x="18" y="90"/>
                  </a:cubicBezTo>
                  <a:cubicBezTo>
                    <a:pt x="15" y="93"/>
                    <a:pt x="18" y="93"/>
                    <a:pt x="18" y="93"/>
                  </a:cubicBezTo>
                  <a:cubicBezTo>
                    <a:pt x="23" y="93"/>
                    <a:pt x="23" y="93"/>
                    <a:pt x="23" y="93"/>
                  </a:cubicBezTo>
                  <a:cubicBezTo>
                    <a:pt x="23" y="96"/>
                    <a:pt x="23" y="96"/>
                    <a:pt x="23" y="96"/>
                  </a:cubicBezTo>
                  <a:cubicBezTo>
                    <a:pt x="23" y="99"/>
                    <a:pt x="21" y="99"/>
                    <a:pt x="18" y="99"/>
                  </a:cubicBezTo>
                  <a:cubicBezTo>
                    <a:pt x="9" y="102"/>
                    <a:pt x="9" y="102"/>
                    <a:pt x="9" y="102"/>
                  </a:cubicBezTo>
                  <a:cubicBezTo>
                    <a:pt x="12" y="108"/>
                    <a:pt x="12" y="108"/>
                    <a:pt x="12" y="108"/>
                  </a:cubicBezTo>
                  <a:cubicBezTo>
                    <a:pt x="18" y="111"/>
                    <a:pt x="18" y="111"/>
                    <a:pt x="18" y="111"/>
                  </a:cubicBezTo>
                  <a:cubicBezTo>
                    <a:pt x="26" y="111"/>
                    <a:pt x="26" y="111"/>
                    <a:pt x="26" y="111"/>
                  </a:cubicBezTo>
                  <a:cubicBezTo>
                    <a:pt x="29" y="113"/>
                    <a:pt x="29" y="113"/>
                    <a:pt x="29" y="113"/>
                  </a:cubicBezTo>
                  <a:cubicBezTo>
                    <a:pt x="29" y="113"/>
                    <a:pt x="23" y="113"/>
                    <a:pt x="21" y="113"/>
                  </a:cubicBezTo>
                  <a:cubicBezTo>
                    <a:pt x="21" y="111"/>
                    <a:pt x="15" y="119"/>
                    <a:pt x="15" y="119"/>
                  </a:cubicBezTo>
                  <a:cubicBezTo>
                    <a:pt x="12" y="122"/>
                    <a:pt x="12" y="122"/>
                    <a:pt x="12" y="122"/>
                  </a:cubicBezTo>
                  <a:cubicBezTo>
                    <a:pt x="3" y="131"/>
                    <a:pt x="3" y="131"/>
                    <a:pt x="3" y="131"/>
                  </a:cubicBezTo>
                  <a:cubicBezTo>
                    <a:pt x="9" y="131"/>
                    <a:pt x="9" y="131"/>
                    <a:pt x="9" y="131"/>
                  </a:cubicBezTo>
                  <a:cubicBezTo>
                    <a:pt x="12" y="128"/>
                    <a:pt x="12" y="128"/>
                    <a:pt x="12" y="128"/>
                  </a:cubicBezTo>
                  <a:cubicBezTo>
                    <a:pt x="18" y="128"/>
                    <a:pt x="18" y="128"/>
                    <a:pt x="18" y="128"/>
                  </a:cubicBezTo>
                  <a:cubicBezTo>
                    <a:pt x="26" y="128"/>
                    <a:pt x="26" y="128"/>
                    <a:pt x="26" y="128"/>
                  </a:cubicBezTo>
                  <a:cubicBezTo>
                    <a:pt x="32" y="122"/>
                    <a:pt x="32" y="122"/>
                    <a:pt x="32" y="122"/>
                  </a:cubicBezTo>
                  <a:cubicBezTo>
                    <a:pt x="35" y="122"/>
                    <a:pt x="44" y="122"/>
                    <a:pt x="44" y="122"/>
                  </a:cubicBezTo>
                  <a:cubicBezTo>
                    <a:pt x="55" y="119"/>
                    <a:pt x="55" y="119"/>
                    <a:pt x="55" y="119"/>
                  </a:cubicBezTo>
                  <a:cubicBezTo>
                    <a:pt x="55" y="122"/>
                    <a:pt x="64" y="122"/>
                    <a:pt x="64" y="122"/>
                  </a:cubicBezTo>
                  <a:cubicBezTo>
                    <a:pt x="67" y="122"/>
                    <a:pt x="81" y="119"/>
                    <a:pt x="81" y="119"/>
                  </a:cubicBezTo>
                  <a:cubicBezTo>
                    <a:pt x="84" y="113"/>
                    <a:pt x="84" y="113"/>
                    <a:pt x="84" y="113"/>
                  </a:cubicBezTo>
                  <a:cubicBezTo>
                    <a:pt x="84" y="111"/>
                    <a:pt x="81" y="111"/>
                    <a:pt x="78" y="108"/>
                  </a:cubicBezTo>
                  <a:cubicBezTo>
                    <a:pt x="84" y="105"/>
                    <a:pt x="84" y="105"/>
                    <a:pt x="84" y="105"/>
                  </a:cubicBezTo>
                  <a:cubicBezTo>
                    <a:pt x="87" y="105"/>
                    <a:pt x="87" y="99"/>
                    <a:pt x="90" y="99"/>
                  </a:cubicBezTo>
                  <a:cubicBezTo>
                    <a:pt x="90" y="96"/>
                    <a:pt x="87" y="93"/>
                    <a:pt x="87" y="90"/>
                  </a:cubicBezTo>
                  <a:cubicBezTo>
                    <a:pt x="81" y="90"/>
                    <a:pt x="81" y="90"/>
                    <a:pt x="81" y="90"/>
                  </a:cubicBezTo>
                  <a:cubicBezTo>
                    <a:pt x="78" y="90"/>
                    <a:pt x="73" y="90"/>
                    <a:pt x="73" y="90"/>
                  </a:cubicBezTo>
                  <a:cubicBezTo>
                    <a:pt x="73" y="82"/>
                    <a:pt x="73" y="82"/>
                    <a:pt x="73" y="82"/>
                  </a:cubicBezTo>
                  <a:cubicBezTo>
                    <a:pt x="55" y="58"/>
                    <a:pt x="55" y="58"/>
                    <a:pt x="55" y="58"/>
                  </a:cubicBezTo>
                  <a:cubicBezTo>
                    <a:pt x="55" y="56"/>
                    <a:pt x="52" y="50"/>
                    <a:pt x="49" y="50"/>
                  </a:cubicBezTo>
                  <a:cubicBezTo>
                    <a:pt x="47" y="50"/>
                    <a:pt x="47" y="47"/>
                    <a:pt x="44" y="44"/>
                  </a:cubicBezTo>
                  <a:cubicBezTo>
                    <a:pt x="41" y="41"/>
                    <a:pt x="47" y="38"/>
                    <a:pt x="47" y="38"/>
                  </a:cubicBezTo>
                  <a:cubicBezTo>
                    <a:pt x="47" y="38"/>
                    <a:pt x="52" y="32"/>
                    <a:pt x="52" y="29"/>
                  </a:cubicBezTo>
                  <a:cubicBezTo>
                    <a:pt x="55" y="29"/>
                    <a:pt x="52" y="24"/>
                    <a:pt x="52" y="24"/>
                  </a:cubicBezTo>
                  <a:cubicBezTo>
                    <a:pt x="49" y="24"/>
                    <a:pt x="38" y="24"/>
                    <a:pt x="38" y="24"/>
                  </a:cubicBezTo>
                  <a:cubicBezTo>
                    <a:pt x="35" y="21"/>
                    <a:pt x="35" y="21"/>
                    <a:pt x="35" y="21"/>
                  </a:cubicBezTo>
                  <a:cubicBezTo>
                    <a:pt x="35" y="18"/>
                    <a:pt x="38" y="18"/>
                    <a:pt x="41" y="18"/>
                  </a:cubicBezTo>
                  <a:cubicBezTo>
                    <a:pt x="41" y="18"/>
                    <a:pt x="47" y="6"/>
                    <a:pt x="49" y="3"/>
                  </a:cubicBezTo>
                  <a:cubicBezTo>
                    <a:pt x="47" y="0"/>
                    <a:pt x="47" y="0"/>
                    <a:pt x="47" y="0"/>
                  </a:cubicBezTo>
                  <a:cubicBezTo>
                    <a:pt x="44" y="3"/>
                    <a:pt x="44" y="3"/>
                    <a:pt x="44" y="3"/>
                  </a:cubicBezTo>
                  <a:cubicBezTo>
                    <a:pt x="38" y="9"/>
                    <a:pt x="38" y="9"/>
                    <a:pt x="38" y="9"/>
                  </a:cubicBezTo>
                  <a:cubicBezTo>
                    <a:pt x="38" y="9"/>
                    <a:pt x="32" y="12"/>
                    <a:pt x="32" y="9"/>
                  </a:cubicBezTo>
                  <a:cubicBezTo>
                    <a:pt x="29" y="9"/>
                    <a:pt x="26" y="9"/>
                    <a:pt x="23" y="9"/>
                  </a:cubicBezTo>
                  <a:cubicBezTo>
                    <a:pt x="21" y="15"/>
                    <a:pt x="21" y="15"/>
                    <a:pt x="21" y="15"/>
                  </a:cubicBezTo>
                  <a:cubicBezTo>
                    <a:pt x="21" y="15"/>
                    <a:pt x="15" y="21"/>
                    <a:pt x="12" y="21"/>
                  </a:cubicBezTo>
                  <a:cubicBezTo>
                    <a:pt x="6" y="27"/>
                    <a:pt x="6" y="27"/>
                    <a:pt x="6" y="27"/>
                  </a:cubicBezTo>
                  <a:cubicBezTo>
                    <a:pt x="6" y="32"/>
                    <a:pt x="6" y="32"/>
                    <a:pt x="6" y="32"/>
                  </a:cubicBezTo>
                  <a:cubicBezTo>
                    <a:pt x="6" y="32"/>
                    <a:pt x="6" y="35"/>
                    <a:pt x="3" y="35"/>
                  </a:cubicBezTo>
                  <a:cubicBezTo>
                    <a:pt x="6" y="41"/>
                    <a:pt x="6" y="41"/>
                    <a:pt x="6" y="41"/>
                  </a:cubicBezTo>
                  <a:cubicBezTo>
                    <a:pt x="9" y="44"/>
                    <a:pt x="9" y="44"/>
                    <a:pt x="9" y="44"/>
                  </a:cubicBezTo>
                  <a:cubicBezTo>
                    <a:pt x="9" y="44"/>
                    <a:pt x="9" y="47"/>
                    <a:pt x="6" y="47"/>
                  </a:cubicBezTo>
                  <a:cubicBezTo>
                    <a:pt x="3" y="44"/>
                    <a:pt x="0" y="50"/>
                    <a:pt x="3" y="50"/>
                  </a:cubicBezTo>
                  <a:close/>
                </a:path>
              </a:pathLst>
            </a:custGeom>
            <a:grpFill/>
            <a:ln w="10" cap="flat">
              <a:noFill/>
              <a:prstDash val="solid"/>
              <a:miter lim="800000"/>
              <a:headEnd/>
              <a:tailEnd/>
            </a:ln>
          </p:spPr>
          <p:txBody>
            <a:bodyPr vert="horz" wrap="square" lIns="91440" tIns="45720" rIns="91440" bIns="45720" numCol="1" anchor="ctr" anchorCtr="0" compatLnSpc="1">
              <a:prstTxWarp prst="textNoShape">
                <a:avLst/>
              </a:prstTxWarp>
            </a:bodyPr>
            <a:lstStyle/>
            <a:p>
              <a:endParaRPr lang="en-US" sz="2800">
                <a:latin typeface="Arial" panose="020B0604020202020204" pitchFamily="34" charset="0"/>
                <a:cs typeface="Arial" panose="020B0604020202020204" pitchFamily="34" charset="0"/>
              </a:endParaRPr>
            </a:p>
          </p:txBody>
        </p:sp>
        <p:sp>
          <p:nvSpPr>
            <p:cNvPr id="72" name="Freeform 639">
              <a:extLst>
                <a:ext uri="{FF2B5EF4-FFF2-40B4-BE49-F238E27FC236}">
                  <a16:creationId xmlns:a16="http://schemas.microsoft.com/office/drawing/2014/main" id="{66478FD1-9B1C-4136-A365-290E4167FD40}"/>
                </a:ext>
              </a:extLst>
            </p:cNvPr>
            <p:cNvSpPr>
              <a:spLocks/>
            </p:cNvSpPr>
            <p:nvPr/>
          </p:nvSpPr>
          <p:spPr bwMode="black">
            <a:xfrm>
              <a:off x="3973095" y="2789442"/>
              <a:ext cx="6723" cy="2241"/>
            </a:xfrm>
            <a:custGeom>
              <a:avLst/>
              <a:gdLst>
                <a:gd name="T0" fmla="*/ 0 w 4"/>
                <a:gd name="T1" fmla="*/ 1 h 1"/>
                <a:gd name="T2" fmla="*/ 4 w 4"/>
                <a:gd name="T3" fmla="*/ 1 h 1"/>
                <a:gd name="T4" fmla="*/ 0 w 4"/>
                <a:gd name="T5" fmla="*/ 1 h 1"/>
              </a:gdLst>
              <a:ahLst/>
              <a:cxnLst>
                <a:cxn ang="0">
                  <a:pos x="T0" y="T1"/>
                </a:cxn>
                <a:cxn ang="0">
                  <a:pos x="T2" y="T3"/>
                </a:cxn>
                <a:cxn ang="0">
                  <a:pos x="T4" y="T5"/>
                </a:cxn>
              </a:cxnLst>
              <a:rect l="0" t="0" r="r" b="b"/>
              <a:pathLst>
                <a:path w="4" h="1">
                  <a:moveTo>
                    <a:pt x="0" y="1"/>
                  </a:moveTo>
                  <a:cubicBezTo>
                    <a:pt x="2" y="1"/>
                    <a:pt x="3" y="1"/>
                    <a:pt x="4" y="1"/>
                  </a:cubicBezTo>
                  <a:cubicBezTo>
                    <a:pt x="4" y="0"/>
                    <a:pt x="2" y="0"/>
                    <a:pt x="0" y="1"/>
                  </a:cubicBezTo>
                  <a:close/>
                </a:path>
              </a:pathLst>
            </a:custGeom>
            <a:grpFill/>
            <a:ln w="10" cap="flat">
              <a:noFill/>
              <a:prstDash val="solid"/>
              <a:miter lim="800000"/>
              <a:headEnd/>
              <a:tailEnd/>
            </a:ln>
          </p:spPr>
          <p:txBody>
            <a:bodyPr vert="horz" wrap="square" lIns="91440" tIns="45720" rIns="91440" bIns="45720" numCol="1" anchor="ctr" anchorCtr="0" compatLnSpc="1">
              <a:prstTxWarp prst="textNoShape">
                <a:avLst/>
              </a:prstTxWarp>
            </a:bodyPr>
            <a:lstStyle/>
            <a:p>
              <a:endParaRPr lang="en-US" sz="2800">
                <a:latin typeface="Arial" panose="020B0604020202020204" pitchFamily="34" charset="0"/>
                <a:cs typeface="Arial" panose="020B0604020202020204" pitchFamily="34" charset="0"/>
              </a:endParaRPr>
            </a:p>
          </p:txBody>
        </p:sp>
        <p:sp>
          <p:nvSpPr>
            <p:cNvPr id="73" name="Freeform 640">
              <a:extLst>
                <a:ext uri="{FF2B5EF4-FFF2-40B4-BE49-F238E27FC236}">
                  <a16:creationId xmlns:a16="http://schemas.microsoft.com/office/drawing/2014/main" id="{E9128B86-CCB5-4DA0-BB70-F0051B89C07D}"/>
                </a:ext>
              </a:extLst>
            </p:cNvPr>
            <p:cNvSpPr>
              <a:spLocks/>
            </p:cNvSpPr>
            <p:nvPr/>
          </p:nvSpPr>
          <p:spPr bwMode="black">
            <a:xfrm>
              <a:off x="4869383" y="1577215"/>
              <a:ext cx="159092" cy="60500"/>
            </a:xfrm>
            <a:custGeom>
              <a:avLst/>
              <a:gdLst>
                <a:gd name="T0" fmla="*/ 23 w 104"/>
                <a:gd name="T1" fmla="*/ 14 h 40"/>
                <a:gd name="T2" fmla="*/ 23 w 104"/>
                <a:gd name="T3" fmla="*/ 23 h 40"/>
                <a:gd name="T4" fmla="*/ 38 w 104"/>
                <a:gd name="T5" fmla="*/ 37 h 40"/>
                <a:gd name="T6" fmla="*/ 67 w 104"/>
                <a:gd name="T7" fmla="*/ 34 h 40"/>
                <a:gd name="T8" fmla="*/ 98 w 104"/>
                <a:gd name="T9" fmla="*/ 23 h 40"/>
                <a:gd name="T10" fmla="*/ 104 w 104"/>
                <a:gd name="T11" fmla="*/ 11 h 40"/>
                <a:gd name="T12" fmla="*/ 93 w 104"/>
                <a:gd name="T13" fmla="*/ 2 h 40"/>
                <a:gd name="T14" fmla="*/ 35 w 104"/>
                <a:gd name="T15" fmla="*/ 8 h 40"/>
                <a:gd name="T16" fmla="*/ 17 w 104"/>
                <a:gd name="T17" fmla="*/ 0 h 40"/>
                <a:gd name="T18" fmla="*/ 0 w 104"/>
                <a:gd name="T19" fmla="*/ 8 h 40"/>
                <a:gd name="T20" fmla="*/ 12 w 104"/>
                <a:gd name="T21" fmla="*/ 17 h 40"/>
                <a:gd name="T22" fmla="*/ 23 w 104"/>
                <a:gd name="T23" fmla="*/ 1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40">
                  <a:moveTo>
                    <a:pt x="23" y="14"/>
                  </a:moveTo>
                  <a:cubicBezTo>
                    <a:pt x="23" y="23"/>
                    <a:pt x="23" y="23"/>
                    <a:pt x="23" y="23"/>
                  </a:cubicBezTo>
                  <a:cubicBezTo>
                    <a:pt x="23" y="23"/>
                    <a:pt x="41" y="34"/>
                    <a:pt x="38" y="37"/>
                  </a:cubicBezTo>
                  <a:cubicBezTo>
                    <a:pt x="35" y="40"/>
                    <a:pt x="67" y="34"/>
                    <a:pt x="67" y="34"/>
                  </a:cubicBezTo>
                  <a:cubicBezTo>
                    <a:pt x="98" y="23"/>
                    <a:pt x="98" y="23"/>
                    <a:pt x="98" y="23"/>
                  </a:cubicBezTo>
                  <a:cubicBezTo>
                    <a:pt x="104" y="11"/>
                    <a:pt x="104" y="11"/>
                    <a:pt x="104" y="11"/>
                  </a:cubicBezTo>
                  <a:cubicBezTo>
                    <a:pt x="93" y="2"/>
                    <a:pt x="93" y="2"/>
                    <a:pt x="93" y="2"/>
                  </a:cubicBezTo>
                  <a:cubicBezTo>
                    <a:pt x="35" y="8"/>
                    <a:pt x="35" y="8"/>
                    <a:pt x="35" y="8"/>
                  </a:cubicBezTo>
                  <a:cubicBezTo>
                    <a:pt x="17" y="0"/>
                    <a:pt x="17" y="0"/>
                    <a:pt x="17" y="0"/>
                  </a:cubicBezTo>
                  <a:cubicBezTo>
                    <a:pt x="0" y="8"/>
                    <a:pt x="0" y="8"/>
                    <a:pt x="0" y="8"/>
                  </a:cubicBezTo>
                  <a:cubicBezTo>
                    <a:pt x="0" y="8"/>
                    <a:pt x="9" y="14"/>
                    <a:pt x="12" y="17"/>
                  </a:cubicBezTo>
                  <a:cubicBezTo>
                    <a:pt x="14" y="17"/>
                    <a:pt x="23" y="14"/>
                    <a:pt x="23" y="14"/>
                  </a:cubicBezTo>
                  <a:close/>
                </a:path>
              </a:pathLst>
            </a:custGeom>
            <a:grpFill/>
            <a:ln w="10" cap="flat">
              <a:noFill/>
              <a:prstDash val="solid"/>
              <a:miter lim="800000"/>
              <a:headEnd/>
              <a:tailEnd/>
            </a:ln>
          </p:spPr>
          <p:txBody>
            <a:bodyPr vert="horz" wrap="square" lIns="91440" tIns="45720" rIns="91440" bIns="45720" numCol="1" anchor="ctr" anchorCtr="0" compatLnSpc="1">
              <a:prstTxWarp prst="textNoShape">
                <a:avLst/>
              </a:prstTxWarp>
            </a:bodyPr>
            <a:lstStyle/>
            <a:p>
              <a:endParaRPr lang="en-US" sz="2800">
                <a:latin typeface="Arial" panose="020B0604020202020204" pitchFamily="34" charset="0"/>
                <a:cs typeface="Arial" panose="020B0604020202020204" pitchFamily="34" charset="0"/>
              </a:endParaRPr>
            </a:p>
          </p:txBody>
        </p:sp>
        <p:sp>
          <p:nvSpPr>
            <p:cNvPr id="74" name="Freeform 641">
              <a:extLst>
                <a:ext uri="{FF2B5EF4-FFF2-40B4-BE49-F238E27FC236}">
                  <a16:creationId xmlns:a16="http://schemas.microsoft.com/office/drawing/2014/main" id="{9E3AB4CB-E015-42BD-AC85-D545C436863B}"/>
                </a:ext>
              </a:extLst>
            </p:cNvPr>
            <p:cNvSpPr>
              <a:spLocks/>
            </p:cNvSpPr>
            <p:nvPr/>
          </p:nvSpPr>
          <p:spPr bwMode="black">
            <a:xfrm>
              <a:off x="3735579" y="2585537"/>
              <a:ext cx="127722" cy="56019"/>
            </a:xfrm>
            <a:custGeom>
              <a:avLst/>
              <a:gdLst>
                <a:gd name="T0" fmla="*/ 64 w 84"/>
                <a:gd name="T1" fmla="*/ 6 h 37"/>
                <a:gd name="T2" fmla="*/ 50 w 84"/>
                <a:gd name="T3" fmla="*/ 6 h 37"/>
                <a:gd name="T4" fmla="*/ 26 w 84"/>
                <a:gd name="T5" fmla="*/ 0 h 37"/>
                <a:gd name="T6" fmla="*/ 26 w 84"/>
                <a:gd name="T7" fmla="*/ 6 h 37"/>
                <a:gd name="T8" fmla="*/ 26 w 84"/>
                <a:gd name="T9" fmla="*/ 23 h 37"/>
                <a:gd name="T10" fmla="*/ 6 w 84"/>
                <a:gd name="T11" fmla="*/ 23 h 37"/>
                <a:gd name="T12" fmla="*/ 0 w 84"/>
                <a:gd name="T13" fmla="*/ 29 h 37"/>
                <a:gd name="T14" fmla="*/ 12 w 84"/>
                <a:gd name="T15" fmla="*/ 32 h 37"/>
                <a:gd name="T16" fmla="*/ 21 w 84"/>
                <a:gd name="T17" fmla="*/ 32 h 37"/>
                <a:gd name="T18" fmla="*/ 29 w 84"/>
                <a:gd name="T19" fmla="*/ 29 h 37"/>
                <a:gd name="T20" fmla="*/ 32 w 84"/>
                <a:gd name="T21" fmla="*/ 37 h 37"/>
                <a:gd name="T22" fmla="*/ 44 w 84"/>
                <a:gd name="T23" fmla="*/ 34 h 37"/>
                <a:gd name="T24" fmla="*/ 47 w 84"/>
                <a:gd name="T25" fmla="*/ 29 h 37"/>
                <a:gd name="T26" fmla="*/ 61 w 84"/>
                <a:gd name="T27" fmla="*/ 26 h 37"/>
                <a:gd name="T28" fmla="*/ 81 w 84"/>
                <a:gd name="T29" fmla="*/ 26 h 37"/>
                <a:gd name="T30" fmla="*/ 81 w 84"/>
                <a:gd name="T31" fmla="*/ 17 h 37"/>
                <a:gd name="T32" fmla="*/ 64 w 84"/>
                <a:gd name="T33"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37">
                  <a:moveTo>
                    <a:pt x="64" y="6"/>
                  </a:moveTo>
                  <a:cubicBezTo>
                    <a:pt x="64" y="0"/>
                    <a:pt x="52" y="3"/>
                    <a:pt x="50" y="6"/>
                  </a:cubicBezTo>
                  <a:cubicBezTo>
                    <a:pt x="47" y="6"/>
                    <a:pt x="32" y="0"/>
                    <a:pt x="26" y="0"/>
                  </a:cubicBezTo>
                  <a:cubicBezTo>
                    <a:pt x="23" y="0"/>
                    <a:pt x="26" y="6"/>
                    <a:pt x="26" y="6"/>
                  </a:cubicBezTo>
                  <a:cubicBezTo>
                    <a:pt x="26" y="23"/>
                    <a:pt x="26" y="23"/>
                    <a:pt x="26" y="23"/>
                  </a:cubicBezTo>
                  <a:cubicBezTo>
                    <a:pt x="6" y="23"/>
                    <a:pt x="6" y="23"/>
                    <a:pt x="6" y="23"/>
                  </a:cubicBezTo>
                  <a:cubicBezTo>
                    <a:pt x="6" y="23"/>
                    <a:pt x="0" y="26"/>
                    <a:pt x="0" y="29"/>
                  </a:cubicBezTo>
                  <a:cubicBezTo>
                    <a:pt x="0" y="32"/>
                    <a:pt x="9" y="32"/>
                    <a:pt x="12" y="32"/>
                  </a:cubicBezTo>
                  <a:cubicBezTo>
                    <a:pt x="12" y="32"/>
                    <a:pt x="18" y="32"/>
                    <a:pt x="21" y="32"/>
                  </a:cubicBezTo>
                  <a:cubicBezTo>
                    <a:pt x="23" y="32"/>
                    <a:pt x="29" y="29"/>
                    <a:pt x="29" y="29"/>
                  </a:cubicBezTo>
                  <a:cubicBezTo>
                    <a:pt x="29" y="29"/>
                    <a:pt x="32" y="34"/>
                    <a:pt x="32" y="37"/>
                  </a:cubicBezTo>
                  <a:cubicBezTo>
                    <a:pt x="44" y="34"/>
                    <a:pt x="44" y="34"/>
                    <a:pt x="44" y="34"/>
                  </a:cubicBezTo>
                  <a:cubicBezTo>
                    <a:pt x="44" y="32"/>
                    <a:pt x="47" y="29"/>
                    <a:pt x="47" y="29"/>
                  </a:cubicBezTo>
                  <a:cubicBezTo>
                    <a:pt x="61" y="26"/>
                    <a:pt x="61" y="26"/>
                    <a:pt x="61" y="26"/>
                  </a:cubicBezTo>
                  <a:cubicBezTo>
                    <a:pt x="61" y="26"/>
                    <a:pt x="79" y="26"/>
                    <a:pt x="81" y="26"/>
                  </a:cubicBezTo>
                  <a:cubicBezTo>
                    <a:pt x="81" y="26"/>
                    <a:pt x="84" y="23"/>
                    <a:pt x="81" y="17"/>
                  </a:cubicBezTo>
                  <a:cubicBezTo>
                    <a:pt x="76" y="11"/>
                    <a:pt x="67" y="8"/>
                    <a:pt x="64" y="6"/>
                  </a:cubicBezTo>
                  <a:close/>
                </a:path>
              </a:pathLst>
            </a:custGeom>
            <a:grpFill/>
            <a:ln w="10" cap="flat">
              <a:noFill/>
              <a:prstDash val="solid"/>
              <a:miter lim="800000"/>
              <a:headEnd/>
              <a:tailEnd/>
            </a:ln>
          </p:spPr>
          <p:txBody>
            <a:bodyPr vert="horz" wrap="square" lIns="91440" tIns="45720" rIns="91440" bIns="45720" numCol="1" anchor="ctr" anchorCtr="0" compatLnSpc="1">
              <a:prstTxWarp prst="textNoShape">
                <a:avLst/>
              </a:prstTxWarp>
            </a:bodyPr>
            <a:lstStyle/>
            <a:p>
              <a:endParaRPr lang="en-US" sz="2800">
                <a:latin typeface="Arial" panose="020B0604020202020204" pitchFamily="34" charset="0"/>
                <a:cs typeface="Arial" panose="020B0604020202020204" pitchFamily="34" charset="0"/>
              </a:endParaRPr>
            </a:p>
          </p:txBody>
        </p:sp>
        <p:sp>
          <p:nvSpPr>
            <p:cNvPr id="75" name="Freeform 642">
              <a:extLst>
                <a:ext uri="{FF2B5EF4-FFF2-40B4-BE49-F238E27FC236}">
                  <a16:creationId xmlns:a16="http://schemas.microsoft.com/office/drawing/2014/main" id="{63CD8E32-83C9-4C51-B1C7-2AECB23B6A35}"/>
                </a:ext>
              </a:extLst>
            </p:cNvPr>
            <p:cNvSpPr>
              <a:spLocks/>
            </p:cNvSpPr>
            <p:nvPr/>
          </p:nvSpPr>
          <p:spPr bwMode="black">
            <a:xfrm>
              <a:off x="3556321" y="2513834"/>
              <a:ext cx="197183" cy="80666"/>
            </a:xfrm>
            <a:custGeom>
              <a:avLst/>
              <a:gdLst>
                <a:gd name="T0" fmla="*/ 131 w 131"/>
                <a:gd name="T1" fmla="*/ 41 h 53"/>
                <a:gd name="T2" fmla="*/ 116 w 131"/>
                <a:gd name="T3" fmla="*/ 38 h 53"/>
                <a:gd name="T4" fmla="*/ 96 w 131"/>
                <a:gd name="T5" fmla="*/ 18 h 53"/>
                <a:gd name="T6" fmla="*/ 58 w 131"/>
                <a:gd name="T7" fmla="*/ 6 h 53"/>
                <a:gd name="T8" fmla="*/ 18 w 131"/>
                <a:gd name="T9" fmla="*/ 3 h 53"/>
                <a:gd name="T10" fmla="*/ 0 w 131"/>
                <a:gd name="T11" fmla="*/ 18 h 53"/>
                <a:gd name="T12" fmla="*/ 0 w 131"/>
                <a:gd name="T13" fmla="*/ 21 h 53"/>
                <a:gd name="T14" fmla="*/ 0 w 131"/>
                <a:gd name="T15" fmla="*/ 29 h 53"/>
                <a:gd name="T16" fmla="*/ 15 w 131"/>
                <a:gd name="T17" fmla="*/ 15 h 53"/>
                <a:gd name="T18" fmla="*/ 27 w 131"/>
                <a:gd name="T19" fmla="*/ 9 h 53"/>
                <a:gd name="T20" fmla="*/ 32 w 131"/>
                <a:gd name="T21" fmla="*/ 12 h 53"/>
                <a:gd name="T22" fmla="*/ 47 w 131"/>
                <a:gd name="T23" fmla="*/ 18 h 53"/>
                <a:gd name="T24" fmla="*/ 67 w 131"/>
                <a:gd name="T25" fmla="*/ 23 h 53"/>
                <a:gd name="T26" fmla="*/ 73 w 131"/>
                <a:gd name="T27" fmla="*/ 29 h 53"/>
                <a:gd name="T28" fmla="*/ 76 w 131"/>
                <a:gd name="T29" fmla="*/ 50 h 53"/>
                <a:gd name="T30" fmla="*/ 93 w 131"/>
                <a:gd name="T31" fmla="*/ 53 h 53"/>
                <a:gd name="T32" fmla="*/ 122 w 131"/>
                <a:gd name="T33" fmla="*/ 50 h 53"/>
                <a:gd name="T34" fmla="*/ 131 w 131"/>
                <a:gd name="T35" fmla="*/ 4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1" h="53">
                  <a:moveTo>
                    <a:pt x="131" y="41"/>
                  </a:moveTo>
                  <a:cubicBezTo>
                    <a:pt x="131" y="41"/>
                    <a:pt x="122" y="38"/>
                    <a:pt x="116" y="38"/>
                  </a:cubicBezTo>
                  <a:cubicBezTo>
                    <a:pt x="114" y="38"/>
                    <a:pt x="96" y="21"/>
                    <a:pt x="96" y="18"/>
                  </a:cubicBezTo>
                  <a:cubicBezTo>
                    <a:pt x="93" y="15"/>
                    <a:pt x="58" y="6"/>
                    <a:pt x="58" y="6"/>
                  </a:cubicBezTo>
                  <a:cubicBezTo>
                    <a:pt x="18" y="3"/>
                    <a:pt x="18" y="3"/>
                    <a:pt x="18" y="3"/>
                  </a:cubicBezTo>
                  <a:cubicBezTo>
                    <a:pt x="18" y="0"/>
                    <a:pt x="0" y="18"/>
                    <a:pt x="0" y="18"/>
                  </a:cubicBezTo>
                  <a:cubicBezTo>
                    <a:pt x="0" y="21"/>
                    <a:pt x="0" y="21"/>
                    <a:pt x="0" y="21"/>
                  </a:cubicBezTo>
                  <a:cubicBezTo>
                    <a:pt x="0" y="21"/>
                    <a:pt x="0" y="26"/>
                    <a:pt x="0" y="29"/>
                  </a:cubicBezTo>
                  <a:cubicBezTo>
                    <a:pt x="3" y="29"/>
                    <a:pt x="15" y="21"/>
                    <a:pt x="15" y="15"/>
                  </a:cubicBezTo>
                  <a:cubicBezTo>
                    <a:pt x="18" y="12"/>
                    <a:pt x="27" y="9"/>
                    <a:pt x="27" y="9"/>
                  </a:cubicBezTo>
                  <a:cubicBezTo>
                    <a:pt x="29" y="6"/>
                    <a:pt x="32" y="12"/>
                    <a:pt x="32" y="12"/>
                  </a:cubicBezTo>
                  <a:cubicBezTo>
                    <a:pt x="35" y="12"/>
                    <a:pt x="47" y="18"/>
                    <a:pt x="47" y="18"/>
                  </a:cubicBezTo>
                  <a:cubicBezTo>
                    <a:pt x="67" y="23"/>
                    <a:pt x="67" y="23"/>
                    <a:pt x="67" y="23"/>
                  </a:cubicBezTo>
                  <a:cubicBezTo>
                    <a:pt x="73" y="29"/>
                    <a:pt x="73" y="29"/>
                    <a:pt x="73" y="29"/>
                  </a:cubicBezTo>
                  <a:cubicBezTo>
                    <a:pt x="73" y="29"/>
                    <a:pt x="76" y="47"/>
                    <a:pt x="76" y="50"/>
                  </a:cubicBezTo>
                  <a:cubicBezTo>
                    <a:pt x="76" y="53"/>
                    <a:pt x="93" y="53"/>
                    <a:pt x="93" y="53"/>
                  </a:cubicBezTo>
                  <a:cubicBezTo>
                    <a:pt x="122" y="50"/>
                    <a:pt x="122" y="50"/>
                    <a:pt x="122" y="50"/>
                  </a:cubicBezTo>
                  <a:cubicBezTo>
                    <a:pt x="122" y="50"/>
                    <a:pt x="131" y="44"/>
                    <a:pt x="131" y="41"/>
                  </a:cubicBezTo>
                  <a:close/>
                </a:path>
              </a:pathLst>
            </a:custGeom>
            <a:grpFill/>
            <a:ln w="10" cap="flat">
              <a:noFill/>
              <a:prstDash val="solid"/>
              <a:miter lim="800000"/>
              <a:headEnd/>
              <a:tailEnd/>
            </a:ln>
          </p:spPr>
          <p:txBody>
            <a:bodyPr vert="horz" wrap="square" lIns="91440" tIns="45720" rIns="91440" bIns="45720" numCol="1" anchor="ctr" anchorCtr="0" compatLnSpc="1">
              <a:prstTxWarp prst="textNoShape">
                <a:avLst/>
              </a:prstTxWarp>
            </a:bodyPr>
            <a:lstStyle/>
            <a:p>
              <a:endParaRPr lang="en-US" sz="2800">
                <a:latin typeface="Arial" panose="020B0604020202020204" pitchFamily="34" charset="0"/>
                <a:cs typeface="Arial" panose="020B0604020202020204" pitchFamily="34" charset="0"/>
              </a:endParaRPr>
            </a:p>
          </p:txBody>
        </p:sp>
      </p:grpSp>
      <p:sp>
        <p:nvSpPr>
          <p:cNvPr id="32" name="Rectangle 1"/>
          <p:cNvSpPr>
            <a:spLocks/>
          </p:cNvSpPr>
          <p:nvPr/>
        </p:nvSpPr>
        <p:spPr bwMode="auto">
          <a:xfrm>
            <a:off x="1815881" y="542670"/>
            <a:ext cx="856484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de-DE" sz="4400" dirty="0">
                <a:solidFill>
                  <a:schemeClr val="tx1">
                    <a:lumMod val="50000"/>
                  </a:schemeClr>
                </a:solidFill>
                <a:latin typeface="+mj-lt"/>
                <a:ea typeface="ＭＳ Ｐゴシック" charset="0"/>
                <a:cs typeface="ＭＳ Ｐゴシック" charset="0"/>
                <a:sym typeface="Bebas Neue" charset="0"/>
              </a:rPr>
              <a:t>Professional Certification </a:t>
            </a:r>
            <a:r>
              <a:rPr lang="de-DE" sz="4400" dirty="0" err="1">
                <a:solidFill>
                  <a:schemeClr val="tx1">
                    <a:lumMod val="50000"/>
                  </a:schemeClr>
                </a:solidFill>
                <a:latin typeface="+mj-lt"/>
                <a:ea typeface="ＭＳ Ｐゴシック" charset="0"/>
                <a:cs typeface="ＭＳ Ｐゴシック" charset="0"/>
                <a:sym typeface="Bebas Neue" charset="0"/>
              </a:rPr>
              <a:t>Program</a:t>
            </a:r>
            <a:endParaRPr lang="de-DE" sz="4400" dirty="0">
              <a:solidFill>
                <a:schemeClr val="tx1">
                  <a:lumMod val="50000"/>
                </a:schemeClr>
              </a:solidFill>
              <a:latin typeface="+mj-lt"/>
              <a:ea typeface="ＭＳ Ｐゴシック" charset="0"/>
              <a:cs typeface="ＭＳ Ｐゴシック" charset="0"/>
              <a:sym typeface="Bebas Neue" charset="0"/>
            </a:endParaRPr>
          </a:p>
        </p:txBody>
      </p:sp>
      <p:grpSp>
        <p:nvGrpSpPr>
          <p:cNvPr id="7" name="Gruppieren 6">
            <a:extLst>
              <a:ext uri="{FF2B5EF4-FFF2-40B4-BE49-F238E27FC236}">
                <a16:creationId xmlns:a16="http://schemas.microsoft.com/office/drawing/2014/main" id="{30429BC3-E069-4DA1-B04E-6F9E1AFDF015}"/>
              </a:ext>
            </a:extLst>
          </p:cNvPr>
          <p:cNvGrpSpPr/>
          <p:nvPr/>
        </p:nvGrpSpPr>
        <p:grpSpPr>
          <a:xfrm>
            <a:off x="7829158" y="2084755"/>
            <a:ext cx="3638424" cy="4071619"/>
            <a:chOff x="1096053" y="2744495"/>
            <a:chExt cx="2868522" cy="3367233"/>
          </a:xfrm>
        </p:grpSpPr>
        <p:pic>
          <p:nvPicPr>
            <p:cNvPr id="2" name="Grafik 1">
              <a:extLst>
                <a:ext uri="{FF2B5EF4-FFF2-40B4-BE49-F238E27FC236}">
                  <a16:creationId xmlns:a16="http://schemas.microsoft.com/office/drawing/2014/main" id="{01702F70-2C78-4B37-8FD8-53358D898373}"/>
                </a:ext>
              </a:extLst>
            </p:cNvPr>
            <p:cNvPicPr>
              <a:picLocks noChangeAspect="1"/>
            </p:cNvPicPr>
            <p:nvPr/>
          </p:nvPicPr>
          <p:blipFill rotWithShape="1">
            <a:blip r:embed="rId3"/>
            <a:srcRect l="26002" t="22479" r="40045" b="6666"/>
            <a:stretch/>
          </p:blipFill>
          <p:spPr>
            <a:xfrm>
              <a:off x="1096053" y="2744495"/>
              <a:ext cx="2868522" cy="3367233"/>
            </a:xfrm>
            <a:prstGeom prst="rect">
              <a:avLst/>
            </a:prstGeom>
            <a:ln>
              <a:solidFill>
                <a:schemeClr val="bg1">
                  <a:lumMod val="75000"/>
                </a:schemeClr>
              </a:solidFill>
            </a:ln>
          </p:spPr>
        </p:pic>
        <p:pic>
          <p:nvPicPr>
            <p:cNvPr id="6" name="Grafik 5">
              <a:extLst>
                <a:ext uri="{FF2B5EF4-FFF2-40B4-BE49-F238E27FC236}">
                  <a16:creationId xmlns:a16="http://schemas.microsoft.com/office/drawing/2014/main" id="{9B9AA60B-529E-4C0A-B7CA-65F4543DC0E8}"/>
                </a:ext>
              </a:extLst>
            </p:cNvPr>
            <p:cNvPicPr>
              <a:picLocks noChangeAspect="1"/>
            </p:cNvPicPr>
            <p:nvPr/>
          </p:nvPicPr>
          <p:blipFill rotWithShape="1">
            <a:blip r:embed="rId4"/>
            <a:srcRect l="36685" t="75142" r="52711" b="5036"/>
            <a:stretch/>
          </p:blipFill>
          <p:spPr>
            <a:xfrm>
              <a:off x="2013774" y="5168277"/>
              <a:ext cx="897319" cy="943451"/>
            </a:xfrm>
            <a:prstGeom prst="rect">
              <a:avLst/>
            </a:prstGeom>
            <a:ln>
              <a:noFill/>
            </a:ln>
          </p:spPr>
        </p:pic>
      </p:grpSp>
      <p:sp>
        <p:nvSpPr>
          <p:cNvPr id="34" name="Rechteck 33">
            <a:extLst>
              <a:ext uri="{FF2B5EF4-FFF2-40B4-BE49-F238E27FC236}">
                <a16:creationId xmlns:a16="http://schemas.microsoft.com/office/drawing/2014/main" id="{309C201D-4A70-41F4-A0C1-E87FA2E1A9E0}"/>
              </a:ext>
            </a:extLst>
          </p:cNvPr>
          <p:cNvSpPr/>
          <p:nvPr/>
        </p:nvSpPr>
        <p:spPr>
          <a:xfrm>
            <a:off x="4368800" y="2082617"/>
            <a:ext cx="3486458" cy="2739211"/>
          </a:xfrm>
          <a:prstGeom prst="rect">
            <a:avLst/>
          </a:prstGeom>
        </p:spPr>
        <p:txBody>
          <a:bodyPr wrap="square">
            <a:spAutoFit/>
          </a:bodyPr>
          <a:lstStyle/>
          <a:p>
            <a:pPr marL="342900" indent="-342900">
              <a:buFont typeface="Arial" panose="020B0604020202020204" pitchFamily="34" charset="0"/>
              <a:buChar char="•"/>
            </a:pPr>
            <a:r>
              <a:rPr lang="de-DE" sz="2000" dirty="0">
                <a:solidFill>
                  <a:schemeClr val="tx1">
                    <a:lumMod val="50000"/>
                  </a:schemeClr>
                </a:solidFill>
                <a:ea typeface="Roboto Light" panose="02000000000000000000" pitchFamily="2" charset="0"/>
                <a:cs typeface="Arial" panose="020B0604020202020204" pitchFamily="34" charset="0"/>
              </a:rPr>
              <a:t>Certification </a:t>
            </a:r>
            <a:r>
              <a:rPr lang="de-DE" sz="2000" dirty="0" err="1">
                <a:solidFill>
                  <a:schemeClr val="tx1">
                    <a:lumMod val="50000"/>
                  </a:schemeClr>
                </a:solidFill>
                <a:ea typeface="Roboto Light" panose="02000000000000000000" pitchFamily="2" charset="0"/>
                <a:cs typeface="Arial" panose="020B0604020202020204" pitchFamily="34" charset="0"/>
              </a:rPr>
              <a:t>Program</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of</a:t>
            </a:r>
            <a:r>
              <a:rPr lang="de-DE" sz="2000" dirty="0">
                <a:solidFill>
                  <a:schemeClr val="tx1">
                    <a:lumMod val="50000"/>
                  </a:schemeClr>
                </a:solidFill>
                <a:ea typeface="Roboto Light" panose="02000000000000000000" pitchFamily="2" charset="0"/>
                <a:cs typeface="Arial" panose="020B0604020202020204" pitchFamily="34" charset="0"/>
              </a:rPr>
              <a:t> buildingSMART International</a:t>
            </a:r>
          </a:p>
          <a:p>
            <a:pPr marL="342900" indent="-342900">
              <a:buFont typeface="Arial" panose="020B0604020202020204" pitchFamily="34" charset="0"/>
              <a:buChar char="•"/>
            </a:pPr>
            <a:endParaRPr lang="de-DE" sz="2000" dirty="0">
              <a:solidFill>
                <a:schemeClr val="tx1">
                  <a:lumMod val="50000"/>
                </a:schemeClr>
              </a:solidFill>
              <a:ea typeface="Roboto Light" panose="02000000000000000000" pitchFamily="2" charset="0"/>
              <a:cs typeface="Arial" panose="020B0604020202020204" pitchFamily="34" charset="0"/>
            </a:endParaRPr>
          </a:p>
          <a:p>
            <a:pPr marL="342900" indent="-342900">
              <a:buFont typeface="Arial" panose="020B0604020202020204" pitchFamily="34" charset="0"/>
              <a:buChar char="•"/>
            </a:pPr>
            <a:r>
              <a:rPr lang="de-DE" sz="2000" dirty="0">
                <a:solidFill>
                  <a:schemeClr val="tx1">
                    <a:lumMod val="50000"/>
                  </a:schemeClr>
                </a:solidFill>
                <a:ea typeface="Roboto Light" panose="02000000000000000000" pitchFamily="2" charset="0"/>
                <a:cs typeface="Arial" panose="020B0604020202020204" pitchFamily="34" charset="0"/>
              </a:rPr>
              <a:t>Development and </a:t>
            </a:r>
            <a:r>
              <a:rPr lang="de-DE" sz="2000" dirty="0" err="1">
                <a:solidFill>
                  <a:schemeClr val="tx1">
                    <a:lumMod val="50000"/>
                  </a:schemeClr>
                </a:solidFill>
                <a:ea typeface="Roboto Light" panose="02000000000000000000" pitchFamily="2" charset="0"/>
                <a:cs typeface="Arial" panose="020B0604020202020204" pitchFamily="34" charset="0"/>
              </a:rPr>
              <a:t>coordination</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by</a:t>
            </a:r>
            <a:r>
              <a:rPr lang="de-DE" sz="2000" dirty="0">
                <a:solidFill>
                  <a:schemeClr val="tx1">
                    <a:lumMod val="50000"/>
                  </a:schemeClr>
                </a:solidFill>
                <a:ea typeface="Roboto Light" panose="02000000000000000000" pitchFamily="2" charset="0"/>
                <a:cs typeface="Arial" panose="020B0604020202020204" pitchFamily="34" charset="0"/>
              </a:rPr>
              <a:t> international </a:t>
            </a:r>
            <a:r>
              <a:rPr lang="de-DE" sz="2000" dirty="0" err="1">
                <a:solidFill>
                  <a:schemeClr val="tx1">
                    <a:lumMod val="50000"/>
                  </a:schemeClr>
                </a:solidFill>
                <a:ea typeface="Roboto Light" panose="02000000000000000000" pitchFamily="2" charset="0"/>
                <a:cs typeface="Arial" panose="020B0604020202020204" pitchFamily="34" charset="0"/>
              </a:rPr>
              <a:t>committee</a:t>
            </a:r>
            <a:endParaRPr lang="de-DE" sz="1600" dirty="0">
              <a:solidFill>
                <a:schemeClr val="tx1">
                  <a:lumMod val="50000"/>
                </a:schemeClr>
              </a:solidFill>
              <a:ea typeface="Roboto Light" panose="02000000000000000000" pitchFamily="2" charset="0"/>
              <a:cs typeface="Arial" panose="020B0604020202020204" pitchFamily="34" charset="0"/>
            </a:endParaRPr>
          </a:p>
          <a:p>
            <a:pPr algn="just"/>
            <a:endParaRPr lang="de-DE" sz="1600" dirty="0">
              <a:solidFill>
                <a:schemeClr val="tx1">
                  <a:lumMod val="50000"/>
                </a:schemeClr>
              </a:solidFill>
              <a:ea typeface="Roboto Light" panose="02000000000000000000" pitchFamily="2" charset="0"/>
              <a:cs typeface="Arial" panose="020B0604020202020204" pitchFamily="34" charset="0"/>
            </a:endParaRPr>
          </a:p>
          <a:p>
            <a:pPr algn="just"/>
            <a:endParaRPr lang="de-DE" sz="1600" dirty="0">
              <a:solidFill>
                <a:schemeClr val="tx1">
                  <a:lumMod val="50000"/>
                </a:schemeClr>
              </a:solidFill>
              <a:ea typeface="Roboto Light" panose="02000000000000000000" pitchFamily="2" charset="0"/>
              <a:cs typeface="Arial" panose="020B0604020202020204" pitchFamily="34" charset="0"/>
            </a:endParaRPr>
          </a:p>
        </p:txBody>
      </p:sp>
      <p:sp>
        <p:nvSpPr>
          <p:cNvPr id="36" name="Rectangle 2">
            <a:extLst>
              <a:ext uri="{FF2B5EF4-FFF2-40B4-BE49-F238E27FC236}">
                <a16:creationId xmlns:a16="http://schemas.microsoft.com/office/drawing/2014/main" id="{9CAD7166-84BF-42B2-85E9-535DF6C95258}"/>
              </a:ext>
            </a:extLst>
          </p:cNvPr>
          <p:cNvSpPr>
            <a:spLocks/>
          </p:cNvSpPr>
          <p:nvPr/>
        </p:nvSpPr>
        <p:spPr bwMode="auto">
          <a:xfrm>
            <a:off x="4526205" y="349740"/>
            <a:ext cx="3146503"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sz="1400" dirty="0">
                <a:solidFill>
                  <a:srgbClr val="009EE0"/>
                </a:solidFill>
                <a:latin typeface="Arial" panose="020B0604020202020204" pitchFamily="34" charset="0"/>
                <a:ea typeface="ＭＳ Ｐゴシック" charset="0"/>
                <a:cs typeface="Arial" panose="020B0604020202020204" pitchFamily="34" charset="0"/>
                <a:sym typeface="Montserrat-Regular" charset="0"/>
              </a:rPr>
              <a:t>INTERNATIONAL STANDARDIZATION</a:t>
            </a:r>
          </a:p>
        </p:txBody>
      </p:sp>
    </p:spTree>
    <p:extLst>
      <p:ext uri="{BB962C8B-B14F-4D97-AF65-F5344CB8AC3E}">
        <p14:creationId xmlns:p14="http://schemas.microsoft.com/office/powerpoint/2010/main" val="210611328"/>
      </p:ext>
    </p:extLst>
  </p:cSld>
  <p:clrMapOvr>
    <a:masterClrMapping/>
  </p:clrMapOvr>
  <mc:AlternateContent xmlns:mc="http://schemas.openxmlformats.org/markup-compatibility/2006" xmlns:p14="http://schemas.microsoft.com/office/powerpoint/2010/main">
    <mc:Choice Requires="p14">
      <p:transition spd="slow" p14:dur="2500">
        <p14:revea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1"/>
          <p:cNvSpPr>
            <a:spLocks/>
          </p:cNvSpPr>
          <p:nvPr userDrawn="1"/>
        </p:nvSpPr>
        <p:spPr bwMode="auto">
          <a:xfrm>
            <a:off x="569339" y="542670"/>
            <a:ext cx="1105796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sz="4400" dirty="0">
                <a:solidFill>
                  <a:srgbClr val="4B4B4B"/>
                </a:solidFill>
                <a:latin typeface="Arial" panose="020B0604020202020204" pitchFamily="34" charset="0"/>
                <a:ea typeface="ＭＳ Ｐゴシック" charset="0"/>
                <a:cs typeface="Arial" panose="020B0604020202020204" pitchFamily="34" charset="0"/>
                <a:sym typeface="Bebas Neue" charset="0"/>
              </a:rPr>
              <a:t>Scope of Work buildingSMART International</a:t>
            </a:r>
          </a:p>
        </p:txBody>
      </p:sp>
      <p:sp>
        <p:nvSpPr>
          <p:cNvPr id="17" name="Rechteck 16">
            <a:extLst>
              <a:ext uri="{FF2B5EF4-FFF2-40B4-BE49-F238E27FC236}">
                <a16:creationId xmlns:a16="http://schemas.microsoft.com/office/drawing/2014/main" id="{0012B836-27E1-43D4-AE27-77EE697D2A9C}"/>
              </a:ext>
            </a:extLst>
          </p:cNvPr>
          <p:cNvSpPr/>
          <p:nvPr/>
        </p:nvSpPr>
        <p:spPr>
          <a:xfrm>
            <a:off x="932339" y="2082617"/>
            <a:ext cx="11409202" cy="3539430"/>
          </a:xfrm>
          <a:prstGeom prst="rect">
            <a:avLst/>
          </a:prstGeom>
        </p:spPr>
        <p:txBody>
          <a:bodyPr wrap="square">
            <a:spAutoFit/>
          </a:bodyPr>
          <a:lstStyle/>
          <a:p>
            <a:pPr marL="285750" indent="-285750">
              <a:buFont typeface="Arial" panose="020B0604020202020204" pitchFamily="34" charset="0"/>
              <a:buChar char="•"/>
            </a:pPr>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b="1" dirty="0" err="1">
                <a:solidFill>
                  <a:schemeClr val="tx1">
                    <a:lumMod val="50000"/>
                  </a:schemeClr>
                </a:solidFill>
                <a:ea typeface="Roboto Light" panose="02000000000000000000" pitchFamily="2" charset="0"/>
                <a:cs typeface="Arial" panose="020B0604020202020204" pitchFamily="34" charset="0"/>
              </a:rPr>
              <a:t>Program</a:t>
            </a:r>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b="1" dirty="0" err="1">
                <a:solidFill>
                  <a:schemeClr val="tx1">
                    <a:lumMod val="50000"/>
                  </a:schemeClr>
                </a:solidFill>
                <a:ea typeface="Roboto Light" panose="02000000000000000000" pitchFamily="2" charset="0"/>
                <a:cs typeface="Arial" panose="020B0604020202020204" pitchFamily="34" charset="0"/>
              </a:rPr>
              <a:t>initiator</a:t>
            </a:r>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dirty="0">
                <a:solidFill>
                  <a:schemeClr val="tx1">
                    <a:lumMod val="50000"/>
                  </a:schemeClr>
                </a:solidFill>
                <a:ea typeface="Roboto Light" panose="02000000000000000000" pitchFamily="2" charset="0"/>
                <a:cs typeface="Arial" panose="020B0604020202020204" pitchFamily="34" charset="0"/>
              </a:rPr>
              <a:t>and </a:t>
            </a:r>
            <a:r>
              <a:rPr lang="de-DE" sz="2000" dirty="0" err="1">
                <a:solidFill>
                  <a:schemeClr val="tx1">
                    <a:lumMod val="50000"/>
                  </a:schemeClr>
                </a:solidFill>
                <a:ea typeface="Roboto Light" panose="02000000000000000000" pitchFamily="2" charset="0"/>
                <a:cs typeface="Arial" panose="020B0604020202020204" pitchFamily="34" charset="0"/>
              </a:rPr>
              <a:t>point</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of</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contact</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for</a:t>
            </a:r>
            <a:r>
              <a:rPr lang="de-DE" sz="2000" dirty="0">
                <a:solidFill>
                  <a:schemeClr val="tx1">
                    <a:lumMod val="50000"/>
                  </a:schemeClr>
                </a:solidFill>
                <a:ea typeface="Roboto Light" panose="02000000000000000000" pitchFamily="2" charset="0"/>
                <a:cs typeface="Arial" panose="020B0604020202020204" pitchFamily="34" charset="0"/>
              </a:rPr>
              <a:t> national </a:t>
            </a:r>
            <a:r>
              <a:rPr lang="de-DE" sz="2000" dirty="0" err="1">
                <a:solidFill>
                  <a:schemeClr val="tx1">
                    <a:lumMod val="50000"/>
                  </a:schemeClr>
                </a:solidFill>
                <a:ea typeface="Roboto Light" panose="02000000000000000000" pitchFamily="2" charset="0"/>
                <a:cs typeface="Arial" panose="020B0604020202020204" pitchFamily="34" charset="0"/>
              </a:rPr>
              <a:t>chapters</a:t>
            </a:r>
            <a:endParaRPr lang="de-DE" sz="2000" dirty="0">
              <a:solidFill>
                <a:schemeClr val="tx1">
                  <a:lumMod val="50000"/>
                </a:schemeClr>
              </a:solidFill>
              <a:ea typeface="Roboto Light" panose="02000000000000000000" pitchFamily="2" charset="0"/>
              <a:cs typeface="Arial" panose="020B0604020202020204" pitchFamily="34" charset="0"/>
            </a:endParaRPr>
          </a:p>
          <a:p>
            <a:pPr marL="285750" indent="-285750">
              <a:buFont typeface="Arial" panose="020B0604020202020204" pitchFamily="34" charset="0"/>
              <a:buChar char="•"/>
            </a:pPr>
            <a:endParaRPr lang="de-DE" sz="2000" b="1" dirty="0">
              <a:solidFill>
                <a:schemeClr val="tx1">
                  <a:lumMod val="50000"/>
                </a:schemeClr>
              </a:solidFill>
              <a:ea typeface="Roboto Light" panose="02000000000000000000" pitchFamily="2" charset="0"/>
              <a:cs typeface="Arial" panose="020B0604020202020204" pitchFamily="34" charset="0"/>
            </a:endParaRPr>
          </a:p>
          <a:p>
            <a:pPr marL="285750" indent="-285750">
              <a:buFont typeface="Arial" panose="020B0604020202020204" pitchFamily="34" charset="0"/>
              <a:buChar char="•"/>
            </a:pPr>
            <a:r>
              <a:rPr lang="de-DE" sz="2000" dirty="0">
                <a:solidFill>
                  <a:schemeClr val="tx1">
                    <a:lumMod val="50000"/>
                  </a:schemeClr>
                </a:solidFill>
                <a:ea typeface="Roboto Light" panose="02000000000000000000" pitchFamily="2" charset="0"/>
                <a:cs typeface="Arial" panose="020B0604020202020204" pitchFamily="34" charset="0"/>
              </a:rPr>
              <a:t> 	Development </a:t>
            </a:r>
            <a:r>
              <a:rPr lang="de-DE" sz="2000" dirty="0" err="1">
                <a:solidFill>
                  <a:schemeClr val="tx1">
                    <a:lumMod val="50000"/>
                  </a:schemeClr>
                </a:solidFill>
                <a:ea typeface="Roboto Light" panose="02000000000000000000" pitchFamily="2" charset="0"/>
                <a:cs typeface="Arial" panose="020B0604020202020204" pitchFamily="34" charset="0"/>
              </a:rPr>
              <a:t>of</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b="1" dirty="0" err="1">
                <a:solidFill>
                  <a:schemeClr val="tx1">
                    <a:lumMod val="50000"/>
                  </a:schemeClr>
                </a:solidFill>
                <a:ea typeface="Roboto Light" panose="02000000000000000000" pitchFamily="2" charset="0"/>
                <a:cs typeface="Arial" panose="020B0604020202020204" pitchFamily="34" charset="0"/>
              </a:rPr>
              <a:t>minimum</a:t>
            </a:r>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b="1" dirty="0" err="1">
                <a:solidFill>
                  <a:schemeClr val="tx1">
                    <a:lumMod val="50000"/>
                  </a:schemeClr>
                </a:solidFill>
                <a:ea typeface="Roboto Light" panose="02000000000000000000" pitchFamily="2" charset="0"/>
                <a:cs typeface="Arial" panose="020B0604020202020204" pitchFamily="34" charset="0"/>
              </a:rPr>
              <a:t>requirements</a:t>
            </a:r>
            <a:r>
              <a:rPr lang="de-DE" sz="2000" dirty="0">
                <a:solidFill>
                  <a:schemeClr val="tx1">
                    <a:lumMod val="50000"/>
                  </a:schemeClr>
                </a:solidFill>
                <a:ea typeface="Roboto Light" panose="02000000000000000000" pitchFamily="2" charset="0"/>
                <a:cs typeface="Arial" panose="020B0604020202020204" pitchFamily="34" charset="0"/>
              </a:rPr>
              <a:t> on </a:t>
            </a:r>
            <a:r>
              <a:rPr lang="de-DE" sz="2000" b="1" dirty="0" err="1">
                <a:solidFill>
                  <a:schemeClr val="tx1">
                    <a:lumMod val="50000"/>
                  </a:schemeClr>
                </a:solidFill>
                <a:ea typeface="Roboto Light" panose="02000000000000000000" pitchFamily="2" charset="0"/>
                <a:cs typeface="Arial" panose="020B0604020202020204" pitchFamily="34" charset="0"/>
              </a:rPr>
              <a:t>teaching</a:t>
            </a:r>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b="1" dirty="0" err="1">
                <a:solidFill>
                  <a:schemeClr val="tx1">
                    <a:lumMod val="50000"/>
                  </a:schemeClr>
                </a:solidFill>
                <a:ea typeface="Roboto Light" panose="02000000000000000000" pitchFamily="2" charset="0"/>
                <a:cs typeface="Arial" panose="020B0604020202020204" pitchFamily="34" charset="0"/>
              </a:rPr>
              <a:t>content</a:t>
            </a:r>
            <a:endParaRPr lang="de-DE" sz="2000" b="1" dirty="0">
              <a:solidFill>
                <a:schemeClr val="tx1">
                  <a:lumMod val="50000"/>
                </a:schemeClr>
              </a:solidFill>
              <a:ea typeface="Roboto Light" panose="02000000000000000000" pitchFamily="2" charset="0"/>
              <a:cs typeface="Arial" panose="020B0604020202020204" pitchFamily="34" charset="0"/>
            </a:endParaRPr>
          </a:p>
          <a:p>
            <a:pPr marL="285750" indent="-285750">
              <a:buFont typeface="Arial" panose="020B0604020202020204" pitchFamily="34" charset="0"/>
              <a:buChar char="•"/>
            </a:pPr>
            <a:endParaRPr lang="de-DE" sz="2000" b="1" dirty="0">
              <a:solidFill>
                <a:schemeClr val="tx1">
                  <a:lumMod val="50000"/>
                </a:schemeClr>
              </a:solidFill>
              <a:ea typeface="Roboto Light" panose="02000000000000000000" pitchFamily="2" charset="0"/>
              <a:cs typeface="Arial" panose="020B0604020202020204" pitchFamily="34" charset="0"/>
            </a:endParaRPr>
          </a:p>
          <a:p>
            <a:pPr marL="285750" indent="-285750">
              <a:buFont typeface="Arial" panose="020B0604020202020204" pitchFamily="34" charset="0"/>
              <a:buChar char="•"/>
            </a:pPr>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b="1" dirty="0" err="1">
                <a:solidFill>
                  <a:schemeClr val="tx1">
                    <a:lumMod val="50000"/>
                  </a:schemeClr>
                </a:solidFill>
                <a:ea typeface="Roboto Light" panose="02000000000000000000" pitchFamily="2" charset="0"/>
                <a:cs typeface="Arial" panose="020B0604020202020204" pitchFamily="34" charset="0"/>
              </a:rPr>
              <a:t>Standardization</a:t>
            </a:r>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dirty="0">
                <a:solidFill>
                  <a:schemeClr val="tx1">
                    <a:lumMod val="50000"/>
                  </a:schemeClr>
                </a:solidFill>
                <a:ea typeface="Roboto Light" panose="02000000000000000000" pitchFamily="2" charset="0"/>
                <a:cs typeface="Arial" panose="020B0604020202020204" pitchFamily="34" charset="0"/>
              </a:rPr>
              <a:t>and</a:t>
            </a:r>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dissemination</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of</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b="1" dirty="0">
                <a:solidFill>
                  <a:schemeClr val="tx1">
                    <a:lumMod val="50000"/>
                  </a:schemeClr>
                </a:solidFill>
                <a:ea typeface="Roboto Light" panose="02000000000000000000" pitchFamily="2" charset="0"/>
                <a:cs typeface="Arial" panose="020B0604020202020204" pitchFamily="34" charset="0"/>
              </a:rPr>
              <a:t>openBIM </a:t>
            </a:r>
            <a:r>
              <a:rPr lang="de-DE" sz="2000" b="1" dirty="0" err="1">
                <a:solidFill>
                  <a:schemeClr val="tx1">
                    <a:lumMod val="50000"/>
                  </a:schemeClr>
                </a:solidFill>
                <a:ea typeface="Roboto Light" panose="02000000000000000000" pitchFamily="2" charset="0"/>
                <a:cs typeface="Arial" panose="020B0604020202020204" pitchFamily="34" charset="0"/>
              </a:rPr>
              <a:t>Certifications</a:t>
            </a:r>
            <a:endParaRPr lang="de-DE" sz="2000" b="1" dirty="0">
              <a:solidFill>
                <a:schemeClr val="tx1">
                  <a:lumMod val="50000"/>
                </a:schemeClr>
              </a:solidFill>
              <a:ea typeface="Roboto Light" panose="02000000000000000000" pitchFamily="2" charset="0"/>
              <a:cs typeface="Arial" panose="020B0604020202020204" pitchFamily="34" charset="0"/>
            </a:endParaRPr>
          </a:p>
          <a:p>
            <a:endParaRPr lang="de-DE" sz="2000" b="1" dirty="0">
              <a:solidFill>
                <a:schemeClr val="tx1">
                  <a:lumMod val="50000"/>
                </a:schemeClr>
              </a:solidFill>
              <a:ea typeface="Roboto Light" panose="02000000000000000000" pitchFamily="2" charset="0"/>
              <a:cs typeface="Arial" panose="020B0604020202020204" pitchFamily="34" charset="0"/>
            </a:endParaRPr>
          </a:p>
          <a:p>
            <a:pPr marL="285750" indent="-285750">
              <a:buFont typeface="Arial" panose="020B0604020202020204" pitchFamily="34" charset="0"/>
              <a:buChar char="•"/>
            </a:pPr>
            <a:r>
              <a:rPr lang="de-DE" sz="2000" dirty="0">
                <a:solidFill>
                  <a:schemeClr val="tx1">
                    <a:lumMod val="50000"/>
                  </a:schemeClr>
                </a:solidFill>
                <a:ea typeface="Roboto Light" panose="02000000000000000000" pitchFamily="2" charset="0"/>
                <a:cs typeface="Arial" panose="020B0604020202020204" pitchFamily="34" charset="0"/>
              </a:rPr>
              <a:t> 	Development </a:t>
            </a:r>
            <a:r>
              <a:rPr lang="de-DE" sz="2000" dirty="0" err="1">
                <a:solidFill>
                  <a:schemeClr val="tx1">
                    <a:lumMod val="50000"/>
                  </a:schemeClr>
                </a:solidFill>
                <a:ea typeface="Roboto Light" panose="02000000000000000000" pitchFamily="2" charset="0"/>
                <a:cs typeface="Arial" panose="020B0604020202020204" pitchFamily="34" charset="0"/>
              </a:rPr>
              <a:t>of</a:t>
            </a:r>
            <a:r>
              <a:rPr lang="de-DE" sz="2000" dirty="0">
                <a:solidFill>
                  <a:schemeClr val="tx1">
                    <a:lumMod val="50000"/>
                  </a:schemeClr>
                </a:solidFill>
                <a:ea typeface="Roboto Light" panose="02000000000000000000" pitchFamily="2" charset="0"/>
                <a:cs typeface="Arial" panose="020B0604020202020204" pitchFamily="34" charset="0"/>
              </a:rPr>
              <a:t> a </a:t>
            </a:r>
            <a:r>
              <a:rPr lang="de-DE" sz="2000" b="1" dirty="0" err="1">
                <a:solidFill>
                  <a:schemeClr val="tx1">
                    <a:lumMod val="50000"/>
                  </a:schemeClr>
                </a:solidFill>
                <a:ea typeface="Roboto Light" panose="02000000000000000000" pitchFamily="2" charset="0"/>
                <a:cs typeface="Arial" panose="020B0604020202020204" pitchFamily="34" charset="0"/>
              </a:rPr>
              <a:t>testing</a:t>
            </a:r>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b="1" dirty="0" err="1">
                <a:solidFill>
                  <a:schemeClr val="tx1">
                    <a:lumMod val="50000"/>
                  </a:schemeClr>
                </a:solidFill>
                <a:ea typeface="Roboto Light" panose="02000000000000000000" pitchFamily="2" charset="0"/>
                <a:cs typeface="Arial" panose="020B0604020202020204" pitchFamily="34" charset="0"/>
              </a:rPr>
              <a:t>tool</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for</a:t>
            </a:r>
            <a:r>
              <a:rPr lang="de-DE" sz="2000" dirty="0">
                <a:solidFill>
                  <a:schemeClr val="tx1">
                    <a:lumMod val="50000"/>
                  </a:schemeClr>
                </a:solidFill>
                <a:ea typeface="Roboto Light" panose="02000000000000000000" pitchFamily="2" charset="0"/>
                <a:cs typeface="Arial" panose="020B0604020202020204" pitchFamily="34" charset="0"/>
              </a:rPr>
              <a:t> personal </a:t>
            </a:r>
            <a:r>
              <a:rPr lang="de-DE" sz="2000" dirty="0" err="1">
                <a:solidFill>
                  <a:schemeClr val="tx1">
                    <a:lumMod val="50000"/>
                  </a:schemeClr>
                </a:solidFill>
                <a:ea typeface="Roboto Light" panose="02000000000000000000" pitchFamily="2" charset="0"/>
                <a:cs typeface="Arial" panose="020B0604020202020204" pitchFamily="34" charset="0"/>
              </a:rPr>
              <a:t>certification</a:t>
            </a:r>
            <a:endParaRPr lang="de-DE" sz="2000" dirty="0">
              <a:solidFill>
                <a:schemeClr val="tx1">
                  <a:lumMod val="50000"/>
                </a:schemeClr>
              </a:solidFill>
              <a:ea typeface="Roboto Light" panose="02000000000000000000" pitchFamily="2" charset="0"/>
              <a:cs typeface="Arial" panose="020B0604020202020204" pitchFamily="34" charset="0"/>
            </a:endParaRPr>
          </a:p>
          <a:p>
            <a:endParaRPr lang="de-DE" sz="2000" dirty="0">
              <a:solidFill>
                <a:schemeClr val="tx1">
                  <a:lumMod val="50000"/>
                </a:schemeClr>
              </a:solidFill>
              <a:ea typeface="Roboto Light" panose="02000000000000000000" pitchFamily="2" charset="0"/>
              <a:cs typeface="Arial" panose="020B0604020202020204" pitchFamily="34" charset="0"/>
            </a:endParaRPr>
          </a:p>
          <a:p>
            <a:r>
              <a:rPr lang="de-DE" sz="3200" dirty="0">
                <a:solidFill>
                  <a:schemeClr val="tx1">
                    <a:lumMod val="50000"/>
                  </a:schemeClr>
                </a:solidFill>
                <a:ea typeface="Roboto Light" panose="02000000000000000000" pitchFamily="2" charset="0"/>
                <a:cs typeface="Arial" panose="020B0604020202020204" pitchFamily="34" charset="0"/>
              </a:rPr>
              <a:t>		</a:t>
            </a:r>
            <a:endParaRPr lang="de-DE" sz="2000" dirty="0">
              <a:solidFill>
                <a:schemeClr val="tx1">
                  <a:lumMod val="50000"/>
                </a:schemeClr>
              </a:solidFill>
              <a:ea typeface="Roboto Light" panose="02000000000000000000" pitchFamily="2" charset="0"/>
              <a:cs typeface="Arial" panose="020B0604020202020204" pitchFamily="34" charset="0"/>
            </a:endParaRPr>
          </a:p>
          <a:p>
            <a:pPr algn="just"/>
            <a:endParaRPr lang="de-DE" sz="1600" dirty="0">
              <a:solidFill>
                <a:schemeClr val="tx1">
                  <a:lumMod val="50000"/>
                </a:schemeClr>
              </a:solidFill>
              <a:ea typeface="Roboto Light" panose="02000000000000000000" pitchFamily="2" charset="0"/>
              <a:cs typeface="Arial" panose="020B0604020202020204" pitchFamily="34" charset="0"/>
            </a:endParaRPr>
          </a:p>
          <a:p>
            <a:pPr algn="just"/>
            <a:endParaRPr lang="de-DE" sz="1600" dirty="0">
              <a:solidFill>
                <a:schemeClr val="tx1">
                  <a:lumMod val="50000"/>
                </a:schemeClr>
              </a:solidFill>
              <a:ea typeface="Roboto Light" panose="02000000000000000000" pitchFamily="2" charset="0"/>
              <a:cs typeface="Arial" panose="020B0604020202020204" pitchFamily="34" charset="0"/>
            </a:endParaRPr>
          </a:p>
        </p:txBody>
      </p:sp>
      <p:sp>
        <p:nvSpPr>
          <p:cNvPr id="12" name="Rectangle 2">
            <a:extLst>
              <a:ext uri="{FF2B5EF4-FFF2-40B4-BE49-F238E27FC236}">
                <a16:creationId xmlns:a16="http://schemas.microsoft.com/office/drawing/2014/main" id="{DD36AD15-60BE-475F-B5F8-40AA7D7AF4AA}"/>
              </a:ext>
            </a:extLst>
          </p:cNvPr>
          <p:cNvSpPr>
            <a:spLocks/>
          </p:cNvSpPr>
          <p:nvPr/>
        </p:nvSpPr>
        <p:spPr bwMode="auto">
          <a:xfrm>
            <a:off x="4526205" y="349740"/>
            <a:ext cx="3146503"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sz="1400" dirty="0">
                <a:solidFill>
                  <a:srgbClr val="009EE0"/>
                </a:solidFill>
                <a:latin typeface="Arial" panose="020B0604020202020204" pitchFamily="34" charset="0"/>
                <a:ea typeface="ＭＳ Ｐゴシック" charset="0"/>
                <a:cs typeface="Arial" panose="020B0604020202020204" pitchFamily="34" charset="0"/>
                <a:sym typeface="Montserrat-Regular" charset="0"/>
              </a:rPr>
              <a:t>INTERNATIONAL STANDARDIZATION</a:t>
            </a:r>
          </a:p>
        </p:txBody>
      </p:sp>
    </p:spTree>
    <p:extLst>
      <p:ext uri="{BB962C8B-B14F-4D97-AF65-F5344CB8AC3E}">
        <p14:creationId xmlns:p14="http://schemas.microsoft.com/office/powerpoint/2010/main" val="383605673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1"/>
          <p:cNvSpPr>
            <a:spLocks/>
          </p:cNvSpPr>
          <p:nvPr/>
        </p:nvSpPr>
        <p:spPr bwMode="auto">
          <a:xfrm>
            <a:off x="2316839" y="542670"/>
            <a:ext cx="756296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de-DE" sz="4400" dirty="0">
                <a:solidFill>
                  <a:srgbClr val="4B4B4B"/>
                </a:solidFill>
                <a:latin typeface="+mj-lt"/>
                <a:ea typeface="ＭＳ Ｐゴシック" charset="0"/>
                <a:cs typeface="Arial" panose="020B0604020202020204" pitchFamily="34" charset="0"/>
                <a:sym typeface="Bebas Neue" charset="0"/>
              </a:rPr>
              <a:t>Who </a:t>
            </a:r>
            <a:r>
              <a:rPr lang="de-DE" sz="4400" dirty="0" err="1">
                <a:solidFill>
                  <a:srgbClr val="4B4B4B"/>
                </a:solidFill>
                <a:latin typeface="+mj-lt"/>
                <a:ea typeface="ＭＳ Ｐゴシック" charset="0"/>
                <a:cs typeface="Arial" panose="020B0604020202020204" pitchFamily="34" charset="0"/>
                <a:sym typeface="Bebas Neue" charset="0"/>
              </a:rPr>
              <a:t>is</a:t>
            </a:r>
            <a:r>
              <a:rPr lang="de-DE" sz="4400" dirty="0">
                <a:solidFill>
                  <a:srgbClr val="4B4B4B"/>
                </a:solidFill>
                <a:latin typeface="+mj-lt"/>
                <a:ea typeface="ＭＳ Ｐゴシック" charset="0"/>
                <a:cs typeface="Arial" panose="020B0604020202020204" pitchFamily="34" charset="0"/>
                <a:sym typeface="Bebas Neue" charset="0"/>
              </a:rPr>
              <a:t> </a:t>
            </a:r>
            <a:r>
              <a:rPr lang="de-DE" sz="4400" dirty="0" err="1">
                <a:solidFill>
                  <a:srgbClr val="4B4B4B"/>
                </a:solidFill>
                <a:latin typeface="+mj-lt"/>
                <a:ea typeface="ＭＳ Ｐゴシック" charset="0"/>
                <a:cs typeface="Arial" panose="020B0604020202020204" pitchFamily="34" charset="0"/>
                <a:sym typeface="Bebas Neue" charset="0"/>
              </a:rPr>
              <a:t>the</a:t>
            </a:r>
            <a:r>
              <a:rPr lang="de-DE" sz="4400" dirty="0">
                <a:solidFill>
                  <a:srgbClr val="4B4B4B"/>
                </a:solidFill>
                <a:latin typeface="+mj-lt"/>
                <a:ea typeface="ＭＳ Ｐゴシック" charset="0"/>
                <a:cs typeface="Arial" panose="020B0604020202020204" pitchFamily="34" charset="0"/>
                <a:sym typeface="Bebas Neue" charset="0"/>
              </a:rPr>
              <a:t> </a:t>
            </a:r>
            <a:r>
              <a:rPr lang="de-DE" sz="4400" dirty="0" err="1">
                <a:solidFill>
                  <a:srgbClr val="4B4B4B"/>
                </a:solidFill>
                <a:latin typeface="+mj-lt"/>
                <a:ea typeface="ＭＳ Ｐゴシック" charset="0"/>
                <a:cs typeface="Arial" panose="020B0604020202020204" pitchFamily="34" charset="0"/>
                <a:sym typeface="Bebas Neue" charset="0"/>
              </a:rPr>
              <a:t>program</a:t>
            </a:r>
            <a:r>
              <a:rPr lang="de-DE" sz="4400" dirty="0">
                <a:solidFill>
                  <a:srgbClr val="4B4B4B"/>
                </a:solidFill>
                <a:latin typeface="+mj-lt"/>
                <a:ea typeface="ＭＳ Ｐゴシック" charset="0"/>
                <a:cs typeface="Arial" panose="020B0604020202020204" pitchFamily="34" charset="0"/>
                <a:sym typeface="Bebas Neue" charset="0"/>
              </a:rPr>
              <a:t> </a:t>
            </a:r>
            <a:r>
              <a:rPr lang="de-DE" sz="4400" dirty="0" err="1">
                <a:solidFill>
                  <a:srgbClr val="4B4B4B"/>
                </a:solidFill>
                <a:latin typeface="+mj-lt"/>
                <a:ea typeface="ＭＳ Ｐゴシック" charset="0"/>
                <a:cs typeface="Arial" panose="020B0604020202020204" pitchFamily="34" charset="0"/>
                <a:sym typeface="Bebas Neue" charset="0"/>
              </a:rPr>
              <a:t>aimed</a:t>
            </a:r>
            <a:r>
              <a:rPr lang="de-DE" sz="4400" dirty="0">
                <a:solidFill>
                  <a:srgbClr val="4B4B4B"/>
                </a:solidFill>
                <a:latin typeface="+mj-lt"/>
                <a:ea typeface="ＭＳ Ｐゴシック" charset="0"/>
                <a:cs typeface="Arial" panose="020B0604020202020204" pitchFamily="34" charset="0"/>
                <a:sym typeface="Bebas Neue" charset="0"/>
              </a:rPr>
              <a:t> at?</a:t>
            </a:r>
            <a:endParaRPr lang="en-US" sz="4400" dirty="0">
              <a:solidFill>
                <a:srgbClr val="4B4B4B"/>
              </a:solidFill>
              <a:latin typeface="+mj-lt"/>
              <a:ea typeface="ＭＳ Ｐゴシック" charset="0"/>
              <a:cs typeface="Arial" panose="020B0604020202020204" pitchFamily="34" charset="0"/>
              <a:sym typeface="Bebas Neue" charset="0"/>
            </a:endParaRPr>
          </a:p>
        </p:txBody>
      </p:sp>
      <p:sp>
        <p:nvSpPr>
          <p:cNvPr id="13" name="Rechteck 12"/>
          <p:cNvSpPr/>
          <p:nvPr/>
        </p:nvSpPr>
        <p:spPr>
          <a:xfrm>
            <a:off x="639908" y="2745470"/>
            <a:ext cx="10922171" cy="1323439"/>
          </a:xfrm>
          <a:prstGeom prst="rect">
            <a:avLst/>
          </a:prstGeom>
        </p:spPr>
        <p:txBody>
          <a:bodyPr wrap="square">
            <a:spAutoFit/>
          </a:bodyPr>
          <a:lstStyle/>
          <a:p>
            <a:pPr marL="285750" indent="-285750">
              <a:buFont typeface="Arial" panose="020B0604020202020204" pitchFamily="34" charset="0"/>
              <a:buChar char="•"/>
            </a:pPr>
            <a:endParaRPr lang="de-DE" sz="2000" b="1" dirty="0">
              <a:solidFill>
                <a:schemeClr val="tx1">
                  <a:lumMod val="50000"/>
                </a:schemeClr>
              </a:solidFill>
              <a:ea typeface="Roboto Light" panose="02000000000000000000" pitchFamily="2" charset="0"/>
              <a:cs typeface="Arial" panose="020B0604020202020204" pitchFamily="34" charset="0"/>
            </a:endParaRPr>
          </a:p>
          <a:p>
            <a:pPr marL="285750" indent="-285750">
              <a:buFont typeface="Arial" panose="020B0604020202020204" pitchFamily="34" charset="0"/>
              <a:buChar char="•"/>
            </a:pPr>
            <a:endParaRPr lang="de-DE" sz="2000" dirty="0">
              <a:solidFill>
                <a:schemeClr val="tx1">
                  <a:lumMod val="50000"/>
                </a:schemeClr>
              </a:solidFill>
              <a:ea typeface="Roboto Light" panose="02000000000000000000" pitchFamily="2" charset="0"/>
              <a:cs typeface="Arial" panose="020B0604020202020204" pitchFamily="34" charset="0"/>
            </a:endParaRPr>
          </a:p>
          <a:p>
            <a:pPr marL="342900" indent="-342900">
              <a:buFont typeface="Arial" panose="020B0604020202020204" pitchFamily="34" charset="0"/>
              <a:buChar char="•"/>
            </a:pPr>
            <a:endParaRPr lang="de-DE" sz="2000" dirty="0">
              <a:solidFill>
                <a:schemeClr val="tx1">
                  <a:lumMod val="50000"/>
                </a:schemeClr>
              </a:solidFill>
              <a:ea typeface="Roboto Light" panose="02000000000000000000" pitchFamily="2" charset="0"/>
              <a:cs typeface="Arial" panose="020B0604020202020204" pitchFamily="34" charset="0"/>
            </a:endParaRPr>
          </a:p>
          <a:p>
            <a:r>
              <a:rPr lang="de-DE" sz="2000" dirty="0">
                <a:solidFill>
                  <a:schemeClr val="tx1">
                    <a:lumMod val="50000"/>
                  </a:schemeClr>
                </a:solidFill>
                <a:ea typeface="Roboto Light" panose="02000000000000000000" pitchFamily="2" charset="0"/>
                <a:cs typeface="Arial" panose="020B0604020202020204" pitchFamily="34" charset="0"/>
              </a:rPr>
              <a:t>		</a:t>
            </a:r>
          </a:p>
        </p:txBody>
      </p:sp>
      <p:sp>
        <p:nvSpPr>
          <p:cNvPr id="12" name="Rechteck 11">
            <a:extLst>
              <a:ext uri="{FF2B5EF4-FFF2-40B4-BE49-F238E27FC236}">
                <a16:creationId xmlns:a16="http://schemas.microsoft.com/office/drawing/2014/main" id="{B18E3799-5043-45C6-A1F4-0861FD9BAFFA}"/>
              </a:ext>
            </a:extLst>
          </p:cNvPr>
          <p:cNvSpPr/>
          <p:nvPr/>
        </p:nvSpPr>
        <p:spPr>
          <a:xfrm>
            <a:off x="932339" y="2082617"/>
            <a:ext cx="10748032" cy="3847207"/>
          </a:xfrm>
          <a:prstGeom prst="rect">
            <a:avLst/>
          </a:prstGeom>
        </p:spPr>
        <p:txBody>
          <a:bodyPr wrap="square">
            <a:spAutoFit/>
          </a:bodyPr>
          <a:lstStyle/>
          <a:p>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Individuals</a:t>
            </a:r>
            <a:br>
              <a:rPr lang="de-DE" sz="2000" b="1" dirty="0">
                <a:solidFill>
                  <a:schemeClr val="tx1">
                    <a:lumMod val="50000"/>
                  </a:schemeClr>
                </a:solidFill>
                <a:ea typeface="Roboto Light" panose="02000000000000000000" pitchFamily="2" charset="0"/>
                <a:cs typeface="Arial" panose="020B0604020202020204" pitchFamily="34" charset="0"/>
              </a:rPr>
            </a:br>
            <a:endParaRPr lang="de-DE" sz="2000" b="1" dirty="0">
              <a:solidFill>
                <a:schemeClr val="tx1">
                  <a:lumMod val="50000"/>
                </a:schemeClr>
              </a:solidFill>
              <a:ea typeface="Roboto Light" panose="02000000000000000000" pitchFamily="2" charset="0"/>
              <a:cs typeface="Arial" panose="020B0604020202020204" pitchFamily="34" charset="0"/>
            </a:endParaRPr>
          </a:p>
          <a:p>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dirty="0">
                <a:solidFill>
                  <a:schemeClr val="tx1">
                    <a:lumMod val="50000"/>
                  </a:schemeClr>
                </a:solidFill>
                <a:ea typeface="Roboto Light" panose="02000000000000000000" pitchFamily="2" charset="0"/>
                <a:cs typeface="Arial" panose="020B0604020202020204" pitchFamily="34" charset="0"/>
              </a:rPr>
              <a:t>Industry </a:t>
            </a:r>
            <a:r>
              <a:rPr lang="de-DE" sz="2000" dirty="0" err="1">
                <a:solidFill>
                  <a:schemeClr val="tx1">
                    <a:lumMod val="50000"/>
                  </a:schemeClr>
                </a:solidFill>
                <a:ea typeface="Roboto Light" panose="02000000000000000000" pitchFamily="2" charset="0"/>
                <a:cs typeface="Arial" panose="020B0604020202020204" pitchFamily="34" charset="0"/>
              </a:rPr>
              <a:t>organizations</a:t>
            </a:r>
            <a:br>
              <a:rPr lang="de-DE" sz="2000" b="1" dirty="0">
                <a:solidFill>
                  <a:schemeClr val="tx1">
                    <a:lumMod val="50000"/>
                  </a:schemeClr>
                </a:solidFill>
                <a:ea typeface="Roboto Light" panose="02000000000000000000" pitchFamily="2" charset="0"/>
                <a:cs typeface="Arial" panose="020B0604020202020204" pitchFamily="34" charset="0"/>
              </a:rPr>
            </a:br>
            <a:endParaRPr lang="de-DE" sz="2000" b="1" dirty="0">
              <a:solidFill>
                <a:schemeClr val="tx1">
                  <a:lumMod val="50000"/>
                </a:schemeClr>
              </a:solidFill>
              <a:ea typeface="Roboto Light" panose="02000000000000000000" pitchFamily="2" charset="0"/>
              <a:cs typeface="Arial" panose="020B0604020202020204" pitchFamily="34" charset="0"/>
            </a:endParaRPr>
          </a:p>
          <a:p>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dirty="0">
                <a:solidFill>
                  <a:schemeClr val="tx1">
                    <a:lumMod val="50000"/>
                  </a:schemeClr>
                </a:solidFill>
                <a:ea typeface="Roboto Light" panose="02000000000000000000" pitchFamily="2" charset="0"/>
                <a:cs typeface="Arial" panose="020B0604020202020204" pitchFamily="34" charset="0"/>
              </a:rPr>
              <a:t>Training </a:t>
            </a:r>
            <a:r>
              <a:rPr lang="de-DE" sz="2000" dirty="0" err="1">
                <a:solidFill>
                  <a:schemeClr val="tx1">
                    <a:lumMod val="50000"/>
                  </a:schemeClr>
                </a:solidFill>
                <a:ea typeface="Roboto Light" panose="02000000000000000000" pitchFamily="2" charset="0"/>
                <a:cs typeface="Arial" panose="020B0604020202020204" pitchFamily="34" charset="0"/>
              </a:rPr>
              <a:t>organizations</a:t>
            </a:r>
            <a:endParaRPr lang="de-DE" sz="2000" b="1" dirty="0">
              <a:solidFill>
                <a:schemeClr val="tx1">
                  <a:lumMod val="50000"/>
                </a:schemeClr>
              </a:solidFill>
              <a:ea typeface="Roboto Light" panose="02000000000000000000" pitchFamily="2" charset="0"/>
              <a:cs typeface="Arial" panose="020B0604020202020204" pitchFamily="34" charset="0"/>
            </a:endParaRPr>
          </a:p>
          <a:p>
            <a:br>
              <a:rPr lang="de-DE" sz="2000" b="1" dirty="0">
                <a:solidFill>
                  <a:schemeClr val="tx1">
                    <a:lumMod val="50000"/>
                  </a:schemeClr>
                </a:solidFill>
                <a:ea typeface="Roboto Light" panose="02000000000000000000" pitchFamily="2" charset="0"/>
                <a:cs typeface="Arial" panose="020B0604020202020204" pitchFamily="34" charset="0"/>
              </a:rPr>
            </a:br>
            <a:r>
              <a:rPr lang="de-DE" sz="2000" b="1" dirty="0">
                <a:solidFill>
                  <a:schemeClr val="tx1">
                    <a:lumMod val="50000"/>
                  </a:schemeClr>
                </a:solidFill>
                <a:ea typeface="Roboto Light" panose="02000000000000000000" pitchFamily="2" charset="0"/>
                <a:cs typeface="Arial" panose="020B0604020202020204" pitchFamily="34" charset="0"/>
              </a:rPr>
              <a:t>•	</a:t>
            </a:r>
            <a:r>
              <a:rPr lang="de-DE" sz="2000" dirty="0">
                <a:solidFill>
                  <a:schemeClr val="tx1">
                    <a:lumMod val="50000"/>
                  </a:schemeClr>
                </a:solidFill>
                <a:ea typeface="Roboto Light" panose="02000000000000000000" pitchFamily="2" charset="0"/>
                <a:cs typeface="Arial" panose="020B0604020202020204" pitchFamily="34" charset="0"/>
              </a:rPr>
              <a:t>buildingSMART </a:t>
            </a:r>
            <a:r>
              <a:rPr lang="de-DE" sz="2000" dirty="0" err="1">
                <a:solidFill>
                  <a:schemeClr val="tx1">
                    <a:lumMod val="50000"/>
                  </a:schemeClr>
                </a:solidFill>
                <a:ea typeface="Roboto Light" panose="02000000000000000000" pitchFamily="2" charset="0"/>
                <a:cs typeface="Arial" panose="020B0604020202020204" pitchFamily="34" charset="0"/>
              </a:rPr>
              <a:t>chapters</a:t>
            </a:r>
            <a:br>
              <a:rPr lang="de-DE" sz="2000" b="1" dirty="0">
                <a:solidFill>
                  <a:schemeClr val="tx1">
                    <a:lumMod val="50000"/>
                  </a:schemeClr>
                </a:solidFill>
                <a:ea typeface="Roboto Light" panose="02000000000000000000" pitchFamily="2" charset="0"/>
                <a:cs typeface="Arial" panose="020B0604020202020204" pitchFamily="34" charset="0"/>
              </a:rPr>
            </a:br>
            <a:endParaRPr lang="de-DE" sz="2000" b="1" dirty="0">
              <a:solidFill>
                <a:schemeClr val="tx1">
                  <a:lumMod val="50000"/>
                </a:schemeClr>
              </a:solidFill>
              <a:ea typeface="Roboto Light" panose="02000000000000000000" pitchFamily="2" charset="0"/>
              <a:cs typeface="Arial" panose="020B0604020202020204" pitchFamily="34" charset="0"/>
            </a:endParaRPr>
          </a:p>
          <a:p>
            <a:endParaRPr lang="de-DE" sz="2000" dirty="0">
              <a:solidFill>
                <a:schemeClr val="tx1">
                  <a:lumMod val="50000"/>
                </a:schemeClr>
              </a:solidFill>
              <a:ea typeface="Roboto Light" panose="02000000000000000000" pitchFamily="2" charset="0"/>
              <a:cs typeface="Arial" panose="020B0604020202020204" pitchFamily="34" charset="0"/>
            </a:endParaRPr>
          </a:p>
          <a:p>
            <a:r>
              <a:rPr lang="de-DE" sz="3200" dirty="0">
                <a:solidFill>
                  <a:schemeClr val="tx1">
                    <a:lumMod val="50000"/>
                  </a:schemeClr>
                </a:solidFill>
                <a:ea typeface="Roboto Light" panose="02000000000000000000" pitchFamily="2" charset="0"/>
                <a:cs typeface="Arial" panose="020B0604020202020204" pitchFamily="34" charset="0"/>
              </a:rPr>
              <a:t>		</a:t>
            </a:r>
            <a:endParaRPr lang="de-DE" sz="2000" dirty="0">
              <a:solidFill>
                <a:schemeClr val="tx1">
                  <a:lumMod val="50000"/>
                </a:schemeClr>
              </a:solidFill>
              <a:ea typeface="Roboto Light" panose="02000000000000000000" pitchFamily="2" charset="0"/>
              <a:cs typeface="Arial" panose="020B0604020202020204" pitchFamily="34" charset="0"/>
            </a:endParaRPr>
          </a:p>
          <a:p>
            <a:pPr algn="just"/>
            <a:endParaRPr lang="de-DE" sz="1600" dirty="0">
              <a:solidFill>
                <a:schemeClr val="tx1">
                  <a:lumMod val="50000"/>
                </a:schemeClr>
              </a:solidFill>
              <a:ea typeface="Roboto Light" panose="02000000000000000000" pitchFamily="2" charset="0"/>
              <a:cs typeface="Arial" panose="020B0604020202020204" pitchFamily="34" charset="0"/>
            </a:endParaRPr>
          </a:p>
          <a:p>
            <a:pPr algn="just"/>
            <a:endParaRPr lang="de-DE" sz="1600" dirty="0">
              <a:solidFill>
                <a:schemeClr val="tx1">
                  <a:lumMod val="50000"/>
                </a:schemeClr>
              </a:solidFill>
              <a:ea typeface="Roboto Light" panose="02000000000000000000" pitchFamily="2" charset="0"/>
              <a:cs typeface="Arial" panose="020B0604020202020204" pitchFamily="34" charset="0"/>
            </a:endParaRPr>
          </a:p>
        </p:txBody>
      </p:sp>
      <p:pic>
        <p:nvPicPr>
          <p:cNvPr id="14" name="Grafik 13">
            <a:extLst>
              <a:ext uri="{FF2B5EF4-FFF2-40B4-BE49-F238E27FC236}">
                <a16:creationId xmlns:a16="http://schemas.microsoft.com/office/drawing/2014/main" id="{81573D4A-1D25-4D61-808A-57B277CA77AB}"/>
              </a:ext>
            </a:extLst>
          </p:cNvPr>
          <p:cNvPicPr>
            <a:picLocks noChangeAspect="1"/>
          </p:cNvPicPr>
          <p:nvPr/>
        </p:nvPicPr>
        <p:blipFill rotWithShape="1">
          <a:blip r:embed="rId3"/>
          <a:srcRect l="29839" t="20932" r="40242" b="6236"/>
          <a:stretch/>
        </p:blipFill>
        <p:spPr>
          <a:xfrm>
            <a:off x="8028878" y="1596047"/>
            <a:ext cx="3320102" cy="4546124"/>
          </a:xfrm>
          <a:prstGeom prst="rect">
            <a:avLst/>
          </a:prstGeom>
          <a:ln>
            <a:solidFill>
              <a:schemeClr val="accent6">
                <a:lumMod val="50000"/>
              </a:schemeClr>
            </a:solidFill>
          </a:ln>
        </p:spPr>
      </p:pic>
      <p:sp>
        <p:nvSpPr>
          <p:cNvPr id="15" name="Rectangle 2">
            <a:extLst>
              <a:ext uri="{FF2B5EF4-FFF2-40B4-BE49-F238E27FC236}">
                <a16:creationId xmlns:a16="http://schemas.microsoft.com/office/drawing/2014/main" id="{348E1B8D-DA07-490A-8F83-4907A27F6E40}"/>
              </a:ext>
            </a:extLst>
          </p:cNvPr>
          <p:cNvSpPr>
            <a:spLocks/>
          </p:cNvSpPr>
          <p:nvPr/>
        </p:nvSpPr>
        <p:spPr bwMode="auto">
          <a:xfrm>
            <a:off x="4526205" y="349740"/>
            <a:ext cx="3146503"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sz="1400" dirty="0">
                <a:solidFill>
                  <a:srgbClr val="009EE0"/>
                </a:solidFill>
                <a:latin typeface="Arial" panose="020B0604020202020204" pitchFamily="34" charset="0"/>
                <a:ea typeface="ＭＳ Ｐゴシック" charset="0"/>
                <a:cs typeface="Arial" panose="020B0604020202020204" pitchFamily="34" charset="0"/>
                <a:sym typeface="Montserrat-Regular" charset="0"/>
              </a:rPr>
              <a:t>INTERNATIONAL STANDARDIZATION</a:t>
            </a:r>
          </a:p>
        </p:txBody>
      </p:sp>
    </p:spTree>
    <p:extLst>
      <p:ext uri="{BB962C8B-B14F-4D97-AF65-F5344CB8AC3E}">
        <p14:creationId xmlns:p14="http://schemas.microsoft.com/office/powerpoint/2010/main" val="76268181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13">
            <a:extLst>
              <a:ext uri="{FF2B5EF4-FFF2-40B4-BE49-F238E27FC236}">
                <a16:creationId xmlns:a16="http://schemas.microsoft.com/office/drawing/2014/main" id="{8A433136-1E51-4CAF-B537-2957DB0C4141}"/>
              </a:ext>
            </a:extLst>
          </p:cNvPr>
          <p:cNvPicPr>
            <a:picLocks noChangeAspect="1"/>
          </p:cNvPicPr>
          <p:nvPr/>
        </p:nvPicPr>
        <p:blipFill rotWithShape="1">
          <a:blip r:embed="rId3"/>
          <a:srcRect l="29839" t="20932" r="40242" b="6236"/>
          <a:stretch/>
        </p:blipFill>
        <p:spPr>
          <a:xfrm>
            <a:off x="9979741" y="3811417"/>
            <a:ext cx="1575715" cy="2157583"/>
          </a:xfrm>
          <a:prstGeom prst="rect">
            <a:avLst/>
          </a:prstGeom>
          <a:ln>
            <a:solidFill>
              <a:schemeClr val="accent6">
                <a:lumMod val="50000"/>
              </a:schemeClr>
            </a:solidFill>
          </a:ln>
        </p:spPr>
      </p:pic>
      <p:sp>
        <p:nvSpPr>
          <p:cNvPr id="43" name="Rectangle 1"/>
          <p:cNvSpPr>
            <a:spLocks/>
          </p:cNvSpPr>
          <p:nvPr/>
        </p:nvSpPr>
        <p:spPr bwMode="auto">
          <a:xfrm>
            <a:off x="2286383" y="542670"/>
            <a:ext cx="7623882"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de-DE" sz="4400" dirty="0">
                <a:solidFill>
                  <a:srgbClr val="4B4B4B"/>
                </a:solidFill>
                <a:latin typeface="+mj-lt"/>
                <a:ea typeface="ＭＳ Ｐゴシック" charset="0"/>
                <a:cs typeface="Arial" panose="020B0604020202020204" pitchFamily="34" charset="0"/>
                <a:sym typeface="Bebas Neue" charset="0"/>
              </a:rPr>
              <a:t>Learning Outcome Framework</a:t>
            </a:r>
            <a:endParaRPr lang="en-US" sz="4400" dirty="0">
              <a:solidFill>
                <a:srgbClr val="4B4B4B"/>
              </a:solidFill>
              <a:latin typeface="+mj-lt"/>
              <a:ea typeface="ＭＳ Ｐゴシック" charset="0"/>
              <a:cs typeface="Arial" panose="020B0604020202020204" pitchFamily="34" charset="0"/>
              <a:sym typeface="Bebas Neue" charset="0"/>
            </a:endParaRPr>
          </a:p>
        </p:txBody>
      </p:sp>
      <p:sp>
        <p:nvSpPr>
          <p:cNvPr id="13" name="Rechteck 12"/>
          <p:cNvSpPr/>
          <p:nvPr/>
        </p:nvSpPr>
        <p:spPr>
          <a:xfrm>
            <a:off x="639908" y="2745470"/>
            <a:ext cx="10922171" cy="1323439"/>
          </a:xfrm>
          <a:prstGeom prst="rect">
            <a:avLst/>
          </a:prstGeom>
        </p:spPr>
        <p:txBody>
          <a:bodyPr wrap="square">
            <a:spAutoFit/>
          </a:bodyPr>
          <a:lstStyle/>
          <a:p>
            <a:pPr marL="285750" indent="-285750">
              <a:buFont typeface="Arial" panose="020B0604020202020204" pitchFamily="34" charset="0"/>
              <a:buChar char="•"/>
            </a:pPr>
            <a:endParaRPr lang="de-DE" sz="2000" b="1" dirty="0">
              <a:solidFill>
                <a:schemeClr val="tx1">
                  <a:lumMod val="50000"/>
                </a:schemeClr>
              </a:solidFill>
              <a:ea typeface="Roboto Light" panose="02000000000000000000" pitchFamily="2" charset="0"/>
              <a:cs typeface="Arial" panose="020B0604020202020204" pitchFamily="34" charset="0"/>
            </a:endParaRPr>
          </a:p>
          <a:p>
            <a:pPr marL="285750" indent="-285750">
              <a:buFont typeface="Arial" panose="020B0604020202020204" pitchFamily="34" charset="0"/>
              <a:buChar char="•"/>
            </a:pPr>
            <a:endParaRPr lang="de-DE" sz="2000" dirty="0">
              <a:solidFill>
                <a:schemeClr val="tx1">
                  <a:lumMod val="50000"/>
                </a:schemeClr>
              </a:solidFill>
              <a:ea typeface="Roboto Light" panose="02000000000000000000" pitchFamily="2" charset="0"/>
              <a:cs typeface="Arial" panose="020B0604020202020204" pitchFamily="34" charset="0"/>
            </a:endParaRPr>
          </a:p>
          <a:p>
            <a:pPr marL="342900" indent="-342900">
              <a:buFont typeface="Arial" panose="020B0604020202020204" pitchFamily="34" charset="0"/>
              <a:buChar char="•"/>
            </a:pPr>
            <a:endParaRPr lang="de-DE" sz="2000" dirty="0">
              <a:solidFill>
                <a:schemeClr val="tx1">
                  <a:lumMod val="50000"/>
                </a:schemeClr>
              </a:solidFill>
              <a:ea typeface="Roboto Light" panose="02000000000000000000" pitchFamily="2" charset="0"/>
              <a:cs typeface="Arial" panose="020B0604020202020204" pitchFamily="34" charset="0"/>
            </a:endParaRPr>
          </a:p>
          <a:p>
            <a:r>
              <a:rPr lang="de-DE" sz="2000" dirty="0">
                <a:solidFill>
                  <a:schemeClr val="tx1">
                    <a:lumMod val="50000"/>
                  </a:schemeClr>
                </a:solidFill>
                <a:ea typeface="Roboto Light" panose="02000000000000000000" pitchFamily="2" charset="0"/>
                <a:cs typeface="Arial" panose="020B0604020202020204" pitchFamily="34" charset="0"/>
              </a:rPr>
              <a:t>		</a:t>
            </a:r>
          </a:p>
        </p:txBody>
      </p:sp>
      <p:sp>
        <p:nvSpPr>
          <p:cNvPr id="12" name="Rechteck 11">
            <a:extLst>
              <a:ext uri="{FF2B5EF4-FFF2-40B4-BE49-F238E27FC236}">
                <a16:creationId xmlns:a16="http://schemas.microsoft.com/office/drawing/2014/main" id="{B18E3799-5043-45C6-A1F4-0861FD9BAFFA}"/>
              </a:ext>
            </a:extLst>
          </p:cNvPr>
          <p:cNvSpPr/>
          <p:nvPr/>
        </p:nvSpPr>
        <p:spPr>
          <a:xfrm>
            <a:off x="932339" y="2082617"/>
            <a:ext cx="10748032" cy="3170099"/>
          </a:xfrm>
          <a:prstGeom prst="rect">
            <a:avLst/>
          </a:prstGeom>
        </p:spPr>
        <p:txBody>
          <a:bodyPr wrap="square">
            <a:spAutoFit/>
          </a:bodyPr>
          <a:lstStyle/>
          <a:p>
            <a:r>
              <a:rPr lang="de-DE" sz="2000" b="1" dirty="0">
                <a:solidFill>
                  <a:schemeClr val="tx1">
                    <a:lumMod val="50000"/>
                  </a:schemeClr>
                </a:solidFill>
                <a:ea typeface="Roboto Light" panose="02000000000000000000" pitchFamily="2" charset="0"/>
                <a:cs typeface="Arial" panose="020B0604020202020204" pitchFamily="34" charset="0"/>
              </a:rPr>
              <a:t>1) </a:t>
            </a:r>
            <a:r>
              <a:rPr lang="de-DE" sz="2000" dirty="0" err="1">
                <a:solidFill>
                  <a:schemeClr val="tx1">
                    <a:lumMod val="50000"/>
                  </a:schemeClr>
                </a:solidFill>
                <a:ea typeface="Roboto Light" panose="02000000000000000000" pitchFamily="2" charset="0"/>
                <a:cs typeface="Arial" panose="020B0604020202020204" pitchFamily="34" charset="0"/>
              </a:rPr>
              <a:t>Understand</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what</a:t>
            </a:r>
            <a:r>
              <a:rPr lang="de-DE" sz="2000" dirty="0">
                <a:solidFill>
                  <a:schemeClr val="tx1">
                    <a:lumMod val="50000"/>
                  </a:schemeClr>
                </a:solidFill>
                <a:ea typeface="Roboto Light" panose="02000000000000000000" pitchFamily="2" charset="0"/>
                <a:cs typeface="Arial" panose="020B0604020202020204" pitchFamily="34" charset="0"/>
              </a:rPr>
              <a:t> BIM </a:t>
            </a:r>
            <a:r>
              <a:rPr lang="de-DE" sz="2000" dirty="0" err="1">
                <a:solidFill>
                  <a:schemeClr val="tx1">
                    <a:lumMod val="50000"/>
                  </a:schemeClr>
                </a:solidFill>
                <a:ea typeface="Roboto Light" panose="02000000000000000000" pitchFamily="2" charset="0"/>
                <a:cs typeface="Arial" panose="020B0604020202020204" pitchFamily="34" charset="0"/>
              </a:rPr>
              <a:t>is</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why</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it</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is</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needed</a:t>
            </a:r>
            <a:r>
              <a:rPr lang="de-DE" sz="2000" dirty="0">
                <a:solidFill>
                  <a:schemeClr val="tx1">
                    <a:lumMod val="50000"/>
                  </a:schemeClr>
                </a:solidFill>
                <a:ea typeface="Roboto Light" panose="02000000000000000000" pitchFamily="2" charset="0"/>
                <a:cs typeface="Arial" panose="020B0604020202020204" pitchFamily="34" charset="0"/>
              </a:rPr>
              <a:t> and </a:t>
            </a:r>
            <a:r>
              <a:rPr lang="de-DE" sz="2000" dirty="0" err="1">
                <a:solidFill>
                  <a:schemeClr val="tx1">
                    <a:lumMod val="50000"/>
                  </a:schemeClr>
                </a:solidFill>
                <a:ea typeface="Roboto Light" panose="02000000000000000000" pitchFamily="2" charset="0"/>
                <a:cs typeface="Arial" panose="020B0604020202020204" pitchFamily="34" charset="0"/>
              </a:rPr>
              <a:t>recognize</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its</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specific</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terminology</a:t>
            </a:r>
            <a:r>
              <a:rPr lang="de-DE" sz="2000" dirty="0">
                <a:solidFill>
                  <a:schemeClr val="tx1">
                    <a:lumMod val="50000"/>
                  </a:schemeClr>
                </a:solidFill>
                <a:ea typeface="Roboto Light" panose="02000000000000000000" pitchFamily="2" charset="0"/>
                <a:cs typeface="Arial" panose="020B0604020202020204" pitchFamily="34" charset="0"/>
              </a:rPr>
              <a:t>.</a:t>
            </a:r>
            <a:br>
              <a:rPr lang="de-DE" sz="2000" b="1" dirty="0">
                <a:solidFill>
                  <a:schemeClr val="tx1">
                    <a:lumMod val="50000"/>
                  </a:schemeClr>
                </a:solidFill>
                <a:ea typeface="Roboto Light" panose="02000000000000000000" pitchFamily="2" charset="0"/>
                <a:cs typeface="Arial" panose="020B0604020202020204" pitchFamily="34" charset="0"/>
              </a:rPr>
            </a:br>
            <a:endParaRPr lang="de-DE" sz="2000" b="1" dirty="0">
              <a:solidFill>
                <a:schemeClr val="tx1">
                  <a:lumMod val="50000"/>
                </a:schemeClr>
              </a:solidFill>
              <a:ea typeface="Roboto Light" panose="02000000000000000000" pitchFamily="2" charset="0"/>
              <a:cs typeface="Arial" panose="020B0604020202020204" pitchFamily="34" charset="0"/>
            </a:endParaRPr>
          </a:p>
          <a:p>
            <a:r>
              <a:rPr lang="de-DE" sz="2000" b="1" dirty="0">
                <a:solidFill>
                  <a:schemeClr val="tx1">
                    <a:lumMod val="50000"/>
                  </a:schemeClr>
                </a:solidFill>
                <a:ea typeface="Roboto Light" panose="02000000000000000000" pitchFamily="2" charset="0"/>
                <a:cs typeface="Arial" panose="020B0604020202020204" pitchFamily="34" charset="0"/>
              </a:rPr>
              <a:t>2) </a:t>
            </a:r>
            <a:r>
              <a:rPr lang="de-DE" sz="2000" dirty="0" err="1">
                <a:solidFill>
                  <a:schemeClr val="tx1">
                    <a:lumMod val="50000"/>
                  </a:schemeClr>
                </a:solidFill>
                <a:ea typeface="Roboto Light" panose="02000000000000000000" pitchFamily="2" charset="0"/>
                <a:cs typeface="Arial" panose="020B0604020202020204" pitchFamily="34" charset="0"/>
              </a:rPr>
              <a:t>Recognize</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the</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advantages</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of</a:t>
            </a:r>
            <a:r>
              <a:rPr lang="de-DE" sz="2000" dirty="0">
                <a:solidFill>
                  <a:schemeClr val="tx1">
                    <a:lumMod val="50000"/>
                  </a:schemeClr>
                </a:solidFill>
                <a:ea typeface="Roboto Light" panose="02000000000000000000" pitchFamily="2" charset="0"/>
                <a:cs typeface="Arial" panose="020B0604020202020204" pitchFamily="34" charset="0"/>
              </a:rPr>
              <a:t> BIM, </a:t>
            </a:r>
            <a:r>
              <a:rPr lang="de-DE" sz="2000" dirty="0" err="1">
                <a:solidFill>
                  <a:schemeClr val="tx1">
                    <a:lumMod val="50000"/>
                  </a:schemeClr>
                </a:solidFill>
                <a:ea typeface="Roboto Light" panose="02000000000000000000" pitchFamily="2" charset="0"/>
                <a:cs typeface="Arial" panose="020B0604020202020204" pitchFamily="34" charset="0"/>
              </a:rPr>
              <a:t>compared</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to</a:t>
            </a:r>
            <a:r>
              <a:rPr lang="de-DE" sz="2000" dirty="0">
                <a:solidFill>
                  <a:schemeClr val="tx1">
                    <a:lumMod val="50000"/>
                  </a:schemeClr>
                </a:solidFill>
                <a:ea typeface="Roboto Light" panose="02000000000000000000" pitchFamily="2" charset="0"/>
                <a:cs typeface="Arial" panose="020B0604020202020204" pitchFamily="34" charset="0"/>
              </a:rPr>
              <a:t> traditional </a:t>
            </a:r>
            <a:r>
              <a:rPr lang="de-DE" sz="2000" dirty="0" err="1">
                <a:solidFill>
                  <a:schemeClr val="tx1">
                    <a:lumMod val="50000"/>
                  </a:schemeClr>
                </a:solidFill>
                <a:ea typeface="Roboto Light" panose="02000000000000000000" pitchFamily="2" charset="0"/>
                <a:cs typeface="Arial" panose="020B0604020202020204" pitchFamily="34" charset="0"/>
              </a:rPr>
              <a:t>project</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delivery</a:t>
            </a:r>
            <a:r>
              <a:rPr lang="de-DE" sz="2000" dirty="0">
                <a:solidFill>
                  <a:schemeClr val="tx1">
                    <a:lumMod val="50000"/>
                  </a:schemeClr>
                </a:solidFill>
                <a:ea typeface="Roboto Light" panose="02000000000000000000" pitchFamily="2" charset="0"/>
                <a:cs typeface="Arial" panose="020B0604020202020204" pitchFamily="34" charset="0"/>
              </a:rPr>
              <a:t>.</a:t>
            </a:r>
            <a:br>
              <a:rPr lang="de-DE" sz="2000" b="1" dirty="0">
                <a:solidFill>
                  <a:schemeClr val="tx1">
                    <a:lumMod val="50000"/>
                  </a:schemeClr>
                </a:solidFill>
                <a:ea typeface="Roboto Light" panose="02000000000000000000" pitchFamily="2" charset="0"/>
                <a:cs typeface="Arial" panose="020B0604020202020204" pitchFamily="34" charset="0"/>
              </a:rPr>
            </a:br>
            <a:endParaRPr lang="de-DE" sz="2000" b="1" dirty="0">
              <a:solidFill>
                <a:schemeClr val="tx1">
                  <a:lumMod val="50000"/>
                </a:schemeClr>
              </a:solidFill>
              <a:ea typeface="Roboto Light" panose="02000000000000000000" pitchFamily="2" charset="0"/>
              <a:cs typeface="Arial" panose="020B0604020202020204" pitchFamily="34" charset="0"/>
            </a:endParaRPr>
          </a:p>
          <a:p>
            <a:r>
              <a:rPr lang="de-DE" sz="2000" b="1" dirty="0">
                <a:solidFill>
                  <a:schemeClr val="tx1">
                    <a:lumMod val="50000"/>
                  </a:schemeClr>
                </a:solidFill>
                <a:ea typeface="Roboto Light" panose="02000000000000000000" pitchFamily="2" charset="0"/>
                <a:cs typeface="Arial" panose="020B0604020202020204" pitchFamily="34" charset="0"/>
              </a:rPr>
              <a:t>3) </a:t>
            </a:r>
            <a:r>
              <a:rPr lang="de-DE" sz="2000" dirty="0" err="1">
                <a:solidFill>
                  <a:schemeClr val="tx1">
                    <a:lumMod val="50000"/>
                  </a:schemeClr>
                </a:solidFill>
                <a:ea typeface="Roboto Light" panose="02000000000000000000" pitchFamily="2" charset="0"/>
                <a:cs typeface="Arial" panose="020B0604020202020204" pitchFamily="34" charset="0"/>
              </a:rPr>
              <a:t>Understand</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the</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project</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information</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development</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cycle</a:t>
            </a:r>
            <a:r>
              <a:rPr lang="de-DE" sz="2000" dirty="0">
                <a:solidFill>
                  <a:schemeClr val="tx1">
                    <a:lumMod val="50000"/>
                  </a:schemeClr>
                </a:solidFill>
                <a:ea typeface="Roboto Light" panose="02000000000000000000" pitchFamily="2" charset="0"/>
                <a:cs typeface="Arial" panose="020B0604020202020204" pitchFamily="34" charset="0"/>
              </a:rPr>
              <a:t> (and </a:t>
            </a:r>
            <a:r>
              <a:rPr lang="de-DE" sz="2000" dirty="0" err="1">
                <a:solidFill>
                  <a:schemeClr val="tx1">
                    <a:lumMod val="50000"/>
                  </a:schemeClr>
                </a:solidFill>
                <a:ea typeface="Roboto Light" panose="02000000000000000000" pitchFamily="2" charset="0"/>
                <a:cs typeface="Arial" panose="020B0604020202020204" pitchFamily="34" charset="0"/>
              </a:rPr>
              <a:t>its</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key</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terms</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specifically</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how</a:t>
            </a:r>
            <a:r>
              <a:rPr lang="de-DE" sz="2000" dirty="0">
                <a:solidFill>
                  <a:schemeClr val="tx1">
                    <a:lumMod val="50000"/>
                  </a:schemeClr>
                </a:solidFill>
                <a:ea typeface="Roboto Light" panose="02000000000000000000" pitchFamily="2" charset="0"/>
                <a:cs typeface="Arial" panose="020B0604020202020204" pitchFamily="34" charset="0"/>
              </a:rPr>
              <a:t> </a:t>
            </a:r>
            <a:br>
              <a:rPr lang="de-DE" sz="2000" dirty="0">
                <a:solidFill>
                  <a:schemeClr val="tx1">
                    <a:lumMod val="50000"/>
                  </a:schemeClr>
                </a:solidFill>
                <a:ea typeface="Roboto Light" panose="02000000000000000000" pitchFamily="2" charset="0"/>
                <a:cs typeface="Arial" panose="020B0604020202020204" pitchFamily="34" charset="0"/>
              </a:rPr>
            </a:b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project</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information</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is</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specified</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produced</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exchanged</a:t>
            </a:r>
            <a:r>
              <a:rPr lang="de-DE" sz="2000" dirty="0">
                <a:solidFill>
                  <a:schemeClr val="tx1">
                    <a:lumMod val="50000"/>
                  </a:schemeClr>
                </a:solidFill>
                <a:ea typeface="Roboto Light" panose="02000000000000000000" pitchFamily="2" charset="0"/>
                <a:cs typeface="Arial" panose="020B0604020202020204" pitchFamily="34" charset="0"/>
              </a:rPr>
              <a:t> and </a:t>
            </a:r>
            <a:r>
              <a:rPr lang="de-DE" sz="2000" dirty="0" err="1">
                <a:solidFill>
                  <a:schemeClr val="tx1">
                    <a:lumMod val="50000"/>
                  </a:schemeClr>
                </a:solidFill>
                <a:ea typeface="Roboto Light" panose="02000000000000000000" pitchFamily="2" charset="0"/>
                <a:cs typeface="Arial" panose="020B0604020202020204" pitchFamily="34" charset="0"/>
              </a:rPr>
              <a:t>maintained</a:t>
            </a:r>
            <a:r>
              <a:rPr lang="de-DE" sz="2000" dirty="0">
                <a:solidFill>
                  <a:schemeClr val="tx1">
                    <a:lumMod val="50000"/>
                  </a:schemeClr>
                </a:solidFill>
                <a:ea typeface="Roboto Light" panose="02000000000000000000" pitchFamily="2" charset="0"/>
                <a:cs typeface="Arial" panose="020B0604020202020204" pitchFamily="34" charset="0"/>
              </a:rPr>
              <a:t>.</a:t>
            </a:r>
          </a:p>
          <a:p>
            <a:endParaRPr lang="de-DE" sz="2000" b="1" dirty="0">
              <a:solidFill>
                <a:schemeClr val="tx1">
                  <a:lumMod val="50000"/>
                </a:schemeClr>
              </a:solidFill>
              <a:ea typeface="Roboto Light" panose="02000000000000000000" pitchFamily="2" charset="0"/>
              <a:cs typeface="Arial" panose="020B0604020202020204" pitchFamily="34" charset="0"/>
            </a:endParaRPr>
          </a:p>
          <a:p>
            <a:r>
              <a:rPr lang="de-DE" sz="2000" b="1" dirty="0">
                <a:solidFill>
                  <a:schemeClr val="tx1">
                    <a:lumMod val="50000"/>
                  </a:schemeClr>
                </a:solidFill>
                <a:ea typeface="Roboto Light" panose="02000000000000000000" pitchFamily="2" charset="0"/>
                <a:cs typeface="Arial" panose="020B0604020202020204" pitchFamily="34" charset="0"/>
              </a:rPr>
              <a:t>4) </a:t>
            </a:r>
            <a:r>
              <a:rPr lang="de-DE" sz="2000" dirty="0" err="1">
                <a:solidFill>
                  <a:schemeClr val="tx1">
                    <a:lumMod val="50000"/>
                  </a:schemeClr>
                </a:solidFill>
                <a:ea typeface="Roboto Light" panose="02000000000000000000" pitchFamily="2" charset="0"/>
                <a:cs typeface="Arial" panose="020B0604020202020204" pitchFamily="34" charset="0"/>
              </a:rPr>
              <a:t>Recognize</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the</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need</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for</a:t>
            </a:r>
            <a:r>
              <a:rPr lang="de-DE" sz="2000" dirty="0">
                <a:solidFill>
                  <a:schemeClr val="tx1">
                    <a:lumMod val="50000"/>
                  </a:schemeClr>
                </a:solidFill>
                <a:ea typeface="Roboto Light" panose="02000000000000000000" pitchFamily="2" charset="0"/>
                <a:cs typeface="Arial" panose="020B0604020202020204" pitchFamily="34" charset="0"/>
              </a:rPr>
              <a:t> open and interoperable </a:t>
            </a:r>
            <a:r>
              <a:rPr lang="de-DE" sz="2000" dirty="0" err="1">
                <a:solidFill>
                  <a:schemeClr val="tx1">
                    <a:lumMod val="50000"/>
                  </a:schemeClr>
                </a:solidFill>
                <a:ea typeface="Roboto Light" panose="02000000000000000000" pitchFamily="2" charset="0"/>
                <a:cs typeface="Arial" panose="020B0604020202020204" pitchFamily="34" charset="0"/>
              </a:rPr>
              <a:t>solutions</a:t>
            </a:r>
            <a:r>
              <a:rPr lang="de-DE" sz="2000" dirty="0">
                <a:solidFill>
                  <a:schemeClr val="tx1">
                    <a:lumMod val="50000"/>
                  </a:schemeClr>
                </a:solidFill>
                <a:ea typeface="Roboto Light" panose="02000000000000000000" pitchFamily="2" charset="0"/>
                <a:cs typeface="Arial" panose="020B0604020202020204" pitchFamily="34" charset="0"/>
              </a:rPr>
              <a:t>.</a:t>
            </a:r>
          </a:p>
          <a:p>
            <a:endParaRPr lang="de-DE" sz="2000" b="1" dirty="0">
              <a:solidFill>
                <a:schemeClr val="tx1">
                  <a:lumMod val="50000"/>
                </a:schemeClr>
              </a:solidFill>
              <a:ea typeface="Roboto Light" panose="02000000000000000000" pitchFamily="2" charset="0"/>
              <a:cs typeface="Arial" panose="020B0604020202020204" pitchFamily="34" charset="0"/>
            </a:endParaRPr>
          </a:p>
          <a:p>
            <a:pPr algn="just"/>
            <a:r>
              <a:rPr lang="de-DE" sz="2000" b="1" dirty="0">
                <a:solidFill>
                  <a:schemeClr val="tx1">
                    <a:lumMod val="50000"/>
                  </a:schemeClr>
                </a:solidFill>
                <a:ea typeface="Roboto Light" panose="02000000000000000000" pitchFamily="2" charset="0"/>
                <a:cs typeface="Arial" panose="020B0604020202020204" pitchFamily="34" charset="0"/>
              </a:rPr>
              <a:t>5)</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Identify</a:t>
            </a:r>
            <a:r>
              <a:rPr lang="de-DE" sz="2000" dirty="0">
                <a:solidFill>
                  <a:schemeClr val="tx1">
                    <a:lumMod val="50000"/>
                  </a:schemeClr>
                </a:solidFill>
                <a:ea typeface="Roboto Light" panose="02000000000000000000" pitchFamily="2" charset="0"/>
                <a:cs typeface="Arial" panose="020B0604020202020204" pitchFamily="34" charset="0"/>
              </a:rPr>
              <a:t> an </a:t>
            </a:r>
            <a:r>
              <a:rPr lang="de-DE" sz="2000" dirty="0" err="1">
                <a:solidFill>
                  <a:schemeClr val="tx1">
                    <a:lumMod val="50000"/>
                  </a:schemeClr>
                </a:solidFill>
                <a:ea typeface="Roboto Light" panose="02000000000000000000" pitchFamily="2" charset="0"/>
                <a:cs typeface="Arial" panose="020B0604020202020204" pitchFamily="34" charset="0"/>
              </a:rPr>
              <a:t>organizations</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capability</a:t>
            </a:r>
            <a:r>
              <a:rPr lang="de-DE" sz="2000" dirty="0">
                <a:solidFill>
                  <a:schemeClr val="tx1">
                    <a:lumMod val="50000"/>
                  </a:schemeClr>
                </a:solidFill>
                <a:ea typeface="Roboto Light" panose="02000000000000000000" pitchFamily="2" charset="0"/>
                <a:cs typeface="Arial" panose="020B0604020202020204" pitchFamily="34" charset="0"/>
              </a:rPr>
              <a:t> in </a:t>
            </a:r>
            <a:r>
              <a:rPr lang="de-DE" sz="2000" dirty="0" err="1">
                <a:solidFill>
                  <a:schemeClr val="tx1">
                    <a:lumMod val="50000"/>
                  </a:schemeClr>
                </a:solidFill>
                <a:ea typeface="Roboto Light" panose="02000000000000000000" pitchFamily="2" charset="0"/>
                <a:cs typeface="Arial" panose="020B0604020202020204" pitchFamily="34" charset="0"/>
              </a:rPr>
              <a:t>working</a:t>
            </a:r>
            <a:r>
              <a:rPr lang="de-DE" sz="2000" dirty="0">
                <a:solidFill>
                  <a:schemeClr val="tx1">
                    <a:lumMod val="50000"/>
                  </a:schemeClr>
                </a:solidFill>
                <a:ea typeface="Roboto Light" panose="02000000000000000000" pitchFamily="2" charset="0"/>
                <a:cs typeface="Arial" panose="020B0604020202020204" pitchFamily="34" charset="0"/>
              </a:rPr>
              <a:t> </a:t>
            </a:r>
            <a:r>
              <a:rPr lang="de-DE" sz="2000" dirty="0" err="1">
                <a:solidFill>
                  <a:schemeClr val="tx1">
                    <a:lumMod val="50000"/>
                  </a:schemeClr>
                </a:solidFill>
                <a:ea typeface="Roboto Light" panose="02000000000000000000" pitchFamily="2" charset="0"/>
                <a:cs typeface="Arial" panose="020B0604020202020204" pitchFamily="34" charset="0"/>
              </a:rPr>
              <a:t>with</a:t>
            </a:r>
            <a:r>
              <a:rPr lang="de-DE" sz="2000" dirty="0">
                <a:solidFill>
                  <a:schemeClr val="tx1">
                    <a:lumMod val="50000"/>
                  </a:schemeClr>
                </a:solidFill>
                <a:ea typeface="Roboto Light" panose="02000000000000000000" pitchFamily="2" charset="0"/>
                <a:cs typeface="Arial" panose="020B0604020202020204" pitchFamily="34" charset="0"/>
              </a:rPr>
              <a:t> BIM.</a:t>
            </a:r>
            <a:endParaRPr lang="de-DE" sz="1600" dirty="0">
              <a:solidFill>
                <a:schemeClr val="tx1">
                  <a:lumMod val="50000"/>
                </a:schemeClr>
              </a:solidFill>
              <a:ea typeface="Roboto Light" panose="02000000000000000000" pitchFamily="2" charset="0"/>
              <a:cs typeface="Arial" panose="020B0604020202020204" pitchFamily="34" charset="0"/>
            </a:endParaRPr>
          </a:p>
        </p:txBody>
      </p:sp>
      <p:sp>
        <p:nvSpPr>
          <p:cNvPr id="15" name="Rectangle 2">
            <a:extLst>
              <a:ext uri="{FF2B5EF4-FFF2-40B4-BE49-F238E27FC236}">
                <a16:creationId xmlns:a16="http://schemas.microsoft.com/office/drawing/2014/main" id="{348E1B8D-DA07-490A-8F83-4907A27F6E40}"/>
              </a:ext>
            </a:extLst>
          </p:cNvPr>
          <p:cNvSpPr>
            <a:spLocks/>
          </p:cNvSpPr>
          <p:nvPr/>
        </p:nvSpPr>
        <p:spPr bwMode="auto">
          <a:xfrm>
            <a:off x="4526205" y="349740"/>
            <a:ext cx="3146503"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sz="1400" dirty="0">
                <a:solidFill>
                  <a:srgbClr val="009EE0"/>
                </a:solidFill>
                <a:latin typeface="Arial" panose="020B0604020202020204" pitchFamily="34" charset="0"/>
                <a:ea typeface="ＭＳ Ｐゴシック" charset="0"/>
                <a:cs typeface="Arial" panose="020B0604020202020204" pitchFamily="34" charset="0"/>
                <a:sym typeface="Montserrat-Regular" charset="0"/>
              </a:rPr>
              <a:t>INTERNATIONAL STANDARDIZATION</a:t>
            </a:r>
          </a:p>
        </p:txBody>
      </p:sp>
    </p:spTree>
    <p:extLst>
      <p:ext uri="{BB962C8B-B14F-4D97-AF65-F5344CB8AC3E}">
        <p14:creationId xmlns:p14="http://schemas.microsoft.com/office/powerpoint/2010/main" val="4130890005"/>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589635" y="2050754"/>
            <a:ext cx="11169626" cy="5016758"/>
          </a:xfrm>
          <a:prstGeom prst="rect">
            <a:avLst/>
          </a:prstGeom>
        </p:spPr>
        <p:txBody>
          <a:bodyPr wrap="square">
            <a:spAutoFit/>
          </a:bodyPr>
          <a:lstStyle/>
          <a:p>
            <a:pPr marL="342900" indent="-342900">
              <a:buFont typeface="Arial" panose="020B0604020202020204" pitchFamily="34" charset="0"/>
              <a:buChar char="•"/>
              <a:defRPr/>
            </a:pPr>
            <a:r>
              <a:rPr lang="de-DE" sz="2000" b="1" kern="0" dirty="0">
                <a:solidFill>
                  <a:srgbClr val="4B4B4B"/>
                </a:solidFill>
              </a:rPr>
              <a:t>Expansion </a:t>
            </a:r>
            <a:r>
              <a:rPr lang="de-DE" sz="2000" kern="0" dirty="0" err="1">
                <a:solidFill>
                  <a:srgbClr val="4B4B4B"/>
                </a:solidFill>
              </a:rPr>
              <a:t>of</a:t>
            </a:r>
            <a:r>
              <a:rPr lang="de-DE" sz="2000" kern="0" dirty="0">
                <a:solidFill>
                  <a:srgbClr val="4B4B4B"/>
                </a:solidFill>
              </a:rPr>
              <a:t> </a:t>
            </a:r>
            <a:r>
              <a:rPr lang="de-DE" sz="2000" kern="0" dirty="0" err="1">
                <a:solidFill>
                  <a:srgbClr val="4B4B4B"/>
                </a:solidFill>
              </a:rPr>
              <a:t>bSI</a:t>
            </a:r>
            <a:r>
              <a:rPr lang="de-DE" sz="2000" kern="0" dirty="0">
                <a:solidFill>
                  <a:srgbClr val="4B4B4B"/>
                </a:solidFill>
              </a:rPr>
              <a:t> </a:t>
            </a:r>
            <a:r>
              <a:rPr lang="de-DE" sz="2000" b="1" kern="0" dirty="0">
                <a:solidFill>
                  <a:srgbClr val="4B4B4B"/>
                </a:solidFill>
              </a:rPr>
              <a:t>LOF </a:t>
            </a:r>
            <a:r>
              <a:rPr lang="de-DE" sz="2000" b="1" kern="0" dirty="0" err="1">
                <a:solidFill>
                  <a:srgbClr val="4B4B4B"/>
                </a:solidFill>
              </a:rPr>
              <a:t>by</a:t>
            </a:r>
            <a:r>
              <a:rPr lang="de-DE" sz="2000" b="1" kern="0" dirty="0">
                <a:solidFill>
                  <a:srgbClr val="4B4B4B"/>
                </a:solidFill>
              </a:rPr>
              <a:t> national </a:t>
            </a:r>
            <a:r>
              <a:rPr lang="de-DE" sz="2000" b="1" kern="0" dirty="0" err="1">
                <a:solidFill>
                  <a:srgbClr val="4B4B4B"/>
                </a:solidFill>
              </a:rPr>
              <a:t>specifics</a:t>
            </a:r>
            <a:r>
              <a:rPr lang="de-DE" sz="2000" b="1" kern="0" dirty="0">
                <a:solidFill>
                  <a:srgbClr val="4B4B4B"/>
                </a:solidFill>
              </a:rPr>
              <a:t> </a:t>
            </a:r>
            <a:r>
              <a:rPr lang="de-DE" sz="2000" kern="0" dirty="0">
                <a:solidFill>
                  <a:srgbClr val="4B4B4B"/>
                </a:solidFill>
              </a:rPr>
              <a:t>and </a:t>
            </a:r>
            <a:r>
              <a:rPr lang="de-DE" sz="2000" kern="0" dirty="0" err="1">
                <a:solidFill>
                  <a:srgbClr val="4B4B4B"/>
                </a:solidFill>
              </a:rPr>
              <a:t>development</a:t>
            </a:r>
            <a:r>
              <a:rPr lang="de-DE" sz="2000" kern="0" dirty="0">
                <a:solidFill>
                  <a:srgbClr val="4B4B4B"/>
                </a:solidFill>
              </a:rPr>
              <a:t> </a:t>
            </a:r>
            <a:r>
              <a:rPr lang="de-DE" sz="2000" kern="0" dirty="0" err="1">
                <a:solidFill>
                  <a:srgbClr val="4B4B4B"/>
                </a:solidFill>
              </a:rPr>
              <a:t>of</a:t>
            </a:r>
            <a:r>
              <a:rPr lang="de-DE" sz="2000" kern="0" dirty="0">
                <a:solidFill>
                  <a:srgbClr val="4B4B4B"/>
                </a:solidFill>
              </a:rPr>
              <a:t> </a:t>
            </a:r>
            <a:r>
              <a:rPr lang="de-DE" sz="2000" kern="0" dirty="0" err="1">
                <a:solidFill>
                  <a:srgbClr val="4B4B4B"/>
                </a:solidFill>
              </a:rPr>
              <a:t>thereto</a:t>
            </a:r>
            <a:r>
              <a:rPr lang="de-DE" sz="2000" kern="0" dirty="0">
                <a:solidFill>
                  <a:srgbClr val="4B4B4B"/>
                </a:solidFill>
              </a:rPr>
              <a:t> </a:t>
            </a:r>
            <a:r>
              <a:rPr lang="de-DE" sz="2000" kern="0" dirty="0" err="1">
                <a:solidFill>
                  <a:srgbClr val="4B4B4B"/>
                </a:solidFill>
              </a:rPr>
              <a:t>related</a:t>
            </a:r>
            <a:r>
              <a:rPr lang="de-DE" sz="2000" kern="0" dirty="0">
                <a:solidFill>
                  <a:srgbClr val="4B4B4B"/>
                </a:solidFill>
              </a:rPr>
              <a:t> </a:t>
            </a:r>
            <a:r>
              <a:rPr lang="de-DE" sz="2000" kern="0" dirty="0" err="1">
                <a:solidFill>
                  <a:srgbClr val="4B4B4B"/>
                </a:solidFill>
              </a:rPr>
              <a:t>questions</a:t>
            </a:r>
            <a:r>
              <a:rPr lang="de-DE" sz="2000" b="1" kern="0" dirty="0">
                <a:solidFill>
                  <a:srgbClr val="4B4B4B"/>
                </a:solidFill>
              </a:rPr>
              <a:t> </a:t>
            </a:r>
          </a:p>
          <a:p>
            <a:pPr>
              <a:defRPr/>
            </a:pPr>
            <a:endParaRPr lang="de-DE" sz="2000" b="1" kern="0" dirty="0">
              <a:solidFill>
                <a:srgbClr val="4B4B4B"/>
              </a:solidFill>
            </a:endParaRPr>
          </a:p>
          <a:p>
            <a:pPr marL="342900" indent="-342900">
              <a:buFont typeface="Arial" panose="020B0604020202020204" pitchFamily="34" charset="0"/>
              <a:buChar char="•"/>
              <a:defRPr/>
            </a:pPr>
            <a:r>
              <a:rPr lang="de-DE" sz="2000" b="1" kern="0" dirty="0">
                <a:solidFill>
                  <a:srgbClr val="4B4B4B"/>
                </a:solidFill>
              </a:rPr>
              <a:t>Development </a:t>
            </a:r>
            <a:r>
              <a:rPr lang="de-DE" sz="2000" b="1" kern="0" dirty="0" err="1">
                <a:solidFill>
                  <a:srgbClr val="4B4B4B"/>
                </a:solidFill>
              </a:rPr>
              <a:t>of</a:t>
            </a:r>
            <a:r>
              <a:rPr lang="de-DE" sz="2000" b="1" kern="0" dirty="0">
                <a:solidFill>
                  <a:srgbClr val="4B4B4B"/>
                </a:solidFill>
              </a:rPr>
              <a:t> </a:t>
            </a:r>
            <a:r>
              <a:rPr lang="de-DE" sz="2000" b="1" kern="0" dirty="0" err="1">
                <a:solidFill>
                  <a:srgbClr val="4B4B4B"/>
                </a:solidFill>
              </a:rPr>
              <a:t>approval</a:t>
            </a:r>
            <a:r>
              <a:rPr lang="de-DE" sz="2000" b="1" kern="0" dirty="0">
                <a:solidFill>
                  <a:srgbClr val="4B4B4B"/>
                </a:solidFill>
              </a:rPr>
              <a:t> </a:t>
            </a:r>
            <a:r>
              <a:rPr lang="de-DE" sz="2000" b="1" kern="0" dirty="0" err="1">
                <a:solidFill>
                  <a:srgbClr val="4B4B4B"/>
                </a:solidFill>
              </a:rPr>
              <a:t>requirements</a:t>
            </a:r>
            <a:r>
              <a:rPr lang="de-DE" sz="2000" b="1" kern="0" dirty="0">
                <a:solidFill>
                  <a:srgbClr val="4B4B4B"/>
                </a:solidFill>
              </a:rPr>
              <a:t>, </a:t>
            </a:r>
            <a:r>
              <a:rPr lang="de-DE" sz="2000" b="1" kern="0" dirty="0" err="1">
                <a:solidFill>
                  <a:srgbClr val="4B4B4B"/>
                </a:solidFill>
              </a:rPr>
              <a:t>documents</a:t>
            </a:r>
            <a:r>
              <a:rPr lang="de-DE" sz="2000" b="1" kern="0" dirty="0">
                <a:solidFill>
                  <a:srgbClr val="4B4B4B"/>
                </a:solidFill>
              </a:rPr>
              <a:t> and </a:t>
            </a:r>
            <a:r>
              <a:rPr lang="de-DE" sz="2000" b="1" kern="0" dirty="0" err="1">
                <a:solidFill>
                  <a:srgbClr val="4B4B4B"/>
                </a:solidFill>
              </a:rPr>
              <a:t>contracts</a:t>
            </a:r>
            <a:r>
              <a:rPr lang="de-DE" sz="2000" b="1" kern="0" dirty="0">
                <a:solidFill>
                  <a:srgbClr val="4B4B4B"/>
                </a:solidFill>
              </a:rPr>
              <a:t> </a:t>
            </a:r>
            <a:r>
              <a:rPr lang="de-DE" sz="2000" kern="0" dirty="0" err="1">
                <a:solidFill>
                  <a:srgbClr val="4B4B4B"/>
                </a:solidFill>
              </a:rPr>
              <a:t>for</a:t>
            </a:r>
            <a:r>
              <a:rPr lang="de-DE" sz="2000" kern="0" dirty="0">
                <a:solidFill>
                  <a:srgbClr val="4B4B4B"/>
                </a:solidFill>
              </a:rPr>
              <a:t> </a:t>
            </a:r>
            <a:r>
              <a:rPr lang="de-DE" sz="2000" kern="0" dirty="0" err="1">
                <a:solidFill>
                  <a:srgbClr val="4B4B4B"/>
                </a:solidFill>
              </a:rPr>
              <a:t>training</a:t>
            </a:r>
            <a:r>
              <a:rPr lang="de-DE" sz="2000" kern="0" dirty="0">
                <a:solidFill>
                  <a:srgbClr val="4B4B4B"/>
                </a:solidFill>
              </a:rPr>
              <a:t> </a:t>
            </a:r>
            <a:r>
              <a:rPr lang="de-DE" sz="2000" kern="0" dirty="0" err="1">
                <a:solidFill>
                  <a:srgbClr val="4B4B4B"/>
                </a:solidFill>
              </a:rPr>
              <a:t>organizations</a:t>
            </a:r>
            <a:br>
              <a:rPr lang="de-DE" sz="2000" kern="0" dirty="0">
                <a:solidFill>
                  <a:srgbClr val="4B4B4B"/>
                </a:solidFill>
              </a:rPr>
            </a:br>
            <a:endParaRPr lang="de-DE" sz="2000" kern="0" dirty="0">
              <a:solidFill>
                <a:srgbClr val="4B4B4B"/>
              </a:solidFill>
            </a:endParaRPr>
          </a:p>
          <a:p>
            <a:pPr marL="800100" lvl="1" indent="-342900">
              <a:buFont typeface="Arial" panose="020B0604020202020204" pitchFamily="34" charset="0"/>
              <a:buChar char="•"/>
              <a:defRPr/>
            </a:pPr>
            <a:r>
              <a:rPr lang="en-US" sz="2000" kern="0" dirty="0">
                <a:solidFill>
                  <a:srgbClr val="4B4B4B"/>
                </a:solidFill>
                <a:ea typeface="Roboto Light" panose="02000000000000000000" pitchFamily="2" charset="0"/>
                <a:cs typeface="Arial" panose="020B0604020202020204" pitchFamily="34" charset="0"/>
              </a:rPr>
              <a:t>Requirements on applying provider</a:t>
            </a:r>
          </a:p>
          <a:p>
            <a:pPr marL="800100" lvl="1" indent="-342900">
              <a:buFont typeface="Arial" panose="020B0604020202020204" pitchFamily="34" charset="0"/>
              <a:buChar char="•"/>
              <a:defRPr/>
            </a:pPr>
            <a:endParaRPr lang="en-US" sz="2000" kern="0" dirty="0">
              <a:solidFill>
                <a:srgbClr val="4B4B4B"/>
              </a:solidFill>
              <a:ea typeface="Roboto Light" panose="02000000000000000000" pitchFamily="2" charset="0"/>
              <a:cs typeface="Arial" panose="020B0604020202020204" pitchFamily="34" charset="0"/>
            </a:endParaRPr>
          </a:p>
          <a:p>
            <a:pPr marL="800100" lvl="1" indent="-342900">
              <a:buFont typeface="Arial" panose="020B0604020202020204" pitchFamily="34" charset="0"/>
              <a:buChar char="•"/>
              <a:defRPr/>
            </a:pPr>
            <a:r>
              <a:rPr lang="en-US" sz="2000" kern="0" dirty="0">
                <a:solidFill>
                  <a:srgbClr val="4B4B4B"/>
                </a:solidFill>
                <a:ea typeface="Roboto Light" panose="02000000000000000000" pitchFamily="2" charset="0"/>
                <a:cs typeface="Arial" panose="020B0604020202020204" pitchFamily="34" charset="0"/>
              </a:rPr>
              <a:t>Requirements on trainers</a:t>
            </a:r>
          </a:p>
          <a:p>
            <a:pPr marL="800100" lvl="1" indent="-342900">
              <a:buFont typeface="Arial" panose="020B0604020202020204" pitchFamily="34" charset="0"/>
              <a:buChar char="•"/>
              <a:defRPr/>
            </a:pPr>
            <a:endParaRPr lang="en-US" sz="2000" kern="0" dirty="0">
              <a:solidFill>
                <a:srgbClr val="4B4B4B"/>
              </a:solidFill>
              <a:ea typeface="Roboto Light" panose="02000000000000000000" pitchFamily="2" charset="0"/>
              <a:cs typeface="Arial" panose="020B0604020202020204" pitchFamily="34" charset="0"/>
            </a:endParaRPr>
          </a:p>
          <a:p>
            <a:pPr marL="800100" lvl="1" indent="-342900">
              <a:buFont typeface="Arial" panose="020B0604020202020204" pitchFamily="34" charset="0"/>
              <a:buChar char="•"/>
              <a:defRPr/>
            </a:pPr>
            <a:r>
              <a:rPr lang="en-US" sz="2000" kern="0" dirty="0">
                <a:solidFill>
                  <a:srgbClr val="4B4B4B"/>
                </a:solidFill>
                <a:ea typeface="Roboto Light" panose="02000000000000000000" pitchFamily="2" charset="0"/>
                <a:cs typeface="Arial" panose="020B0604020202020204" pitchFamily="34" charset="0"/>
              </a:rPr>
              <a:t>Requirements on content of teaching </a:t>
            </a:r>
            <a:br>
              <a:rPr lang="en-US" sz="2000" kern="0" dirty="0">
                <a:solidFill>
                  <a:srgbClr val="4B4B4B"/>
                </a:solidFill>
                <a:ea typeface="Roboto Light" panose="02000000000000000000" pitchFamily="2" charset="0"/>
                <a:cs typeface="Arial" panose="020B0604020202020204" pitchFamily="34" charset="0"/>
              </a:rPr>
            </a:br>
            <a:r>
              <a:rPr lang="en-US" sz="2000" kern="0" dirty="0">
                <a:solidFill>
                  <a:srgbClr val="4B4B4B"/>
                </a:solidFill>
                <a:ea typeface="Roboto Light" panose="02000000000000000000" pitchFamily="2" charset="0"/>
                <a:cs typeface="Arial" panose="020B0604020202020204" pitchFamily="34" charset="0"/>
              </a:rPr>
              <a:t>and examination </a:t>
            </a:r>
          </a:p>
          <a:p>
            <a:pPr marL="800100" lvl="1" indent="-342900">
              <a:buFont typeface="Arial" panose="020B0604020202020204" pitchFamily="34" charset="0"/>
              <a:buChar char="•"/>
              <a:defRPr/>
            </a:pPr>
            <a:endParaRPr lang="en-US" sz="2000" kern="0" dirty="0">
              <a:solidFill>
                <a:srgbClr val="4B4B4B"/>
              </a:solidFill>
              <a:ea typeface="Roboto Light" panose="02000000000000000000" pitchFamily="2" charset="0"/>
              <a:cs typeface="Arial" panose="020B0604020202020204" pitchFamily="34" charset="0"/>
            </a:endParaRPr>
          </a:p>
          <a:p>
            <a:pPr marL="800100" lvl="1" indent="-342900">
              <a:buFont typeface="Arial" panose="020B0604020202020204" pitchFamily="34" charset="0"/>
              <a:buChar char="•"/>
              <a:defRPr/>
            </a:pPr>
            <a:r>
              <a:rPr lang="en-US" sz="2000" kern="0" dirty="0">
                <a:solidFill>
                  <a:srgbClr val="4B4B4B"/>
                </a:solidFill>
                <a:ea typeface="Roboto Light" panose="02000000000000000000" pitchFamily="2" charset="0"/>
                <a:cs typeface="Arial" panose="020B0604020202020204" pitchFamily="34" charset="0"/>
              </a:rPr>
              <a:t>Requirements on facilities</a:t>
            </a:r>
          </a:p>
          <a:p>
            <a:pPr lvl="1">
              <a:defRPr/>
            </a:pPr>
            <a:endParaRPr lang="de-DE" sz="2000" kern="0" dirty="0">
              <a:solidFill>
                <a:srgbClr val="4B4B4B"/>
              </a:solidFill>
            </a:endParaRPr>
          </a:p>
          <a:p>
            <a:pPr marL="342900" indent="-342900">
              <a:buFont typeface="Arial" panose="020B0604020202020204" pitchFamily="34" charset="0"/>
              <a:buChar char="•"/>
              <a:defRPr/>
            </a:pPr>
            <a:endParaRPr lang="de-DE" sz="2000" kern="0" dirty="0">
              <a:solidFill>
                <a:srgbClr val="4B4B4B"/>
              </a:solidFill>
              <a:ea typeface="Roboto Light" panose="02000000000000000000" pitchFamily="2" charset="0"/>
              <a:cs typeface="Arial" panose="020B0604020202020204" pitchFamily="34" charset="0"/>
            </a:endParaRPr>
          </a:p>
          <a:p>
            <a:pPr>
              <a:defRPr/>
            </a:pPr>
            <a:r>
              <a:rPr lang="de-DE" sz="2000" kern="0" dirty="0">
                <a:solidFill>
                  <a:srgbClr val="4B4B4B"/>
                </a:solidFill>
                <a:ea typeface="Roboto Light" panose="02000000000000000000" pitchFamily="2" charset="0"/>
                <a:cs typeface="Arial" panose="020B0604020202020204" pitchFamily="34" charset="0"/>
              </a:rPr>
              <a:t>	</a:t>
            </a:r>
            <a:endParaRPr lang="de-DE" sz="2000" dirty="0">
              <a:solidFill>
                <a:schemeClr val="tx1">
                  <a:lumMod val="50000"/>
                </a:schemeClr>
              </a:solidFill>
              <a:ea typeface="Roboto Light" panose="02000000000000000000" pitchFamily="2" charset="0"/>
              <a:cs typeface="Arial" panose="020B0604020202020204" pitchFamily="34" charset="0"/>
            </a:endParaRPr>
          </a:p>
        </p:txBody>
      </p:sp>
      <p:sp>
        <p:nvSpPr>
          <p:cNvPr id="8" name="Rectangle 1">
            <a:extLst>
              <a:ext uri="{FF2B5EF4-FFF2-40B4-BE49-F238E27FC236}">
                <a16:creationId xmlns:a16="http://schemas.microsoft.com/office/drawing/2014/main" id="{5DE1B668-5BF4-4BCA-A993-67AF72DEABAC}"/>
              </a:ext>
            </a:extLst>
          </p:cNvPr>
          <p:cNvSpPr>
            <a:spLocks/>
          </p:cNvSpPr>
          <p:nvPr/>
        </p:nvSpPr>
        <p:spPr bwMode="auto">
          <a:xfrm>
            <a:off x="2124277" y="542670"/>
            <a:ext cx="794813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de-DE" sz="4400" dirty="0">
                <a:solidFill>
                  <a:srgbClr val="4B4B4B"/>
                </a:solidFill>
                <a:latin typeface="+mj-lt"/>
                <a:ea typeface="ＭＳ Ｐゴシック" charset="0"/>
                <a:cs typeface="Arial" panose="020B0604020202020204" pitchFamily="34" charset="0"/>
                <a:sym typeface="Bebas Neue" charset="0"/>
              </a:rPr>
              <a:t>Tasks buildingSMART </a:t>
            </a:r>
            <a:r>
              <a:rPr lang="de-DE" sz="4400" dirty="0" err="1">
                <a:solidFill>
                  <a:srgbClr val="4B4B4B"/>
                </a:solidFill>
                <a:latin typeface="+mj-lt"/>
                <a:ea typeface="ＭＳ Ｐゴシック" charset="0"/>
                <a:cs typeface="Arial" panose="020B0604020202020204" pitchFamily="34" charset="0"/>
                <a:sym typeface="Bebas Neue" charset="0"/>
              </a:rPr>
              <a:t>Chapters</a:t>
            </a:r>
            <a:endParaRPr lang="en-US" sz="4400" dirty="0">
              <a:solidFill>
                <a:srgbClr val="4B4B4B"/>
              </a:solidFill>
              <a:latin typeface="+mj-lt"/>
              <a:ea typeface="ＭＳ Ｐゴシック" charset="0"/>
              <a:cs typeface="Arial" panose="020B0604020202020204" pitchFamily="34" charset="0"/>
              <a:sym typeface="Bebas Neue" charset="0"/>
            </a:endParaRPr>
          </a:p>
        </p:txBody>
      </p:sp>
      <p:pic>
        <p:nvPicPr>
          <p:cNvPr id="7" name="Grafik 6">
            <a:extLst>
              <a:ext uri="{FF2B5EF4-FFF2-40B4-BE49-F238E27FC236}">
                <a16:creationId xmlns:a16="http://schemas.microsoft.com/office/drawing/2014/main" id="{0B7C41D5-FC66-4332-98A4-06456CDF1C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6239" y="1347000"/>
            <a:ext cx="2239522" cy="442471"/>
          </a:xfrm>
          <a:prstGeom prst="rect">
            <a:avLst/>
          </a:prstGeom>
        </p:spPr>
      </p:pic>
      <p:sp>
        <p:nvSpPr>
          <p:cNvPr id="9" name="Rectangle 2">
            <a:extLst>
              <a:ext uri="{FF2B5EF4-FFF2-40B4-BE49-F238E27FC236}">
                <a16:creationId xmlns:a16="http://schemas.microsoft.com/office/drawing/2014/main" id="{6F7199C8-FB71-43FC-8BC4-9E8CD3005149}"/>
              </a:ext>
            </a:extLst>
          </p:cNvPr>
          <p:cNvSpPr>
            <a:spLocks/>
          </p:cNvSpPr>
          <p:nvPr/>
        </p:nvSpPr>
        <p:spPr bwMode="auto">
          <a:xfrm>
            <a:off x="4795507" y="349740"/>
            <a:ext cx="2607893"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sz="1400" dirty="0">
                <a:solidFill>
                  <a:srgbClr val="009EE0"/>
                </a:solidFill>
                <a:latin typeface="Arial" panose="020B0604020202020204" pitchFamily="34" charset="0"/>
                <a:ea typeface="ＭＳ Ｐゴシック" charset="0"/>
                <a:cs typeface="Arial" panose="020B0604020202020204" pitchFamily="34" charset="0"/>
                <a:sym typeface="Montserrat-Regular" charset="0"/>
              </a:rPr>
              <a:t>NATIONAL STANDARDIZATION</a:t>
            </a:r>
          </a:p>
        </p:txBody>
      </p:sp>
      <p:pic>
        <p:nvPicPr>
          <p:cNvPr id="11" name="Grafik 10">
            <a:extLst>
              <a:ext uri="{FF2B5EF4-FFF2-40B4-BE49-F238E27FC236}">
                <a16:creationId xmlns:a16="http://schemas.microsoft.com/office/drawing/2014/main" id="{5A3889AC-97F0-4B02-B0D8-714CAAAD77DB}"/>
              </a:ext>
            </a:extLst>
          </p:cNvPr>
          <p:cNvPicPr>
            <a:picLocks noChangeAspect="1"/>
          </p:cNvPicPr>
          <p:nvPr/>
        </p:nvPicPr>
        <p:blipFill rotWithShape="1">
          <a:blip r:embed="rId4"/>
          <a:srcRect l="3708" t="17786" r="30476"/>
          <a:stretch/>
        </p:blipFill>
        <p:spPr>
          <a:xfrm>
            <a:off x="9195564" y="4010764"/>
            <a:ext cx="1519227" cy="1067499"/>
          </a:xfrm>
          <a:prstGeom prst="rect">
            <a:avLst/>
          </a:prstGeom>
          <a:ln>
            <a:solidFill>
              <a:schemeClr val="accent6">
                <a:lumMod val="50000"/>
              </a:schemeClr>
            </a:solidFill>
          </a:ln>
        </p:spPr>
      </p:pic>
      <p:pic>
        <p:nvPicPr>
          <p:cNvPr id="12" name="Grafik 11">
            <a:extLst>
              <a:ext uri="{FF2B5EF4-FFF2-40B4-BE49-F238E27FC236}">
                <a16:creationId xmlns:a16="http://schemas.microsoft.com/office/drawing/2014/main" id="{8E93C7F8-8056-4410-A6C3-95954353C11A}"/>
              </a:ext>
            </a:extLst>
          </p:cNvPr>
          <p:cNvPicPr>
            <a:picLocks noChangeAspect="1"/>
          </p:cNvPicPr>
          <p:nvPr/>
        </p:nvPicPr>
        <p:blipFill rotWithShape="1">
          <a:blip r:embed="rId5"/>
          <a:srcRect l="3550" t="17786" r="27191" b="9800"/>
          <a:stretch/>
        </p:blipFill>
        <p:spPr>
          <a:xfrm>
            <a:off x="5964607" y="4903878"/>
            <a:ext cx="2190721" cy="1288410"/>
          </a:xfrm>
          <a:prstGeom prst="rect">
            <a:avLst/>
          </a:prstGeom>
          <a:ln>
            <a:solidFill>
              <a:schemeClr val="accent6">
                <a:lumMod val="50000"/>
              </a:schemeClr>
            </a:solidFill>
          </a:ln>
        </p:spPr>
      </p:pic>
      <p:pic>
        <p:nvPicPr>
          <p:cNvPr id="13" name="Grafik 12">
            <a:extLst>
              <a:ext uri="{FF2B5EF4-FFF2-40B4-BE49-F238E27FC236}">
                <a16:creationId xmlns:a16="http://schemas.microsoft.com/office/drawing/2014/main" id="{E61F42BE-1ECC-4EF5-8CC8-2E2A70D3B6DF}"/>
              </a:ext>
            </a:extLst>
          </p:cNvPr>
          <p:cNvPicPr>
            <a:picLocks noChangeAspect="1"/>
          </p:cNvPicPr>
          <p:nvPr/>
        </p:nvPicPr>
        <p:blipFill rotWithShape="1">
          <a:blip r:embed="rId6"/>
          <a:srcRect l="2949" t="17786" r="27022" b="4706"/>
          <a:stretch/>
        </p:blipFill>
        <p:spPr>
          <a:xfrm>
            <a:off x="7527533" y="4327865"/>
            <a:ext cx="2142789" cy="1334077"/>
          </a:xfrm>
          <a:prstGeom prst="rect">
            <a:avLst/>
          </a:prstGeom>
          <a:ln>
            <a:solidFill>
              <a:schemeClr val="accent6">
                <a:lumMod val="50000"/>
              </a:schemeClr>
            </a:solidFill>
          </a:ln>
        </p:spPr>
      </p:pic>
    </p:spTree>
    <p:extLst>
      <p:ext uri="{BB962C8B-B14F-4D97-AF65-F5344CB8AC3E}">
        <p14:creationId xmlns:p14="http://schemas.microsoft.com/office/powerpoint/2010/main" val="14551972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589635" y="2165982"/>
            <a:ext cx="7708791" cy="2862322"/>
          </a:xfrm>
          <a:prstGeom prst="rect">
            <a:avLst/>
          </a:prstGeom>
        </p:spPr>
        <p:txBody>
          <a:bodyPr wrap="square">
            <a:spAutoFit/>
          </a:bodyPr>
          <a:lstStyle/>
          <a:p>
            <a:pPr marL="342900" indent="-342900">
              <a:buFont typeface="Arial" panose="020B0604020202020204" pitchFamily="34" charset="0"/>
              <a:buChar char="•"/>
              <a:defRPr/>
            </a:pPr>
            <a:r>
              <a:rPr lang="de-DE" sz="2000" kern="0" dirty="0">
                <a:solidFill>
                  <a:srgbClr val="4B4B4B"/>
                </a:solidFill>
              </a:rPr>
              <a:t>Provider </a:t>
            </a:r>
            <a:r>
              <a:rPr lang="de-DE" sz="2000" kern="0" dirty="0" err="1">
                <a:solidFill>
                  <a:srgbClr val="4B4B4B"/>
                </a:solidFill>
              </a:rPr>
              <a:t>of</a:t>
            </a:r>
            <a:r>
              <a:rPr lang="de-DE" sz="2000" kern="0" dirty="0">
                <a:solidFill>
                  <a:srgbClr val="4B4B4B"/>
                </a:solidFill>
              </a:rPr>
              <a:t> </a:t>
            </a:r>
            <a:r>
              <a:rPr lang="de-DE" sz="2000" b="1" kern="0" dirty="0">
                <a:solidFill>
                  <a:srgbClr val="4B4B4B"/>
                </a:solidFill>
              </a:rPr>
              <a:t>online </a:t>
            </a:r>
            <a:r>
              <a:rPr lang="de-DE" sz="2000" b="1" kern="0" dirty="0" err="1">
                <a:solidFill>
                  <a:srgbClr val="4B4B4B"/>
                </a:solidFill>
              </a:rPr>
              <a:t>assessment</a:t>
            </a:r>
            <a:r>
              <a:rPr lang="de-DE" sz="2000" b="1" kern="0" dirty="0">
                <a:solidFill>
                  <a:srgbClr val="4B4B4B"/>
                </a:solidFill>
              </a:rPr>
              <a:t> </a:t>
            </a:r>
            <a:r>
              <a:rPr lang="de-DE" sz="2000" b="1" kern="0" dirty="0" err="1">
                <a:solidFill>
                  <a:srgbClr val="4B4B4B"/>
                </a:solidFill>
              </a:rPr>
              <a:t>tool</a:t>
            </a:r>
            <a:endParaRPr lang="de-DE" sz="2000" b="1" kern="0" dirty="0">
              <a:solidFill>
                <a:srgbClr val="4B4B4B"/>
              </a:solidFill>
            </a:endParaRPr>
          </a:p>
          <a:p>
            <a:pPr marL="342900" indent="-342900">
              <a:buFont typeface="Arial" panose="020B0604020202020204" pitchFamily="34" charset="0"/>
              <a:buChar char="•"/>
              <a:defRPr/>
            </a:pPr>
            <a:endParaRPr lang="de-DE" sz="2000" kern="0" dirty="0">
              <a:solidFill>
                <a:srgbClr val="4B4B4B"/>
              </a:solidFill>
            </a:endParaRPr>
          </a:p>
          <a:p>
            <a:pPr marL="342900" indent="-342900">
              <a:buFont typeface="Arial" panose="020B0604020202020204" pitchFamily="34" charset="0"/>
              <a:buChar char="•"/>
              <a:defRPr/>
            </a:pPr>
            <a:endParaRPr lang="de-DE" sz="2000" kern="0" dirty="0">
              <a:solidFill>
                <a:srgbClr val="4B4B4B"/>
              </a:solidFill>
            </a:endParaRPr>
          </a:p>
          <a:p>
            <a:pPr marL="342900" indent="-342900">
              <a:buFont typeface="Arial" panose="020B0604020202020204" pitchFamily="34" charset="0"/>
              <a:buChar char="•"/>
              <a:defRPr/>
            </a:pPr>
            <a:r>
              <a:rPr lang="de-DE" sz="2000" kern="0" dirty="0">
                <a:solidFill>
                  <a:srgbClr val="4B4B4B"/>
                </a:solidFill>
              </a:rPr>
              <a:t>Provider </a:t>
            </a:r>
            <a:r>
              <a:rPr lang="de-DE" sz="2000" kern="0" dirty="0" err="1">
                <a:solidFill>
                  <a:srgbClr val="4B4B4B"/>
                </a:solidFill>
              </a:rPr>
              <a:t>of</a:t>
            </a:r>
            <a:r>
              <a:rPr lang="de-DE" sz="2000" kern="0" dirty="0">
                <a:solidFill>
                  <a:srgbClr val="4B4B4B"/>
                </a:solidFill>
              </a:rPr>
              <a:t> </a:t>
            </a:r>
            <a:r>
              <a:rPr lang="de-DE" sz="2000" b="1" kern="0" dirty="0" err="1">
                <a:solidFill>
                  <a:srgbClr val="4B4B4B"/>
                </a:solidFill>
              </a:rPr>
              <a:t>certificate</a:t>
            </a:r>
            <a:endParaRPr lang="de-DE" sz="2000" b="1" kern="0" dirty="0">
              <a:solidFill>
                <a:srgbClr val="4B4B4B"/>
              </a:solidFill>
            </a:endParaRPr>
          </a:p>
          <a:p>
            <a:pPr marL="342900" indent="-342900">
              <a:buFont typeface="Arial" panose="020B0604020202020204" pitchFamily="34" charset="0"/>
              <a:buChar char="•"/>
              <a:defRPr/>
            </a:pPr>
            <a:endParaRPr lang="de-DE" sz="2000" b="1" kern="0" dirty="0">
              <a:solidFill>
                <a:srgbClr val="4B4B4B"/>
              </a:solidFill>
            </a:endParaRPr>
          </a:p>
          <a:p>
            <a:pPr marL="342900" indent="-342900">
              <a:buFont typeface="Arial" panose="020B0604020202020204" pitchFamily="34" charset="0"/>
              <a:buChar char="•"/>
              <a:defRPr/>
            </a:pPr>
            <a:endParaRPr lang="de-DE" sz="2000" b="1" kern="0" dirty="0">
              <a:solidFill>
                <a:srgbClr val="4B4B4B"/>
              </a:solidFill>
            </a:endParaRPr>
          </a:p>
          <a:p>
            <a:pPr marL="342900" indent="-342900">
              <a:buFont typeface="Arial" panose="020B0604020202020204" pitchFamily="34" charset="0"/>
              <a:buChar char="•"/>
              <a:defRPr/>
            </a:pPr>
            <a:r>
              <a:rPr lang="de-DE" sz="2000" b="1" kern="0" dirty="0">
                <a:solidFill>
                  <a:srgbClr val="4B4B4B"/>
                </a:solidFill>
              </a:rPr>
              <a:t>Contact </a:t>
            </a:r>
            <a:r>
              <a:rPr lang="de-DE" sz="2000" b="1" kern="0" dirty="0" err="1">
                <a:solidFill>
                  <a:srgbClr val="4B4B4B"/>
                </a:solidFill>
              </a:rPr>
              <a:t>partner</a:t>
            </a:r>
            <a:r>
              <a:rPr lang="de-DE" sz="2000" b="1" kern="0" dirty="0">
                <a:solidFill>
                  <a:srgbClr val="4B4B4B"/>
                </a:solidFill>
              </a:rPr>
              <a:t> </a:t>
            </a:r>
            <a:r>
              <a:rPr lang="de-DE" sz="2000" kern="0" dirty="0" err="1">
                <a:solidFill>
                  <a:srgbClr val="4B4B4B"/>
                </a:solidFill>
              </a:rPr>
              <a:t>for</a:t>
            </a:r>
            <a:r>
              <a:rPr lang="de-DE" sz="2000" kern="0" dirty="0">
                <a:solidFill>
                  <a:srgbClr val="4B4B4B"/>
                </a:solidFill>
              </a:rPr>
              <a:t> </a:t>
            </a:r>
            <a:r>
              <a:rPr lang="de-DE" sz="2000" kern="0" dirty="0" err="1">
                <a:solidFill>
                  <a:srgbClr val="4B4B4B"/>
                </a:solidFill>
              </a:rPr>
              <a:t>public</a:t>
            </a:r>
            <a:r>
              <a:rPr lang="de-DE" sz="2000" kern="0" dirty="0">
                <a:solidFill>
                  <a:srgbClr val="4B4B4B"/>
                </a:solidFill>
              </a:rPr>
              <a:t> </a:t>
            </a:r>
            <a:r>
              <a:rPr lang="de-DE" sz="2000" kern="0" dirty="0" err="1">
                <a:solidFill>
                  <a:srgbClr val="4B4B4B"/>
                </a:solidFill>
              </a:rPr>
              <a:t>authorities</a:t>
            </a:r>
            <a:r>
              <a:rPr lang="de-DE" sz="2000" kern="0" dirty="0">
                <a:solidFill>
                  <a:srgbClr val="4B4B4B"/>
                </a:solidFill>
              </a:rPr>
              <a:t> and </a:t>
            </a:r>
            <a:br>
              <a:rPr lang="de-DE" sz="2000" kern="0" dirty="0">
                <a:solidFill>
                  <a:srgbClr val="4B4B4B"/>
                </a:solidFill>
              </a:rPr>
            </a:br>
            <a:r>
              <a:rPr lang="de-DE" sz="2000" kern="0" dirty="0" err="1">
                <a:solidFill>
                  <a:srgbClr val="4B4B4B"/>
                </a:solidFill>
              </a:rPr>
              <a:t>course</a:t>
            </a:r>
            <a:r>
              <a:rPr lang="de-DE" sz="2000" kern="0" dirty="0">
                <a:solidFill>
                  <a:srgbClr val="4B4B4B"/>
                </a:solidFill>
              </a:rPr>
              <a:t> </a:t>
            </a:r>
            <a:r>
              <a:rPr lang="de-DE" sz="2000" kern="0" dirty="0" err="1">
                <a:solidFill>
                  <a:srgbClr val="4B4B4B"/>
                </a:solidFill>
              </a:rPr>
              <a:t>providers</a:t>
            </a:r>
            <a:endParaRPr lang="de-DE" sz="2000" kern="0" dirty="0">
              <a:solidFill>
                <a:srgbClr val="4B4B4B"/>
              </a:solidFill>
            </a:endParaRPr>
          </a:p>
          <a:p>
            <a:pPr>
              <a:defRPr/>
            </a:pPr>
            <a:r>
              <a:rPr lang="de-DE" sz="2000" kern="0" dirty="0">
                <a:solidFill>
                  <a:srgbClr val="4B4B4B"/>
                </a:solidFill>
                <a:ea typeface="Roboto Light" panose="02000000000000000000" pitchFamily="2" charset="0"/>
                <a:cs typeface="Arial" panose="020B0604020202020204" pitchFamily="34" charset="0"/>
              </a:rPr>
              <a:t>	</a:t>
            </a:r>
            <a:endParaRPr lang="de-DE" sz="2000" dirty="0">
              <a:solidFill>
                <a:schemeClr val="tx1">
                  <a:lumMod val="50000"/>
                </a:schemeClr>
              </a:solidFill>
              <a:ea typeface="Roboto Light" panose="02000000000000000000" pitchFamily="2" charset="0"/>
              <a:cs typeface="Arial" panose="020B0604020202020204" pitchFamily="34" charset="0"/>
            </a:endParaRPr>
          </a:p>
        </p:txBody>
      </p:sp>
      <p:pic>
        <p:nvPicPr>
          <p:cNvPr id="4" name="Grafik 3">
            <a:extLst>
              <a:ext uri="{FF2B5EF4-FFF2-40B4-BE49-F238E27FC236}">
                <a16:creationId xmlns:a16="http://schemas.microsoft.com/office/drawing/2014/main" id="{32AD627F-6E86-4BAA-8A06-A44A96A95AC5}"/>
              </a:ext>
            </a:extLst>
          </p:cNvPr>
          <p:cNvPicPr>
            <a:picLocks noChangeAspect="1"/>
          </p:cNvPicPr>
          <p:nvPr/>
        </p:nvPicPr>
        <p:blipFill rotWithShape="1">
          <a:blip r:embed="rId3"/>
          <a:srcRect l="29017" t="18580" r="40000" b="21648"/>
          <a:stretch/>
        </p:blipFill>
        <p:spPr>
          <a:xfrm>
            <a:off x="7403400" y="2254101"/>
            <a:ext cx="3742460" cy="4061230"/>
          </a:xfrm>
          <a:prstGeom prst="rect">
            <a:avLst/>
          </a:prstGeom>
          <a:ln>
            <a:solidFill>
              <a:schemeClr val="accent6">
                <a:lumMod val="50000"/>
              </a:schemeClr>
            </a:solidFill>
          </a:ln>
        </p:spPr>
      </p:pic>
      <p:sp>
        <p:nvSpPr>
          <p:cNvPr id="12" name="Rectangle 1">
            <a:extLst>
              <a:ext uri="{FF2B5EF4-FFF2-40B4-BE49-F238E27FC236}">
                <a16:creationId xmlns:a16="http://schemas.microsoft.com/office/drawing/2014/main" id="{701B29AC-A865-4E5E-9EC7-8E7E3EA6E7E1}"/>
              </a:ext>
            </a:extLst>
          </p:cNvPr>
          <p:cNvSpPr>
            <a:spLocks/>
          </p:cNvSpPr>
          <p:nvPr/>
        </p:nvSpPr>
        <p:spPr bwMode="auto">
          <a:xfrm>
            <a:off x="2124278" y="542670"/>
            <a:ext cx="794813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de-DE" sz="4400" dirty="0">
                <a:solidFill>
                  <a:srgbClr val="4B4B4B"/>
                </a:solidFill>
                <a:latin typeface="+mj-lt"/>
                <a:ea typeface="ＭＳ Ｐゴシック" charset="0"/>
                <a:cs typeface="Arial" panose="020B0604020202020204" pitchFamily="34" charset="0"/>
                <a:sym typeface="Bebas Neue" charset="0"/>
              </a:rPr>
              <a:t>Tasks buildingSMART </a:t>
            </a:r>
            <a:r>
              <a:rPr lang="de-DE" sz="4400" dirty="0" err="1">
                <a:solidFill>
                  <a:srgbClr val="4B4B4B"/>
                </a:solidFill>
                <a:latin typeface="+mj-lt"/>
                <a:ea typeface="ＭＳ Ｐゴシック" charset="0"/>
                <a:cs typeface="Arial" panose="020B0604020202020204" pitchFamily="34" charset="0"/>
                <a:sym typeface="Bebas Neue" charset="0"/>
              </a:rPr>
              <a:t>Chapters</a:t>
            </a:r>
            <a:endParaRPr lang="en-US" sz="4400" dirty="0">
              <a:solidFill>
                <a:srgbClr val="4B4B4B"/>
              </a:solidFill>
              <a:latin typeface="+mj-lt"/>
              <a:ea typeface="ＭＳ Ｐゴシック" charset="0"/>
              <a:cs typeface="Arial" panose="020B0604020202020204" pitchFamily="34" charset="0"/>
              <a:sym typeface="Bebas Neue" charset="0"/>
            </a:endParaRPr>
          </a:p>
        </p:txBody>
      </p:sp>
      <p:pic>
        <p:nvPicPr>
          <p:cNvPr id="8" name="Grafik 7">
            <a:extLst>
              <a:ext uri="{FF2B5EF4-FFF2-40B4-BE49-F238E27FC236}">
                <a16:creationId xmlns:a16="http://schemas.microsoft.com/office/drawing/2014/main" id="{432FC730-2445-46AB-810E-1C629D8F14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76239" y="1347000"/>
            <a:ext cx="2239522" cy="442471"/>
          </a:xfrm>
          <a:prstGeom prst="rect">
            <a:avLst/>
          </a:prstGeom>
        </p:spPr>
      </p:pic>
      <p:sp>
        <p:nvSpPr>
          <p:cNvPr id="10" name="Rectangle 2">
            <a:extLst>
              <a:ext uri="{FF2B5EF4-FFF2-40B4-BE49-F238E27FC236}">
                <a16:creationId xmlns:a16="http://schemas.microsoft.com/office/drawing/2014/main" id="{503AD92B-C4D2-4BCA-93E2-6BFD6AEDF0AC}"/>
              </a:ext>
            </a:extLst>
          </p:cNvPr>
          <p:cNvSpPr>
            <a:spLocks/>
          </p:cNvSpPr>
          <p:nvPr/>
        </p:nvSpPr>
        <p:spPr bwMode="auto">
          <a:xfrm>
            <a:off x="4795507" y="349740"/>
            <a:ext cx="2607893"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sz="1400" dirty="0">
                <a:solidFill>
                  <a:srgbClr val="009EE0"/>
                </a:solidFill>
                <a:latin typeface="Arial" panose="020B0604020202020204" pitchFamily="34" charset="0"/>
                <a:ea typeface="ＭＳ Ｐゴシック" charset="0"/>
                <a:cs typeface="Arial" panose="020B0604020202020204" pitchFamily="34" charset="0"/>
                <a:sym typeface="Montserrat-Regular" charset="0"/>
              </a:rPr>
              <a:t>NATIONAL STANDARDIZATION</a:t>
            </a:r>
          </a:p>
        </p:txBody>
      </p:sp>
    </p:spTree>
    <p:extLst>
      <p:ext uri="{BB962C8B-B14F-4D97-AF65-F5344CB8AC3E}">
        <p14:creationId xmlns:p14="http://schemas.microsoft.com/office/powerpoint/2010/main" val="40648112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ieren 16"/>
          <p:cNvGrpSpPr/>
          <p:nvPr/>
        </p:nvGrpSpPr>
        <p:grpSpPr>
          <a:xfrm>
            <a:off x="3366818" y="349740"/>
            <a:ext cx="5463035" cy="870038"/>
            <a:chOff x="1506144" y="403065"/>
            <a:chExt cx="9002029" cy="1433653"/>
          </a:xfrm>
        </p:grpSpPr>
        <p:sp>
          <p:nvSpPr>
            <p:cNvPr id="18" name="Rectangle 1"/>
            <p:cNvSpPr>
              <a:spLocks/>
            </p:cNvSpPr>
            <p:nvPr/>
          </p:nvSpPr>
          <p:spPr bwMode="auto">
            <a:xfrm>
              <a:off x="1506144" y="720976"/>
              <a:ext cx="9002029" cy="1115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de-DE" sz="4400" dirty="0" err="1">
                  <a:solidFill>
                    <a:schemeClr val="tx1">
                      <a:lumMod val="50000"/>
                    </a:schemeClr>
                  </a:solidFill>
                  <a:latin typeface="Arial" panose="020B0604020202020204" pitchFamily="34" charset="0"/>
                  <a:ea typeface="ＭＳ Ｐゴシック" charset="0"/>
                  <a:cs typeface="Arial" panose="020B0604020202020204" pitchFamily="34" charset="0"/>
                  <a:sym typeface="Bebas Neue" charset="0"/>
                </a:rPr>
                <a:t>To</a:t>
              </a:r>
              <a:r>
                <a:rPr lang="de-DE" sz="4400" dirty="0">
                  <a:solidFill>
                    <a:schemeClr val="tx1">
                      <a:lumMod val="50000"/>
                    </a:schemeClr>
                  </a:solidFill>
                  <a:latin typeface="Arial" panose="020B0604020202020204" pitchFamily="34" charset="0"/>
                  <a:ea typeface="ＭＳ Ｐゴシック" charset="0"/>
                  <a:cs typeface="Arial" panose="020B0604020202020204" pitchFamily="34" charset="0"/>
                  <a:sym typeface="Bebas Neue" charset="0"/>
                </a:rPr>
                <a:t> </a:t>
              </a:r>
              <a:r>
                <a:rPr lang="de-DE" sz="4400" dirty="0" err="1">
                  <a:solidFill>
                    <a:schemeClr val="tx1">
                      <a:lumMod val="50000"/>
                    </a:schemeClr>
                  </a:solidFill>
                  <a:latin typeface="Arial" panose="020B0604020202020204" pitchFamily="34" charset="0"/>
                  <a:ea typeface="ＭＳ Ｐゴシック" charset="0"/>
                  <a:cs typeface="Arial" panose="020B0604020202020204" pitchFamily="34" charset="0"/>
                  <a:sym typeface="Bebas Neue" charset="0"/>
                </a:rPr>
                <a:t>be</a:t>
              </a:r>
              <a:r>
                <a:rPr lang="de-DE" sz="4400" dirty="0">
                  <a:solidFill>
                    <a:schemeClr val="tx1">
                      <a:lumMod val="50000"/>
                    </a:schemeClr>
                  </a:solidFill>
                  <a:latin typeface="Arial" panose="020B0604020202020204" pitchFamily="34" charset="0"/>
                  <a:ea typeface="ＭＳ Ｐゴシック" charset="0"/>
                  <a:cs typeface="Arial" panose="020B0604020202020204" pitchFamily="34" charset="0"/>
                  <a:sym typeface="Bebas Neue" charset="0"/>
                </a:rPr>
                <a:t> </a:t>
              </a:r>
              <a:r>
                <a:rPr lang="de-DE" sz="4400" dirty="0" err="1">
                  <a:solidFill>
                    <a:schemeClr val="tx1">
                      <a:lumMod val="50000"/>
                    </a:schemeClr>
                  </a:solidFill>
                  <a:latin typeface="Arial" panose="020B0604020202020204" pitchFamily="34" charset="0"/>
                  <a:ea typeface="ＭＳ Ｐゴシック" charset="0"/>
                  <a:cs typeface="Arial" panose="020B0604020202020204" pitchFamily="34" charset="0"/>
                  <a:sym typeface="Bebas Neue" charset="0"/>
                </a:rPr>
                <a:t>excited</a:t>
              </a:r>
              <a:r>
                <a:rPr lang="de-DE" sz="4400" dirty="0">
                  <a:solidFill>
                    <a:schemeClr val="tx1">
                      <a:lumMod val="50000"/>
                    </a:schemeClr>
                  </a:solidFill>
                  <a:latin typeface="Arial" panose="020B0604020202020204" pitchFamily="34" charset="0"/>
                  <a:ea typeface="ＭＳ Ｐゴシック" charset="0"/>
                  <a:cs typeface="Arial" panose="020B0604020202020204" pitchFamily="34" charset="0"/>
                  <a:sym typeface="Bebas Neue" charset="0"/>
                </a:rPr>
                <a:t> </a:t>
              </a:r>
              <a:r>
                <a:rPr lang="de-DE" sz="4400" dirty="0" err="1">
                  <a:solidFill>
                    <a:schemeClr val="tx1">
                      <a:lumMod val="50000"/>
                    </a:schemeClr>
                  </a:solidFill>
                  <a:latin typeface="Arial" panose="020B0604020202020204" pitchFamily="34" charset="0"/>
                  <a:ea typeface="ＭＳ Ｐゴシック" charset="0"/>
                  <a:cs typeface="Arial" panose="020B0604020202020204" pitchFamily="34" charset="0"/>
                  <a:sym typeface="Bebas Neue" charset="0"/>
                </a:rPr>
                <a:t>about</a:t>
              </a:r>
              <a:r>
                <a:rPr lang="de-DE" sz="4400" dirty="0">
                  <a:solidFill>
                    <a:schemeClr val="tx1">
                      <a:lumMod val="50000"/>
                    </a:schemeClr>
                  </a:solidFill>
                  <a:latin typeface="Arial" panose="020B0604020202020204" pitchFamily="34" charset="0"/>
                  <a:ea typeface="ＭＳ Ｐゴシック" charset="0"/>
                  <a:cs typeface="Arial" panose="020B0604020202020204" pitchFamily="34" charset="0"/>
                  <a:sym typeface="Bebas Neue" charset="0"/>
                </a:rPr>
                <a:t>…</a:t>
              </a:r>
            </a:p>
          </p:txBody>
        </p:sp>
        <p:sp>
          <p:nvSpPr>
            <p:cNvPr id="19" name="Rectangle 2"/>
            <p:cNvSpPr>
              <a:spLocks/>
            </p:cNvSpPr>
            <p:nvPr/>
          </p:nvSpPr>
          <p:spPr bwMode="auto">
            <a:xfrm>
              <a:off x="5089801" y="403065"/>
              <a:ext cx="1838337" cy="355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p>
              <a:pPr algn="ctr"/>
              <a:r>
                <a:rPr lang="en-US" sz="1400" dirty="0">
                  <a:solidFill>
                    <a:srgbClr val="009EE0"/>
                  </a:solidFill>
                  <a:latin typeface="Arial" panose="020B0604020202020204" pitchFamily="34" charset="0"/>
                  <a:ea typeface="ＭＳ Ｐゴシック" charset="0"/>
                  <a:cs typeface="Arial" panose="020B0604020202020204" pitchFamily="34" charset="0"/>
                  <a:sym typeface="Montserrat-Regular" charset="0"/>
                </a:rPr>
                <a:t>NEXT STEPS</a:t>
              </a:r>
            </a:p>
          </p:txBody>
        </p:sp>
      </p:grpSp>
      <p:sp>
        <p:nvSpPr>
          <p:cNvPr id="6" name="Content Placeholder 5"/>
          <p:cNvSpPr txBox="1">
            <a:spLocks/>
          </p:cNvSpPr>
          <p:nvPr/>
        </p:nvSpPr>
        <p:spPr>
          <a:xfrm>
            <a:off x="227664" y="1645921"/>
            <a:ext cx="10186335" cy="4185342"/>
          </a:xfrm>
          <a:prstGeom prst="rect">
            <a:avLst/>
          </a:prstGeom>
        </p:spPr>
        <p:txBody>
          <a:bodyPr vert="horz" lIns="91440" tIns="45720" rIns="91440" bIns="45720" rtlCol="0">
            <a:noAutofit/>
          </a:bodyPr>
          <a:lstStyle>
            <a:lvl1pPr marL="268288" indent="-268288" algn="l" defTabSz="914400" rtl="0" eaLnBrk="1" latinLnBrk="0" hangingPunct="1">
              <a:spcBef>
                <a:spcPts val="300"/>
              </a:spcBef>
              <a:buFont typeface="Arial" pitchFamily="34" charset="0"/>
              <a:buChar char="•"/>
              <a:defRPr sz="2200" kern="1200">
                <a:solidFill>
                  <a:schemeClr val="tx1"/>
                </a:solidFill>
                <a:latin typeface="Arial Narrow" pitchFamily="34" charset="0"/>
                <a:ea typeface="+mn-ea"/>
                <a:cs typeface="+mn-cs"/>
              </a:defRPr>
            </a:lvl1pPr>
            <a:lvl2pPr marL="538163" indent="-269875" algn="l" defTabSz="914400" rtl="0" eaLnBrk="1" latinLnBrk="0" hangingPunct="1">
              <a:spcBef>
                <a:spcPts val="100"/>
              </a:spcBef>
              <a:buFont typeface="Arial" pitchFamily="34" charset="0"/>
              <a:buChar char="–"/>
              <a:defRPr sz="2000" kern="1200">
                <a:solidFill>
                  <a:schemeClr val="tx1"/>
                </a:solidFill>
                <a:latin typeface="Arial Narrow" pitchFamily="34" charset="0"/>
                <a:ea typeface="+mn-ea"/>
                <a:cs typeface="+mn-cs"/>
              </a:defRPr>
            </a:lvl2pPr>
            <a:lvl3pPr marL="810000" indent="-216000" algn="l" defTabSz="914400" rtl="0" eaLnBrk="1" latinLnBrk="0" hangingPunct="1">
              <a:spcBef>
                <a:spcPts val="0"/>
              </a:spcBef>
              <a:buFont typeface="Wingdings" pitchFamily="2" charset="2"/>
              <a:buChar char="§"/>
              <a:defRPr sz="1800" kern="1200">
                <a:solidFill>
                  <a:schemeClr val="tx1"/>
                </a:solidFill>
                <a:latin typeface="Arial Narrow" pitchFamily="34" charset="0"/>
                <a:ea typeface="+mn-ea"/>
                <a:cs typeface="+mn-cs"/>
              </a:defRPr>
            </a:lvl3pPr>
            <a:lvl4pPr marL="1026000" indent="-216000" algn="l" defTabSz="914400" rtl="0" eaLnBrk="1" latinLnBrk="0" hangingPunct="1">
              <a:spcBef>
                <a:spcPts val="0"/>
              </a:spcBef>
              <a:buFont typeface="Arial" pitchFamily="34" charset="0"/>
              <a:buChar char="–"/>
              <a:defRPr sz="1800" kern="1200">
                <a:solidFill>
                  <a:schemeClr val="tx1"/>
                </a:solidFill>
                <a:latin typeface="Arial Narrow" pitchFamily="34" charset="0"/>
                <a:ea typeface="+mn-ea"/>
                <a:cs typeface="+mn-cs"/>
              </a:defRPr>
            </a:lvl4pPr>
            <a:lvl5pPr marL="1242000" indent="-216000" algn="l" defTabSz="914400" rtl="0" eaLnBrk="1" latinLnBrk="0" hangingPunct="1">
              <a:spcBef>
                <a:spcPts val="0"/>
              </a:spcBef>
              <a:buFont typeface="Arial"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00100" indent="-342900">
              <a:buClr>
                <a:schemeClr val="accent1"/>
              </a:buClr>
            </a:pPr>
            <a:endParaRPr lang="de-DE" sz="2000" dirty="0">
              <a:solidFill>
                <a:schemeClr val="tx1">
                  <a:lumMod val="50000"/>
                </a:schemeClr>
              </a:solidFill>
              <a:latin typeface="+mn-lt"/>
            </a:endParaRPr>
          </a:p>
          <a:p>
            <a:pPr marL="457200" indent="0">
              <a:buClr>
                <a:schemeClr val="accent1"/>
              </a:buClr>
              <a:buNone/>
            </a:pPr>
            <a:endParaRPr lang="de-DE" sz="2000" dirty="0">
              <a:solidFill>
                <a:schemeClr val="tx1">
                  <a:lumMod val="50000"/>
                </a:schemeClr>
              </a:solidFill>
              <a:latin typeface="+mn-lt"/>
            </a:endParaRPr>
          </a:p>
          <a:p>
            <a:pPr marL="800100" indent="-342900">
              <a:buClr>
                <a:schemeClr val="accent1"/>
              </a:buClr>
            </a:pPr>
            <a:endParaRPr lang="de-DE" sz="2000" dirty="0">
              <a:solidFill>
                <a:schemeClr val="tx1">
                  <a:lumMod val="50000"/>
                </a:schemeClr>
              </a:solidFill>
              <a:latin typeface="+mn-lt"/>
            </a:endParaRPr>
          </a:p>
          <a:p>
            <a:pPr marL="800100" indent="-342900">
              <a:buClr>
                <a:schemeClr val="accent1"/>
              </a:buClr>
            </a:pPr>
            <a:endParaRPr lang="de-DE" sz="2000" dirty="0">
              <a:solidFill>
                <a:schemeClr val="tx1">
                  <a:lumMod val="50000"/>
                </a:schemeClr>
              </a:solidFill>
              <a:latin typeface="+mn-lt"/>
            </a:endParaRPr>
          </a:p>
          <a:p>
            <a:pPr marL="800100" indent="-342900">
              <a:buClr>
                <a:schemeClr val="accent1"/>
              </a:buClr>
            </a:pPr>
            <a:endParaRPr lang="de-DE" sz="2000" dirty="0">
              <a:solidFill>
                <a:schemeClr val="tx1">
                  <a:lumMod val="50000"/>
                </a:schemeClr>
              </a:solidFill>
              <a:latin typeface="+mn-lt"/>
            </a:endParaRPr>
          </a:p>
          <a:p>
            <a:pPr marL="800100" indent="-342900">
              <a:buClr>
                <a:schemeClr val="accent1"/>
              </a:buClr>
            </a:pPr>
            <a:endParaRPr lang="de-DE" sz="2000" dirty="0">
              <a:solidFill>
                <a:schemeClr val="tx1">
                  <a:lumMod val="50000"/>
                </a:schemeClr>
              </a:solidFill>
              <a:latin typeface="+mn-lt"/>
            </a:endParaRPr>
          </a:p>
          <a:p>
            <a:pPr marL="457200" indent="0">
              <a:buClr>
                <a:schemeClr val="accent1"/>
              </a:buClr>
              <a:buNone/>
            </a:pPr>
            <a:endParaRPr lang="de-DE" sz="2000" dirty="0">
              <a:solidFill>
                <a:schemeClr val="tx1">
                  <a:lumMod val="50000"/>
                </a:schemeClr>
              </a:solidFill>
              <a:highlight>
                <a:srgbClr val="FFFF00"/>
              </a:highlight>
              <a:latin typeface="+mn-lt"/>
            </a:endParaRPr>
          </a:p>
        </p:txBody>
      </p:sp>
      <p:grpSp>
        <p:nvGrpSpPr>
          <p:cNvPr id="7" name="Gruppieren 6">
            <a:extLst>
              <a:ext uri="{FF2B5EF4-FFF2-40B4-BE49-F238E27FC236}">
                <a16:creationId xmlns:a16="http://schemas.microsoft.com/office/drawing/2014/main" id="{9448DBEE-CB41-4A0C-B436-132D84ABF9A7}"/>
              </a:ext>
            </a:extLst>
          </p:cNvPr>
          <p:cNvGrpSpPr/>
          <p:nvPr/>
        </p:nvGrpSpPr>
        <p:grpSpPr>
          <a:xfrm>
            <a:off x="6821750" y="4101939"/>
            <a:ext cx="4559113" cy="2213391"/>
            <a:chOff x="2269651" y="2909863"/>
            <a:chExt cx="6367190" cy="3353729"/>
          </a:xfrm>
        </p:grpSpPr>
        <p:sp>
          <p:nvSpPr>
            <p:cNvPr id="8" name="Dreieck 2">
              <a:extLst>
                <a:ext uri="{FF2B5EF4-FFF2-40B4-BE49-F238E27FC236}">
                  <a16:creationId xmlns:a16="http://schemas.microsoft.com/office/drawing/2014/main" id="{12C91414-6079-4EB4-AB31-AE7E8F52F58E}"/>
                </a:ext>
              </a:extLst>
            </p:cNvPr>
            <p:cNvSpPr/>
            <p:nvPr/>
          </p:nvSpPr>
          <p:spPr>
            <a:xfrm>
              <a:off x="4223434" y="2909863"/>
              <a:ext cx="3535562" cy="2142213"/>
            </a:xfrm>
            <a:prstGeom prst="triangle">
              <a:avLst>
                <a:gd name="adj" fmla="val 49738"/>
              </a:avLst>
            </a:prstGeom>
            <a:solidFill>
              <a:srgbClr val="349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4864EFBD-3217-43F2-856E-9D7485781512}"/>
                </a:ext>
              </a:extLst>
            </p:cNvPr>
            <p:cNvSpPr/>
            <p:nvPr/>
          </p:nvSpPr>
          <p:spPr>
            <a:xfrm>
              <a:off x="2269651" y="5470809"/>
              <a:ext cx="1388964" cy="792783"/>
            </a:xfrm>
            <a:prstGeom prst="rect">
              <a:avLst/>
            </a:prstGeom>
          </p:spPr>
          <p:txBody>
            <a:bodyPr wrap="square">
              <a:spAutoFit/>
            </a:bodyPr>
            <a:lstStyle/>
            <a:p>
              <a:pPr lvl="0" algn="ctr"/>
              <a:r>
                <a:rPr lang="de-DE" sz="1400" b="1" dirty="0">
                  <a:solidFill>
                    <a:schemeClr val="tx1">
                      <a:lumMod val="50000"/>
                    </a:schemeClr>
                  </a:solidFill>
                </a:rPr>
                <a:t> Phase 1</a:t>
              </a:r>
              <a:r>
                <a:rPr lang="de-DE" sz="1400" dirty="0">
                  <a:solidFill>
                    <a:schemeClr val="tx1">
                      <a:lumMod val="50000"/>
                    </a:schemeClr>
                  </a:solidFill>
                </a:rPr>
                <a:t>	</a:t>
              </a:r>
            </a:p>
          </p:txBody>
        </p:sp>
        <p:sp>
          <p:nvSpPr>
            <p:cNvPr id="10" name="Freeform 55">
              <a:extLst>
                <a:ext uri="{FF2B5EF4-FFF2-40B4-BE49-F238E27FC236}">
                  <a16:creationId xmlns:a16="http://schemas.microsoft.com/office/drawing/2014/main" id="{419B5C7C-B151-4B65-8EC2-C57BA153D8A8}"/>
                </a:ext>
              </a:extLst>
            </p:cNvPr>
            <p:cNvSpPr/>
            <p:nvPr/>
          </p:nvSpPr>
          <p:spPr>
            <a:xfrm>
              <a:off x="3308298" y="5200073"/>
              <a:ext cx="5328543" cy="954701"/>
            </a:xfrm>
            <a:custGeom>
              <a:avLst/>
              <a:gdLst>
                <a:gd name="connsiteX0" fmla="*/ 477299 w 3097241"/>
                <a:gd name="connsiteY0" fmla="*/ 0 h 700030"/>
                <a:gd name="connsiteX1" fmla="*/ 2626257 w 3097241"/>
                <a:gd name="connsiteY1" fmla="*/ 0 h 700030"/>
                <a:gd name="connsiteX2" fmla="*/ 3097241 w 3097241"/>
                <a:gd name="connsiteY2" fmla="*/ 700030 h 700030"/>
                <a:gd name="connsiteX3" fmla="*/ 0 w 3097241"/>
                <a:gd name="connsiteY3" fmla="*/ 700030 h 700030"/>
              </a:gdLst>
              <a:ahLst/>
              <a:cxnLst>
                <a:cxn ang="0">
                  <a:pos x="connsiteX0" y="connsiteY0"/>
                </a:cxn>
                <a:cxn ang="0">
                  <a:pos x="connsiteX1" y="connsiteY1"/>
                </a:cxn>
                <a:cxn ang="0">
                  <a:pos x="connsiteX2" y="connsiteY2"/>
                </a:cxn>
                <a:cxn ang="0">
                  <a:pos x="connsiteX3" y="connsiteY3"/>
                </a:cxn>
              </a:cxnLst>
              <a:rect l="l" t="t" r="r" b="b"/>
              <a:pathLst>
                <a:path w="3097241" h="700030">
                  <a:moveTo>
                    <a:pt x="477299" y="0"/>
                  </a:moveTo>
                  <a:lnTo>
                    <a:pt x="2626257" y="0"/>
                  </a:lnTo>
                  <a:lnTo>
                    <a:pt x="3097241" y="700030"/>
                  </a:lnTo>
                  <a:lnTo>
                    <a:pt x="0" y="700030"/>
                  </a:lnTo>
                  <a:close/>
                </a:path>
              </a:pathLst>
            </a:custGeom>
            <a:solidFill>
              <a:srgbClr val="00447C"/>
            </a:solidFill>
            <a:ln w="19050">
              <a:solidFill>
                <a:srgbClr val="00447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Arial" panose="020B0604020202020204" pitchFamily="34" charset="0"/>
                <a:cs typeface="Arial" panose="020B0604020202020204" pitchFamily="34" charset="0"/>
              </a:endParaRPr>
            </a:p>
          </p:txBody>
        </p:sp>
        <p:sp>
          <p:nvSpPr>
            <p:cNvPr id="11" name="TextBox 70">
              <a:extLst>
                <a:ext uri="{FF2B5EF4-FFF2-40B4-BE49-F238E27FC236}">
                  <a16:creationId xmlns:a16="http://schemas.microsoft.com/office/drawing/2014/main" id="{56419308-6280-4B23-8A7C-C8BADFC0A238}"/>
                </a:ext>
              </a:extLst>
            </p:cNvPr>
            <p:cNvSpPr txBox="1"/>
            <p:nvPr/>
          </p:nvSpPr>
          <p:spPr>
            <a:xfrm>
              <a:off x="4223434" y="3879578"/>
              <a:ext cx="3535561" cy="1119223"/>
            </a:xfrm>
            <a:prstGeom prst="rect">
              <a:avLst/>
            </a:prstGeom>
            <a:noFill/>
          </p:spPr>
          <p:txBody>
            <a:bodyPr wrap="square" rtlCol="0">
              <a:spAutoFit/>
            </a:bodyPr>
            <a:lstStyle/>
            <a:p>
              <a:pPr algn="ctr"/>
              <a:r>
                <a:rPr lang="de-DE" sz="1400" b="1" dirty="0">
                  <a:solidFill>
                    <a:schemeClr val="bg1"/>
                  </a:solidFill>
                  <a:cs typeface="Arial" panose="020B0604020202020204" pitchFamily="34" charset="0"/>
                </a:rPr>
                <a:t>Professional </a:t>
              </a:r>
            </a:p>
            <a:p>
              <a:pPr algn="ctr"/>
              <a:r>
                <a:rPr lang="de-DE" sz="1400" b="1" dirty="0" err="1">
                  <a:solidFill>
                    <a:schemeClr val="bg1"/>
                  </a:solidFill>
                  <a:cs typeface="Arial" panose="020B0604020202020204" pitchFamily="34" charset="0"/>
                </a:rPr>
                <a:t>Certification</a:t>
              </a:r>
              <a:endParaRPr lang="de-DE" sz="1400" b="1" dirty="0">
                <a:solidFill>
                  <a:schemeClr val="bg1"/>
                </a:solidFill>
                <a:cs typeface="Arial" panose="020B0604020202020204" pitchFamily="34" charset="0"/>
              </a:endParaRPr>
            </a:p>
            <a:p>
              <a:pPr algn="ctr"/>
              <a:r>
                <a:rPr lang="de-DE" sz="1400" dirty="0">
                  <a:solidFill>
                    <a:schemeClr val="bg1"/>
                  </a:solidFill>
                </a:rPr>
                <a:t>“</a:t>
              </a:r>
              <a:r>
                <a:rPr lang="de-DE" sz="1400" dirty="0" err="1">
                  <a:solidFill>
                    <a:schemeClr val="bg1"/>
                  </a:solidFill>
                </a:rPr>
                <a:t>applied</a:t>
              </a:r>
              <a:r>
                <a:rPr lang="de-DE" sz="1400" dirty="0">
                  <a:solidFill>
                    <a:schemeClr val="bg1"/>
                  </a:solidFill>
                </a:rPr>
                <a:t> </a:t>
              </a:r>
              <a:r>
                <a:rPr lang="de-DE" sz="1400" dirty="0" err="1">
                  <a:solidFill>
                    <a:schemeClr val="bg1"/>
                  </a:solidFill>
                </a:rPr>
                <a:t>learning</a:t>
              </a:r>
              <a:r>
                <a:rPr lang="de-DE" sz="1400" dirty="0">
                  <a:solidFill>
                    <a:schemeClr val="bg1"/>
                  </a:solidFill>
                </a:rPr>
                <a:t>“</a:t>
              </a:r>
            </a:p>
          </p:txBody>
        </p:sp>
        <p:sp>
          <p:nvSpPr>
            <p:cNvPr id="12" name="TextBox 70">
              <a:extLst>
                <a:ext uri="{FF2B5EF4-FFF2-40B4-BE49-F238E27FC236}">
                  <a16:creationId xmlns:a16="http://schemas.microsoft.com/office/drawing/2014/main" id="{3DB61148-5833-4D07-890D-5C02F3D78AE0}"/>
                </a:ext>
              </a:extLst>
            </p:cNvPr>
            <p:cNvSpPr txBox="1"/>
            <p:nvPr/>
          </p:nvSpPr>
          <p:spPr>
            <a:xfrm>
              <a:off x="3308298" y="5126030"/>
              <a:ext cx="5328541" cy="1119223"/>
            </a:xfrm>
            <a:prstGeom prst="rect">
              <a:avLst/>
            </a:prstGeom>
            <a:noFill/>
          </p:spPr>
          <p:txBody>
            <a:bodyPr wrap="square" rtlCol="0">
              <a:spAutoFit/>
            </a:bodyPr>
            <a:lstStyle/>
            <a:p>
              <a:pPr algn="ctr"/>
              <a:r>
                <a:rPr lang="de-DE" sz="1400" b="1" dirty="0">
                  <a:solidFill>
                    <a:schemeClr val="bg1"/>
                  </a:solidFill>
                  <a:cs typeface="Arial" panose="020B0604020202020204" pitchFamily="34" charset="0"/>
                </a:rPr>
                <a:t>Individual Qualification</a:t>
              </a:r>
            </a:p>
            <a:p>
              <a:pPr algn="ctr"/>
              <a:r>
                <a:rPr lang="de-DE" sz="1400" dirty="0">
                  <a:solidFill>
                    <a:schemeClr val="bg1"/>
                  </a:solidFill>
                </a:rPr>
                <a:t>“</a:t>
              </a:r>
              <a:r>
                <a:rPr lang="de-DE" sz="1400" dirty="0" err="1">
                  <a:solidFill>
                    <a:schemeClr val="bg1"/>
                  </a:solidFill>
                </a:rPr>
                <a:t>knowledge-based</a:t>
              </a:r>
              <a:r>
                <a:rPr lang="de-DE" sz="1400" dirty="0">
                  <a:solidFill>
                    <a:schemeClr val="bg1"/>
                  </a:solidFill>
                </a:rPr>
                <a:t> </a:t>
              </a:r>
              <a:r>
                <a:rPr lang="de-DE" sz="1400" dirty="0" err="1">
                  <a:solidFill>
                    <a:schemeClr val="bg1"/>
                  </a:solidFill>
                </a:rPr>
                <a:t>learning</a:t>
              </a:r>
              <a:r>
                <a:rPr lang="de-DE" sz="1400" dirty="0">
                  <a:solidFill>
                    <a:schemeClr val="bg1"/>
                  </a:solidFill>
                </a:rPr>
                <a:t>“</a:t>
              </a:r>
            </a:p>
            <a:p>
              <a:pPr algn="ctr"/>
              <a:r>
                <a:rPr lang="de-DE" sz="1400" dirty="0">
                  <a:solidFill>
                    <a:schemeClr val="bg1"/>
                  </a:solidFill>
                  <a:ea typeface="Roboto Light" panose="02000000000000000000" pitchFamily="2" charset="0"/>
                  <a:cs typeface="Arial" panose="020B0604020202020204" pitchFamily="34" charset="0"/>
                </a:rPr>
                <a:t>Min. 2 </a:t>
              </a:r>
              <a:r>
                <a:rPr lang="de-DE" sz="1400" dirty="0" err="1">
                  <a:solidFill>
                    <a:schemeClr val="bg1"/>
                  </a:solidFill>
                  <a:ea typeface="Roboto Light" panose="02000000000000000000" pitchFamily="2" charset="0"/>
                  <a:cs typeface="Arial" panose="020B0604020202020204" pitchFamily="34" charset="0"/>
                </a:rPr>
                <a:t>days</a:t>
              </a:r>
              <a:endParaRPr lang="de-DE" sz="1400" dirty="0">
                <a:solidFill>
                  <a:schemeClr val="bg1"/>
                </a:solidFill>
                <a:ea typeface="Roboto Light" panose="02000000000000000000" pitchFamily="2" charset="0"/>
                <a:cs typeface="Arial" panose="020B0604020202020204" pitchFamily="34" charset="0"/>
              </a:endParaRPr>
            </a:p>
          </p:txBody>
        </p:sp>
        <p:sp>
          <p:nvSpPr>
            <p:cNvPr id="13" name="Rechteck 12">
              <a:extLst>
                <a:ext uri="{FF2B5EF4-FFF2-40B4-BE49-F238E27FC236}">
                  <a16:creationId xmlns:a16="http://schemas.microsoft.com/office/drawing/2014/main" id="{9B14FD65-3103-4AB7-8959-9DF2F63E02E4}"/>
                </a:ext>
              </a:extLst>
            </p:cNvPr>
            <p:cNvSpPr/>
            <p:nvPr/>
          </p:nvSpPr>
          <p:spPr>
            <a:xfrm>
              <a:off x="2269651" y="4553742"/>
              <a:ext cx="1388964" cy="792783"/>
            </a:xfrm>
            <a:prstGeom prst="rect">
              <a:avLst/>
            </a:prstGeom>
          </p:spPr>
          <p:txBody>
            <a:bodyPr wrap="square">
              <a:spAutoFit/>
            </a:bodyPr>
            <a:lstStyle/>
            <a:p>
              <a:pPr lvl="0" algn="ctr"/>
              <a:r>
                <a:rPr lang="de-DE" sz="1400" b="1" dirty="0">
                  <a:solidFill>
                    <a:schemeClr val="tx1">
                      <a:lumMod val="50000"/>
                    </a:schemeClr>
                  </a:solidFill>
                </a:rPr>
                <a:t> Phase 2</a:t>
              </a:r>
              <a:r>
                <a:rPr lang="de-DE" sz="1400" dirty="0">
                  <a:solidFill>
                    <a:schemeClr val="tx1">
                      <a:lumMod val="50000"/>
                    </a:schemeClr>
                  </a:solidFill>
                </a:rPr>
                <a:t>	</a:t>
              </a:r>
            </a:p>
          </p:txBody>
        </p:sp>
      </p:grpSp>
      <p:sp>
        <p:nvSpPr>
          <p:cNvPr id="14" name="Content Placeholder 5">
            <a:extLst>
              <a:ext uri="{FF2B5EF4-FFF2-40B4-BE49-F238E27FC236}">
                <a16:creationId xmlns:a16="http://schemas.microsoft.com/office/drawing/2014/main" id="{20A64879-A375-45BF-A980-E4603155C535}"/>
              </a:ext>
            </a:extLst>
          </p:cNvPr>
          <p:cNvSpPr txBox="1">
            <a:spLocks/>
          </p:cNvSpPr>
          <p:nvPr/>
        </p:nvSpPr>
        <p:spPr>
          <a:xfrm>
            <a:off x="227663" y="2129988"/>
            <a:ext cx="9551957" cy="4185342"/>
          </a:xfrm>
          <a:prstGeom prst="rect">
            <a:avLst/>
          </a:prstGeom>
        </p:spPr>
        <p:txBody>
          <a:bodyPr vert="horz" lIns="91440" tIns="45720" rIns="91440" bIns="45720" rtlCol="0">
            <a:noAutofit/>
          </a:bodyPr>
          <a:lstStyle>
            <a:lvl1pPr marL="268288" indent="-268288" algn="l" defTabSz="914400" rtl="0" eaLnBrk="1" latinLnBrk="0" hangingPunct="1">
              <a:spcBef>
                <a:spcPts val="300"/>
              </a:spcBef>
              <a:buFont typeface="Arial" pitchFamily="34" charset="0"/>
              <a:buChar char="•"/>
              <a:defRPr sz="2200" kern="1200">
                <a:solidFill>
                  <a:schemeClr val="tx1"/>
                </a:solidFill>
                <a:latin typeface="Arial Narrow" pitchFamily="34" charset="0"/>
                <a:ea typeface="+mn-ea"/>
                <a:cs typeface="+mn-cs"/>
              </a:defRPr>
            </a:lvl1pPr>
            <a:lvl2pPr marL="538163" indent="-269875" algn="l" defTabSz="914400" rtl="0" eaLnBrk="1" latinLnBrk="0" hangingPunct="1">
              <a:spcBef>
                <a:spcPts val="100"/>
              </a:spcBef>
              <a:buFont typeface="Arial" pitchFamily="34" charset="0"/>
              <a:buChar char="–"/>
              <a:defRPr sz="2000" kern="1200">
                <a:solidFill>
                  <a:schemeClr val="tx1"/>
                </a:solidFill>
                <a:latin typeface="Arial Narrow" pitchFamily="34" charset="0"/>
                <a:ea typeface="+mn-ea"/>
                <a:cs typeface="+mn-cs"/>
              </a:defRPr>
            </a:lvl2pPr>
            <a:lvl3pPr marL="810000" indent="-216000" algn="l" defTabSz="914400" rtl="0" eaLnBrk="1" latinLnBrk="0" hangingPunct="1">
              <a:spcBef>
                <a:spcPts val="0"/>
              </a:spcBef>
              <a:buFont typeface="Wingdings" pitchFamily="2" charset="2"/>
              <a:buChar char="§"/>
              <a:defRPr sz="1800" kern="1200">
                <a:solidFill>
                  <a:schemeClr val="tx1"/>
                </a:solidFill>
                <a:latin typeface="Arial Narrow" pitchFamily="34" charset="0"/>
                <a:ea typeface="+mn-ea"/>
                <a:cs typeface="+mn-cs"/>
              </a:defRPr>
            </a:lvl3pPr>
            <a:lvl4pPr marL="1026000" indent="-216000" algn="l" defTabSz="914400" rtl="0" eaLnBrk="1" latinLnBrk="0" hangingPunct="1">
              <a:spcBef>
                <a:spcPts val="0"/>
              </a:spcBef>
              <a:buFont typeface="Arial" pitchFamily="34" charset="0"/>
              <a:buChar char="–"/>
              <a:defRPr sz="1800" kern="1200">
                <a:solidFill>
                  <a:schemeClr val="tx1"/>
                </a:solidFill>
                <a:latin typeface="Arial Narrow" pitchFamily="34" charset="0"/>
                <a:ea typeface="+mn-ea"/>
                <a:cs typeface="+mn-cs"/>
              </a:defRPr>
            </a:lvl4pPr>
            <a:lvl5pPr marL="1242000" indent="-216000" algn="l" defTabSz="914400" rtl="0" eaLnBrk="1" latinLnBrk="0" hangingPunct="1">
              <a:spcBef>
                <a:spcPts val="0"/>
              </a:spcBef>
              <a:buFont typeface="Arial" pitchFamily="34" charset="0"/>
              <a:buChar char="»"/>
              <a:defRPr sz="1800" kern="1200">
                <a:solidFill>
                  <a:schemeClr val="tx1"/>
                </a:solidFill>
                <a:latin typeface="Arial Narrow"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00100" indent="-342900">
              <a:buClr>
                <a:schemeClr val="accent1"/>
              </a:buClr>
            </a:pPr>
            <a:r>
              <a:rPr lang="de-DE" sz="2000" b="1" dirty="0">
                <a:solidFill>
                  <a:schemeClr val="tx1">
                    <a:lumMod val="50000"/>
                  </a:schemeClr>
                </a:solidFill>
                <a:latin typeface="+mn-lt"/>
              </a:rPr>
              <a:t>Official </a:t>
            </a:r>
            <a:r>
              <a:rPr lang="de-DE" sz="2000" b="1" dirty="0" err="1">
                <a:solidFill>
                  <a:schemeClr val="tx1">
                    <a:lumMod val="50000"/>
                  </a:schemeClr>
                </a:solidFill>
                <a:latin typeface="+mn-lt"/>
              </a:rPr>
              <a:t>program</a:t>
            </a:r>
            <a:r>
              <a:rPr lang="de-DE" sz="2000" b="1" dirty="0">
                <a:solidFill>
                  <a:schemeClr val="tx1">
                    <a:lumMod val="50000"/>
                  </a:schemeClr>
                </a:solidFill>
                <a:latin typeface="+mn-lt"/>
              </a:rPr>
              <a:t> launch </a:t>
            </a:r>
            <a:r>
              <a:rPr lang="de-DE" sz="2000" dirty="0" err="1">
                <a:solidFill>
                  <a:schemeClr val="tx1">
                    <a:lumMod val="50000"/>
                  </a:schemeClr>
                </a:solidFill>
                <a:latin typeface="+mn-lt"/>
              </a:rPr>
              <a:t>bS</a:t>
            </a:r>
            <a:r>
              <a:rPr lang="de-DE" sz="2000" dirty="0">
                <a:solidFill>
                  <a:schemeClr val="tx1">
                    <a:lumMod val="50000"/>
                  </a:schemeClr>
                </a:solidFill>
                <a:latin typeface="+mn-lt"/>
              </a:rPr>
              <a:t> Germany: 			April 18th, 2018</a:t>
            </a:r>
          </a:p>
          <a:p>
            <a:pPr marL="800100" indent="-342900">
              <a:buClr>
                <a:schemeClr val="accent1"/>
              </a:buClr>
            </a:pPr>
            <a:endParaRPr lang="de-DE" sz="2000" dirty="0">
              <a:solidFill>
                <a:schemeClr val="tx1">
                  <a:lumMod val="50000"/>
                </a:schemeClr>
              </a:solidFill>
              <a:latin typeface="+mn-lt"/>
            </a:endParaRPr>
          </a:p>
          <a:p>
            <a:pPr marL="800100" indent="-342900">
              <a:buClr>
                <a:schemeClr val="accent1"/>
              </a:buClr>
            </a:pPr>
            <a:r>
              <a:rPr lang="de-DE" sz="2000" b="1" dirty="0" err="1">
                <a:solidFill>
                  <a:schemeClr val="tx1">
                    <a:lumMod val="50000"/>
                  </a:schemeClr>
                </a:solidFill>
                <a:latin typeface="+mn-lt"/>
              </a:rPr>
              <a:t>Approval</a:t>
            </a:r>
            <a:r>
              <a:rPr lang="de-DE" sz="2000" dirty="0">
                <a:solidFill>
                  <a:schemeClr val="tx1">
                    <a:lumMod val="50000"/>
                  </a:schemeClr>
                </a:solidFill>
                <a:latin typeface="+mn-lt"/>
              </a:rPr>
              <a:t> </a:t>
            </a:r>
            <a:r>
              <a:rPr lang="de-DE" sz="2000" dirty="0" err="1">
                <a:solidFill>
                  <a:schemeClr val="tx1">
                    <a:lumMod val="50000"/>
                  </a:schemeClr>
                </a:solidFill>
                <a:latin typeface="+mn-lt"/>
              </a:rPr>
              <a:t>of</a:t>
            </a:r>
            <a:r>
              <a:rPr lang="de-DE" sz="2000" dirty="0">
                <a:solidFill>
                  <a:schemeClr val="tx1">
                    <a:lumMod val="50000"/>
                  </a:schemeClr>
                </a:solidFill>
                <a:latin typeface="+mn-lt"/>
              </a:rPr>
              <a:t> </a:t>
            </a:r>
            <a:r>
              <a:rPr lang="de-DE" sz="2000" dirty="0" err="1">
                <a:solidFill>
                  <a:schemeClr val="tx1">
                    <a:lumMod val="50000"/>
                  </a:schemeClr>
                </a:solidFill>
                <a:latin typeface="+mn-lt"/>
              </a:rPr>
              <a:t>first</a:t>
            </a:r>
            <a:r>
              <a:rPr lang="de-DE" sz="2000" dirty="0">
                <a:solidFill>
                  <a:schemeClr val="tx1">
                    <a:lumMod val="50000"/>
                  </a:schemeClr>
                </a:solidFill>
                <a:latin typeface="+mn-lt"/>
              </a:rPr>
              <a:t> </a:t>
            </a:r>
            <a:r>
              <a:rPr lang="de-DE" sz="2000" dirty="0" err="1">
                <a:solidFill>
                  <a:schemeClr val="tx1">
                    <a:lumMod val="50000"/>
                  </a:schemeClr>
                </a:solidFill>
                <a:latin typeface="+mn-lt"/>
              </a:rPr>
              <a:t>course</a:t>
            </a:r>
            <a:r>
              <a:rPr lang="de-DE" sz="2000" dirty="0">
                <a:solidFill>
                  <a:schemeClr val="tx1">
                    <a:lumMod val="50000"/>
                  </a:schemeClr>
                </a:solidFill>
                <a:latin typeface="+mn-lt"/>
              </a:rPr>
              <a:t> </a:t>
            </a:r>
            <a:r>
              <a:rPr lang="de-DE" sz="2000" dirty="0" err="1">
                <a:solidFill>
                  <a:schemeClr val="tx1">
                    <a:lumMod val="50000"/>
                  </a:schemeClr>
                </a:solidFill>
                <a:latin typeface="+mn-lt"/>
              </a:rPr>
              <a:t>providers</a:t>
            </a:r>
            <a:r>
              <a:rPr lang="de-DE" sz="2000" dirty="0">
                <a:solidFill>
                  <a:schemeClr val="tx1">
                    <a:lumMod val="50000"/>
                  </a:schemeClr>
                </a:solidFill>
                <a:latin typeface="+mn-lt"/>
              </a:rPr>
              <a:t>: 			3rd </a:t>
            </a:r>
            <a:r>
              <a:rPr lang="de-DE" sz="2000" dirty="0" err="1">
                <a:solidFill>
                  <a:schemeClr val="tx1">
                    <a:lumMod val="50000"/>
                  </a:schemeClr>
                </a:solidFill>
                <a:latin typeface="+mn-lt"/>
              </a:rPr>
              <a:t>Quarter</a:t>
            </a:r>
            <a:r>
              <a:rPr lang="de-DE" sz="2000" dirty="0">
                <a:solidFill>
                  <a:schemeClr val="tx1">
                    <a:lumMod val="50000"/>
                  </a:schemeClr>
                </a:solidFill>
                <a:latin typeface="+mn-lt"/>
              </a:rPr>
              <a:t> 2018</a:t>
            </a:r>
          </a:p>
          <a:p>
            <a:pPr marL="800100" indent="-342900">
              <a:buClr>
                <a:schemeClr val="accent1"/>
              </a:buClr>
            </a:pPr>
            <a:endParaRPr lang="de-DE" sz="2000" dirty="0">
              <a:solidFill>
                <a:schemeClr val="tx1">
                  <a:lumMod val="50000"/>
                </a:schemeClr>
              </a:solidFill>
              <a:latin typeface="+mn-lt"/>
            </a:endParaRPr>
          </a:p>
          <a:p>
            <a:pPr marL="800100" indent="-342900">
              <a:buClr>
                <a:schemeClr val="accent1"/>
              </a:buClr>
            </a:pPr>
            <a:r>
              <a:rPr lang="de-DE" sz="2000" b="1" dirty="0">
                <a:solidFill>
                  <a:schemeClr val="tx1">
                    <a:lumMod val="50000"/>
                  </a:schemeClr>
                </a:solidFill>
                <a:latin typeface="+mn-lt"/>
              </a:rPr>
              <a:t>Certification </a:t>
            </a:r>
            <a:r>
              <a:rPr lang="de-DE" sz="2000" dirty="0" err="1">
                <a:solidFill>
                  <a:schemeClr val="tx1">
                    <a:lumMod val="50000"/>
                  </a:schemeClr>
                </a:solidFill>
                <a:latin typeface="+mn-lt"/>
              </a:rPr>
              <a:t>of</a:t>
            </a:r>
            <a:r>
              <a:rPr lang="de-DE" sz="2000" dirty="0">
                <a:solidFill>
                  <a:schemeClr val="tx1">
                    <a:lumMod val="50000"/>
                  </a:schemeClr>
                </a:solidFill>
                <a:latin typeface="+mn-lt"/>
              </a:rPr>
              <a:t> </a:t>
            </a:r>
            <a:r>
              <a:rPr lang="de-DE" sz="2000" dirty="0" err="1">
                <a:solidFill>
                  <a:schemeClr val="tx1">
                    <a:lumMod val="50000"/>
                  </a:schemeClr>
                </a:solidFill>
                <a:latin typeface="+mn-lt"/>
              </a:rPr>
              <a:t>first</a:t>
            </a:r>
            <a:r>
              <a:rPr lang="de-DE" sz="2000" dirty="0">
                <a:solidFill>
                  <a:schemeClr val="tx1">
                    <a:lumMod val="50000"/>
                  </a:schemeClr>
                </a:solidFill>
                <a:latin typeface="+mn-lt"/>
              </a:rPr>
              <a:t> </a:t>
            </a:r>
            <a:r>
              <a:rPr lang="de-DE" sz="2000" dirty="0" err="1">
                <a:solidFill>
                  <a:schemeClr val="tx1">
                    <a:lumMod val="50000"/>
                  </a:schemeClr>
                </a:solidFill>
                <a:latin typeface="+mn-lt"/>
              </a:rPr>
              <a:t>individuals</a:t>
            </a:r>
            <a:r>
              <a:rPr lang="de-DE" sz="2000" dirty="0">
                <a:solidFill>
                  <a:schemeClr val="tx1">
                    <a:lumMod val="50000"/>
                  </a:schemeClr>
                </a:solidFill>
                <a:latin typeface="+mn-lt"/>
              </a:rPr>
              <a:t>: 				November 2018</a:t>
            </a:r>
          </a:p>
          <a:p>
            <a:pPr marL="800100" indent="-342900">
              <a:buClr>
                <a:schemeClr val="accent1"/>
              </a:buClr>
            </a:pPr>
            <a:endParaRPr lang="de-DE" sz="2000" dirty="0">
              <a:solidFill>
                <a:schemeClr val="tx1">
                  <a:lumMod val="50000"/>
                </a:schemeClr>
              </a:solidFill>
              <a:latin typeface="+mn-lt"/>
            </a:endParaRPr>
          </a:p>
          <a:p>
            <a:pPr marL="800100" indent="-342900">
              <a:buClr>
                <a:schemeClr val="accent1"/>
              </a:buClr>
            </a:pPr>
            <a:r>
              <a:rPr lang="de-DE" sz="2000" dirty="0" err="1">
                <a:solidFill>
                  <a:schemeClr val="tx1">
                    <a:lumMod val="50000"/>
                  </a:schemeClr>
                </a:solidFill>
                <a:latin typeface="+mn-lt"/>
              </a:rPr>
              <a:t>Developing</a:t>
            </a:r>
            <a:r>
              <a:rPr lang="de-DE" sz="2000" dirty="0">
                <a:solidFill>
                  <a:schemeClr val="tx1">
                    <a:lumMod val="50000"/>
                  </a:schemeClr>
                </a:solidFill>
                <a:latin typeface="+mn-lt"/>
              </a:rPr>
              <a:t> „</a:t>
            </a:r>
            <a:r>
              <a:rPr lang="de-DE" sz="2000" b="1" dirty="0">
                <a:solidFill>
                  <a:schemeClr val="tx1">
                    <a:lumMod val="50000"/>
                  </a:schemeClr>
                </a:solidFill>
                <a:latin typeface="+mn-lt"/>
              </a:rPr>
              <a:t>Professional Knowledge</a:t>
            </a:r>
            <a:r>
              <a:rPr lang="de-DE" sz="2000" dirty="0">
                <a:solidFill>
                  <a:schemeClr val="tx1">
                    <a:lumMod val="50000"/>
                  </a:schemeClr>
                </a:solidFill>
                <a:latin typeface="+mn-lt"/>
              </a:rPr>
              <a:t>“			</a:t>
            </a:r>
            <a:r>
              <a:rPr lang="de-DE" sz="2000" dirty="0" err="1">
                <a:solidFill>
                  <a:schemeClr val="tx1">
                    <a:lumMod val="50000"/>
                  </a:schemeClr>
                </a:solidFill>
                <a:latin typeface="+mn-lt"/>
              </a:rPr>
              <a:t>Ongoing</a:t>
            </a:r>
            <a:endParaRPr lang="de-DE" sz="2000" dirty="0">
              <a:solidFill>
                <a:schemeClr val="accent6">
                  <a:lumMod val="50000"/>
                </a:schemeClr>
              </a:solidFill>
              <a:highlight>
                <a:srgbClr val="FFFF00"/>
              </a:highlight>
              <a:latin typeface="+mn-lt"/>
            </a:endParaRPr>
          </a:p>
        </p:txBody>
      </p:sp>
      <p:pic>
        <p:nvPicPr>
          <p:cNvPr id="15" name="Grafik 14">
            <a:extLst>
              <a:ext uri="{FF2B5EF4-FFF2-40B4-BE49-F238E27FC236}">
                <a16:creationId xmlns:a16="http://schemas.microsoft.com/office/drawing/2014/main" id="{75586AD2-3BAE-404B-8C99-6925C392BE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6239" y="1347000"/>
            <a:ext cx="2239522" cy="442471"/>
          </a:xfrm>
          <a:prstGeom prst="rect">
            <a:avLst/>
          </a:prstGeom>
        </p:spPr>
      </p:pic>
      <p:sp>
        <p:nvSpPr>
          <p:cNvPr id="2" name="Rechteck 1">
            <a:extLst>
              <a:ext uri="{FF2B5EF4-FFF2-40B4-BE49-F238E27FC236}">
                <a16:creationId xmlns:a16="http://schemas.microsoft.com/office/drawing/2014/main" id="{D10DC414-C4AA-40A6-BBB7-D57862F78158}"/>
              </a:ext>
            </a:extLst>
          </p:cNvPr>
          <p:cNvSpPr/>
          <p:nvPr/>
        </p:nvSpPr>
        <p:spPr>
          <a:xfrm>
            <a:off x="9512298" y="2007220"/>
            <a:ext cx="646463" cy="584775"/>
          </a:xfrm>
          <a:prstGeom prst="rect">
            <a:avLst/>
          </a:prstGeom>
        </p:spPr>
        <p:txBody>
          <a:bodyPr wrap="square">
            <a:spAutoFit/>
          </a:bodyPr>
          <a:lstStyle/>
          <a:p>
            <a:r>
              <a:rPr lang="de-DE" sz="3200" dirty="0">
                <a:solidFill>
                  <a:schemeClr val="accent3">
                    <a:lumMod val="75000"/>
                  </a:schemeClr>
                </a:solidFill>
                <a:latin typeface="Arial" panose="020B0604020202020204" pitchFamily="34" charset="0"/>
              </a:rPr>
              <a:t>✔</a:t>
            </a:r>
            <a:endParaRPr lang="de-DE" sz="3200" dirty="0">
              <a:solidFill>
                <a:schemeClr val="accent3">
                  <a:lumMod val="75000"/>
                </a:schemeClr>
              </a:solidFill>
            </a:endParaRPr>
          </a:p>
        </p:txBody>
      </p:sp>
    </p:spTree>
    <p:extLst>
      <p:ext uri="{BB962C8B-B14F-4D97-AF65-F5344CB8AC3E}">
        <p14:creationId xmlns:p14="http://schemas.microsoft.com/office/powerpoint/2010/main" val="1237724739"/>
      </p:ext>
    </p:extLst>
  </p:cSld>
  <p:clrMapOvr>
    <a:masterClrMapping/>
  </p:clrMapOvr>
  <mc:AlternateContent xmlns:mc="http://schemas.openxmlformats.org/markup-compatibility/2006" xmlns:p14="http://schemas.microsoft.com/office/powerpoint/2010/main">
    <mc:Choice Requires="p14">
      <p:transition spd="slow" p14:dur="2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B919D-70B5-4A37-A3C3-DFC03EAE1965}"/>
              </a:ext>
            </a:extLst>
          </p:cNvPr>
          <p:cNvSpPr>
            <a:spLocks noGrp="1"/>
          </p:cNvSpPr>
          <p:nvPr>
            <p:ph type="title"/>
          </p:nvPr>
        </p:nvSpPr>
        <p:spPr/>
        <p:txBody>
          <a:bodyPr/>
          <a:lstStyle/>
          <a:p>
            <a:r>
              <a:rPr lang="en-GB" dirty="0">
                <a:solidFill>
                  <a:srgbClr val="F50023"/>
                </a:solidFill>
              </a:rPr>
              <a:t>Thank-you</a:t>
            </a:r>
          </a:p>
        </p:txBody>
      </p:sp>
      <p:sp>
        <p:nvSpPr>
          <p:cNvPr id="3" name="Text Placeholder 4">
            <a:extLst>
              <a:ext uri="{FF2B5EF4-FFF2-40B4-BE49-F238E27FC236}">
                <a16:creationId xmlns:a16="http://schemas.microsoft.com/office/drawing/2014/main" id="{373B65ED-0C93-4176-9827-1134FB95D982}"/>
              </a:ext>
            </a:extLst>
          </p:cNvPr>
          <p:cNvSpPr txBox="1">
            <a:spLocks/>
          </p:cNvSpPr>
          <p:nvPr/>
        </p:nvSpPr>
        <p:spPr>
          <a:xfrm>
            <a:off x="934229" y="4562475"/>
            <a:ext cx="7251283" cy="1372488"/>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2600" dirty="0">
                <a:solidFill>
                  <a:schemeClr val="tx1">
                    <a:lumMod val="95000"/>
                    <a:lumOff val="5000"/>
                  </a:schemeClr>
                </a:solidFill>
                <a:latin typeface="Arial" panose="020B0604020202020204" pitchFamily="34" charset="0"/>
                <a:cs typeface="Arial" panose="020B0604020202020204" pitchFamily="34" charset="0"/>
              </a:rPr>
              <a:t>contact@buildingsmart.org</a:t>
            </a:r>
          </a:p>
          <a:p>
            <a:pPr algn="l"/>
            <a:r>
              <a:rPr lang="en-GB" sz="2600" dirty="0">
                <a:latin typeface="Arial" panose="020B0604020202020204" pitchFamily="34" charset="0"/>
                <a:cs typeface="Arial" panose="020B0604020202020204" pitchFamily="34" charset="0"/>
              </a:rPr>
              <a:t>www.buildingsmart.org</a:t>
            </a:r>
          </a:p>
        </p:txBody>
      </p:sp>
    </p:spTree>
    <p:extLst>
      <p:ext uri="{BB962C8B-B14F-4D97-AF65-F5344CB8AC3E}">
        <p14:creationId xmlns:p14="http://schemas.microsoft.com/office/powerpoint/2010/main" val="2806570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SI">
  <a:themeElements>
    <a:clrScheme name="Custom 1">
      <a:dk1>
        <a:sysClr val="windowText" lastClr="000000"/>
      </a:dk1>
      <a:lt1>
        <a:sysClr val="window" lastClr="FFFFFF"/>
      </a:lt1>
      <a:dk2>
        <a:srgbClr val="44546A"/>
      </a:dk2>
      <a:lt2>
        <a:srgbClr val="E7E6E6"/>
      </a:lt2>
      <a:accent1>
        <a:srgbClr val="E50046"/>
      </a:accent1>
      <a:accent2>
        <a:srgbClr val="009EB0"/>
      </a:accent2>
      <a:accent3>
        <a:srgbClr val="004F9F"/>
      </a:accent3>
      <a:accent4>
        <a:srgbClr val="9F358B"/>
      </a:accent4>
      <a:accent5>
        <a:srgbClr val="1C1C1B"/>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SI" id="{24FA42B8-23A5-4F92-A158-0A8D55E4CE85}" vid="{DFBACACA-5363-4923-B425-757A2D07B77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eceb2e2-14f5-4715-a97e-ec888e0da6de">
      <UserInfo>
        <DisplayName>Patrick MacLeamy</DisplayName>
        <AccountId>15</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F509E75560481418D481E63581C86A9" ma:contentTypeVersion="10" ma:contentTypeDescription="Create a new document." ma:contentTypeScope="" ma:versionID="89ed2161aa22a66f45cfdc4702209f42">
  <xsd:schema xmlns:xsd="http://www.w3.org/2001/XMLSchema" xmlns:xs="http://www.w3.org/2001/XMLSchema" xmlns:p="http://schemas.microsoft.com/office/2006/metadata/properties" xmlns:ns2="7eceb2e2-14f5-4715-a97e-ec888e0da6de" xmlns:ns3="c2fa8c9a-0c25-4666-a594-dc84a2a56178" targetNamespace="http://schemas.microsoft.com/office/2006/metadata/properties" ma:root="true" ma:fieldsID="8349419c73721ebc37bfc5cc40896324" ns2:_="" ns3:_="">
    <xsd:import namespace="7eceb2e2-14f5-4715-a97e-ec888e0da6de"/>
    <xsd:import namespace="c2fa8c9a-0c25-4666-a594-dc84a2a56178"/>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ceb2e2-14f5-4715-a97e-ec888e0da6d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c2fa8c9a-0c25-4666-a594-dc84a2a56178"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B74555-6DD1-4362-99E1-7C69AE890272}">
  <ds:schemaRef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c2fa8c9a-0c25-4666-a594-dc84a2a56178"/>
    <ds:schemaRef ds:uri="http://purl.org/dc/terms/"/>
    <ds:schemaRef ds:uri="http://schemas.openxmlformats.org/package/2006/metadata/core-properties"/>
    <ds:schemaRef ds:uri="7eceb2e2-14f5-4715-a97e-ec888e0da6de"/>
    <ds:schemaRef ds:uri="http://www.w3.org/XML/1998/namespace"/>
  </ds:schemaRefs>
</ds:datastoreItem>
</file>

<file path=customXml/itemProps2.xml><?xml version="1.0" encoding="utf-8"?>
<ds:datastoreItem xmlns:ds="http://schemas.openxmlformats.org/officeDocument/2006/customXml" ds:itemID="{85B0E8FB-E999-4C93-9499-5E5273E0020C}">
  <ds:schemaRefs>
    <ds:schemaRef ds:uri="http://schemas.microsoft.com/sharepoint/v3/contenttype/forms"/>
  </ds:schemaRefs>
</ds:datastoreItem>
</file>

<file path=customXml/itemProps3.xml><?xml version="1.0" encoding="utf-8"?>
<ds:datastoreItem xmlns:ds="http://schemas.openxmlformats.org/officeDocument/2006/customXml" ds:itemID="{91CC3C62-2AD0-4E27-92FE-C619DB5CC6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eceb2e2-14f5-4715-a97e-ec888e0da6de"/>
    <ds:schemaRef ds:uri="c2fa8c9a-0c25-4666-a594-dc84a2a561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17607</TotalTime>
  <Words>2126</Words>
  <Application>Microsoft Office PowerPoint</Application>
  <PresentationFormat>Widescreen</PresentationFormat>
  <Paragraphs>433</Paragraphs>
  <Slides>41</Slides>
  <Notes>41</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41</vt:i4>
      </vt:variant>
    </vt:vector>
  </HeadingPairs>
  <TitlesOfParts>
    <vt:vector size="54" baseType="lpstr">
      <vt:lpstr>ＭＳ Ｐゴシック</vt:lpstr>
      <vt:lpstr>Arial</vt:lpstr>
      <vt:lpstr>Bebas Neue</vt:lpstr>
      <vt:lpstr>Calibri</vt:lpstr>
      <vt:lpstr>Calibri Light</vt:lpstr>
      <vt:lpstr>DB Office</vt:lpstr>
      <vt:lpstr>Helvetica</vt:lpstr>
      <vt:lpstr>Montserrat-Regular</vt:lpstr>
      <vt:lpstr>Roboto Light</vt:lpstr>
      <vt:lpstr>Times New Roman</vt:lpstr>
      <vt:lpstr>Wingdings</vt:lpstr>
      <vt:lpstr>Office Theme</vt:lpstr>
      <vt:lpstr>bSI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World Economic Forum An action plan to accelerate BIM adoption – Feb 2018</vt:lpstr>
      <vt:lpstr>Members Strategic Members </vt:lpstr>
      <vt:lpstr>Members Multinational Members </vt:lpstr>
      <vt:lpstr>Members Standard Members </vt:lpstr>
      <vt:lpstr>PowerPoint Presentation</vt:lpstr>
      <vt:lpstr>PowerPoint Presentation</vt:lpstr>
      <vt:lpstr>buildingSMART Community</vt:lpstr>
      <vt:lpstr>Our Programs WEF BIM Adoption Cycle</vt:lpstr>
      <vt:lpstr>PowerPoint Presentation</vt:lpstr>
      <vt:lpstr>PowerPoint Presentation</vt:lpstr>
      <vt:lpstr>PowerPoint Presentation</vt:lpstr>
      <vt:lpstr>PowerPoint Presentation</vt:lpstr>
      <vt:lpstr>PowerPoint Presentation</vt:lpstr>
      <vt:lpstr>PowerPoint Presentation</vt:lpstr>
      <vt:lpstr>International Awards - 2018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Petrie</dc:creator>
  <cp:lastModifiedBy>Richard Petrie</cp:lastModifiedBy>
  <cp:revision>1092</cp:revision>
  <cp:lastPrinted>2018-06-06T12:59:51Z</cp:lastPrinted>
  <dcterms:created xsi:type="dcterms:W3CDTF">2014-07-18T11:44:31Z</dcterms:created>
  <dcterms:modified xsi:type="dcterms:W3CDTF">2018-10-02T18:41:36Z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0x010100BF509E75560481418D481E63581C86A9</vt:lpwstr>
  </property>
</Properties>
</file>