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notesMasterIdLst>
    <p:notesMasterId r:id="rId14"/>
  </p:notesMasterIdLst>
  <p:sldIdLst>
    <p:sldId id="305" r:id="rId2"/>
    <p:sldId id="259" r:id="rId3"/>
    <p:sldId id="311" r:id="rId4"/>
    <p:sldId id="303" r:id="rId5"/>
    <p:sldId id="318" r:id="rId6"/>
    <p:sldId id="270" r:id="rId7"/>
    <p:sldId id="317" r:id="rId8"/>
    <p:sldId id="271" r:id="rId9"/>
    <p:sldId id="276" r:id="rId10"/>
    <p:sldId id="313" r:id="rId11"/>
    <p:sldId id="299" r:id="rId12"/>
    <p:sldId id="258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6E1A"/>
    <a:srgbClr val="DEDEDE"/>
    <a:srgbClr val="3C7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22" autoAdjust="0"/>
    <p:restoredTop sz="94660"/>
  </p:normalViewPr>
  <p:slideViewPr>
    <p:cSldViewPr snapToGrid="0">
      <p:cViewPr>
        <p:scale>
          <a:sx n="120" d="100"/>
          <a:sy n="120" d="100"/>
        </p:scale>
        <p:origin x="56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3" Type="http://schemas.microsoft.com/office/2015/10/relationships/revisionInfo" Target="revisionInfo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EDED2-D795-4C85-A99D-540948D151B4}" type="datetimeFigureOut">
              <a:rPr lang="en-US" smtClean="0"/>
              <a:t>10/9/17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31F96-32C3-49A3-BE85-50F2234AA3C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37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8688" y="1787525"/>
            <a:ext cx="7439025" cy="418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9330B-B1DA-214B-A229-0CB8492B91A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94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8688" y="1787525"/>
            <a:ext cx="7439025" cy="4184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9330B-B1DA-214B-A229-0CB8492B91A5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8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947-E8CD-4B73-BA8E-17619AFF578B}" type="datetimeFigureOut">
              <a:rPr lang="nl-NL" smtClean="0"/>
              <a:t>09-10-17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1F43-0B18-4241-823C-14A2DFA852D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486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64970" y="1349667"/>
            <a:ext cx="7086352" cy="4843016"/>
          </a:xfrm>
        </p:spPr>
        <p:txBody>
          <a:bodyPr vert="horz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947-E8CD-4B73-BA8E-17619AFF578B}" type="datetimeFigureOut">
              <a:rPr lang="nl-NL" smtClean="0"/>
              <a:t>09-10-17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1F43-0B18-4241-823C-14A2DFA852D8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 hasCustomPrompt="1"/>
          </p:nvPr>
        </p:nvSpPr>
        <p:spPr>
          <a:xfrm>
            <a:off x="8111174" y="1349376"/>
            <a:ext cx="3415856" cy="4843463"/>
          </a:xfrm>
          <a:solidFill>
            <a:schemeClr val="accent3">
              <a:lumMod val="40000"/>
              <a:lumOff val="60000"/>
            </a:schemeClr>
          </a:solidFill>
        </p:spPr>
        <p:txBody>
          <a:bodyPr tIns="1620000" bIns="0" anchor="t" anchorCtr="0">
            <a:normAutofit/>
          </a:bodyPr>
          <a:lstStyle>
            <a:lvl1pPr marL="0" indent="0" algn="ctr">
              <a:buNone/>
              <a:defRPr sz="1399" i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163790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64970" y="1349667"/>
            <a:ext cx="5446045" cy="4843016"/>
          </a:xfrm>
        </p:spPr>
        <p:txBody>
          <a:bodyPr vert="horz"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7C947-E8CD-4B73-BA8E-17619AFF578B}" type="datetimeFigureOut">
              <a:rPr lang="nl-NL" smtClean="0"/>
              <a:t>09-10-17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71F43-0B18-4241-823C-14A2DFA852D8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 hasCustomPrompt="1"/>
          </p:nvPr>
        </p:nvSpPr>
        <p:spPr>
          <a:xfrm>
            <a:off x="6455853" y="1349376"/>
            <a:ext cx="5071178" cy="4843463"/>
          </a:xfrm>
          <a:solidFill>
            <a:schemeClr val="accent3">
              <a:lumMod val="40000"/>
              <a:lumOff val="60000"/>
            </a:schemeClr>
          </a:solidFill>
        </p:spPr>
        <p:txBody>
          <a:bodyPr tIns="1620000" bIns="0" anchor="t" anchorCtr="0">
            <a:normAutofit/>
          </a:bodyPr>
          <a:lstStyle>
            <a:lvl1pPr marL="0" indent="0" algn="ctr">
              <a:buNone/>
              <a:defRPr sz="1399" i="1" baseline="0"/>
            </a:lvl1pPr>
          </a:lstStyle>
          <a:p>
            <a:r>
              <a:rPr lang="nl-NL" dirty="0"/>
              <a:t>Klik op onderstaand pictogram</a:t>
            </a:r>
            <a:br>
              <a:rPr lang="nl-NL" dirty="0"/>
            </a:br>
            <a:r>
              <a:rPr lang="nl-NL" dirty="0"/>
              <a:t>om een afbeelding in te voegen</a:t>
            </a:r>
          </a:p>
        </p:txBody>
      </p:sp>
    </p:spTree>
    <p:extLst>
      <p:ext uri="{BB962C8B-B14F-4D97-AF65-F5344CB8AC3E}">
        <p14:creationId xmlns:p14="http://schemas.microsoft.com/office/powerpoint/2010/main" val="336800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" y="-5"/>
            <a:ext cx="12192000" cy="6858005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99" i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687E-1257-4242-902A-130DA9E59BB0}" type="datetimeFigureOut">
              <a:rPr lang="en-US" smtClean="0"/>
              <a:pPr/>
              <a:t>10/9/17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0B-437F-4131-8E29-847EF51D38A9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6" name="Grid" hidden="1"/>
          <p:cNvGrpSpPr/>
          <p:nvPr userDrawn="1"/>
        </p:nvGrpSpPr>
        <p:grpSpPr>
          <a:xfrm>
            <a:off x="0" y="-5"/>
            <a:ext cx="12192000" cy="6858007"/>
            <a:chOff x="0" y="-5"/>
            <a:chExt cx="12198350" cy="6858007"/>
          </a:xfrm>
        </p:grpSpPr>
        <p:sp>
          <p:nvSpPr>
            <p:cNvPr id="7" name="Rechthoek 6"/>
            <p:cNvSpPr/>
            <p:nvPr userDrawn="1"/>
          </p:nvSpPr>
          <p:spPr>
            <a:xfrm rot="5400000">
              <a:off x="-3096343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>
            <a:xfrm rot="5400000">
              <a:off x="8436691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>
            <a:xfrm>
              <a:off x="5766" y="-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>
            <a:xfrm>
              <a:off x="5766" y="619268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5766" y="916395"/>
              <a:ext cx="12192584" cy="433272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394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/>
          <p:cNvSpPr>
            <a:spLocks noGrp="1"/>
          </p:cNvSpPr>
          <p:nvPr>
            <p:ph type="pic" sz="quarter" idx="13"/>
          </p:nvPr>
        </p:nvSpPr>
        <p:spPr>
          <a:xfrm>
            <a:off x="1" y="-5"/>
            <a:ext cx="12192000" cy="6858005"/>
          </a:xfr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99" i="1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687E-1257-4242-902A-130DA9E59BB0}" type="datetimeFigureOut">
              <a:rPr lang="en-US" smtClean="0"/>
              <a:pPr/>
              <a:t>10/9/17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0B-437F-4131-8E29-847EF51D38A9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6" name="Grid" hidden="1"/>
          <p:cNvGrpSpPr/>
          <p:nvPr userDrawn="1"/>
        </p:nvGrpSpPr>
        <p:grpSpPr>
          <a:xfrm>
            <a:off x="0" y="-5"/>
            <a:ext cx="12192000" cy="6858007"/>
            <a:chOff x="0" y="-5"/>
            <a:chExt cx="12198350" cy="6858007"/>
          </a:xfrm>
        </p:grpSpPr>
        <p:sp>
          <p:nvSpPr>
            <p:cNvPr id="7" name="Rechthoek 6"/>
            <p:cNvSpPr/>
            <p:nvPr userDrawn="1"/>
          </p:nvSpPr>
          <p:spPr>
            <a:xfrm rot="5400000">
              <a:off x="-3096343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>
            <a:xfrm rot="5400000">
              <a:off x="8436691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>
            <a:xfrm>
              <a:off x="5766" y="-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>
            <a:xfrm>
              <a:off x="5766" y="619268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5766" y="916395"/>
              <a:ext cx="12192584" cy="433272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97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687E-1257-4242-902A-130DA9E59BB0}" type="datetimeFigureOut">
              <a:rPr lang="en-US" smtClean="0"/>
              <a:pPr/>
              <a:t>10/9/17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0B-437F-4131-8E29-847EF51D38A9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6" name="Grid" hidden="1"/>
          <p:cNvGrpSpPr/>
          <p:nvPr userDrawn="1"/>
        </p:nvGrpSpPr>
        <p:grpSpPr>
          <a:xfrm>
            <a:off x="0" y="-5"/>
            <a:ext cx="12192000" cy="6858007"/>
            <a:chOff x="0" y="-5"/>
            <a:chExt cx="12198350" cy="6858007"/>
          </a:xfrm>
        </p:grpSpPr>
        <p:sp>
          <p:nvSpPr>
            <p:cNvPr id="7" name="Rechthoek 6"/>
            <p:cNvSpPr/>
            <p:nvPr userDrawn="1"/>
          </p:nvSpPr>
          <p:spPr>
            <a:xfrm rot="5400000">
              <a:off x="-3096343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>
            <a:xfrm rot="5400000">
              <a:off x="8436691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>
            <a:xfrm>
              <a:off x="5766" y="-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>
            <a:xfrm>
              <a:off x="5766" y="619268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5766" y="916395"/>
              <a:ext cx="12192584" cy="433272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687E-1257-4242-902A-130DA9E59BB0}" type="datetimeFigureOut">
              <a:rPr lang="en-US" smtClean="0"/>
              <a:pPr/>
              <a:t>10/9/17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0B-437F-4131-8E29-847EF51D38A9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6" name="Grid" hidden="1"/>
          <p:cNvGrpSpPr/>
          <p:nvPr userDrawn="1"/>
        </p:nvGrpSpPr>
        <p:grpSpPr>
          <a:xfrm>
            <a:off x="0" y="-5"/>
            <a:ext cx="12192000" cy="6858007"/>
            <a:chOff x="0" y="-5"/>
            <a:chExt cx="12198350" cy="6858007"/>
          </a:xfrm>
        </p:grpSpPr>
        <p:sp>
          <p:nvSpPr>
            <p:cNvPr id="7" name="Rechthoek 6"/>
            <p:cNvSpPr/>
            <p:nvPr userDrawn="1"/>
          </p:nvSpPr>
          <p:spPr>
            <a:xfrm rot="5400000">
              <a:off x="-3096343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hthoek 7"/>
            <p:cNvSpPr/>
            <p:nvPr userDrawn="1"/>
          </p:nvSpPr>
          <p:spPr>
            <a:xfrm rot="5400000">
              <a:off x="8436691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hthoek 8"/>
            <p:cNvSpPr/>
            <p:nvPr userDrawn="1"/>
          </p:nvSpPr>
          <p:spPr>
            <a:xfrm>
              <a:off x="5766" y="-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hthoek 9"/>
            <p:cNvSpPr/>
            <p:nvPr userDrawn="1"/>
          </p:nvSpPr>
          <p:spPr>
            <a:xfrm>
              <a:off x="5766" y="619268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hthoek 10"/>
            <p:cNvSpPr/>
            <p:nvPr userDrawn="1"/>
          </p:nvSpPr>
          <p:spPr>
            <a:xfrm>
              <a:off x="5766" y="916395"/>
              <a:ext cx="12192584" cy="433272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36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(100%) -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Eerste 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Tweede sub-</a:t>
            </a:r>
            <a:r>
              <a:rPr lang="nl-NL" dirty="0" err="1"/>
              <a:t>bullet</a:t>
            </a:r>
            <a:endParaRPr lang="nl-NL" dirty="0"/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Eerste kopje</a:t>
            </a:r>
          </a:p>
          <a:p>
            <a:pPr lvl="5"/>
            <a:r>
              <a:rPr lang="nl-NL" dirty="0"/>
              <a:t>Tweede kopje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6687E-1257-4242-902A-130DA9E59BB0}" type="datetimeFigureOut">
              <a:rPr lang="en-US" smtClean="0"/>
              <a:t>10/9/17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5FE0B-437F-4131-8E29-847EF51D38A9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Paarse lijn"/>
          <p:cNvSpPr>
            <a:spLocks noGrp="1"/>
          </p:cNvSpPr>
          <p:nvPr>
            <p:ph type="body" sz="quarter" idx="13" hasCustomPrompt="1"/>
          </p:nvPr>
        </p:nvSpPr>
        <p:spPr>
          <a:xfrm>
            <a:off x="317770" y="332656"/>
            <a:ext cx="53745" cy="720080"/>
          </a:xfrm>
          <a:solidFill>
            <a:schemeClr val="accent2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.</a:t>
            </a:r>
          </a:p>
        </p:txBody>
      </p:sp>
      <p:sp>
        <p:nvSpPr>
          <p:cNvPr id="8" name="Tekstvak 7"/>
          <p:cNvSpPr txBox="1"/>
          <p:nvPr userDrawn="1"/>
        </p:nvSpPr>
        <p:spPr>
          <a:xfrm>
            <a:off x="5808118" y="-459432"/>
            <a:ext cx="638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99" dirty="0">
                <a:solidFill>
                  <a:schemeClr val="accent4"/>
                </a:solidFill>
              </a:rPr>
              <a:t>Tekst (100%) - WIT</a:t>
            </a:r>
            <a:endParaRPr lang="en-US" sz="1799" dirty="0">
              <a:solidFill>
                <a:schemeClr val="accent4"/>
              </a:solidFill>
            </a:endParaRPr>
          </a:p>
        </p:txBody>
      </p:sp>
      <p:grpSp>
        <p:nvGrpSpPr>
          <p:cNvPr id="10" name="Groep 9"/>
          <p:cNvGrpSpPr/>
          <p:nvPr userDrawn="1"/>
        </p:nvGrpSpPr>
        <p:grpSpPr>
          <a:xfrm>
            <a:off x="-3351054" y="0"/>
            <a:ext cx="3351054" cy="3906162"/>
            <a:chOff x="-3352800" y="0"/>
            <a:chExt cx="3352799" cy="3906162"/>
          </a:xfrm>
        </p:grpSpPr>
        <p:sp>
          <p:nvSpPr>
            <p:cNvPr id="11" name="Rechthoek 10"/>
            <p:cNvSpPr/>
            <p:nvPr userDrawn="1"/>
          </p:nvSpPr>
          <p:spPr>
            <a:xfrm>
              <a:off x="-3352800" y="0"/>
              <a:ext cx="3269763" cy="38738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t"/>
            <a:lstStyle/>
            <a:p>
              <a:pPr marL="0" marR="0" lvl="0" indent="0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799" b="1" i="0" u="none" strike="noStrike" kern="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rPr>
                <a:t>TEXT LEVELS</a:t>
              </a:r>
            </a:p>
          </p:txBody>
        </p:sp>
        <p:sp>
          <p:nvSpPr>
            <p:cNvPr id="12" name="Ovaal 11"/>
            <p:cNvSpPr/>
            <p:nvPr userDrawn="1"/>
          </p:nvSpPr>
          <p:spPr>
            <a:xfrm>
              <a:off x="-3115235" y="1783702"/>
              <a:ext cx="260914" cy="259683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49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13" name="Ovaal 12"/>
            <p:cNvSpPr/>
            <p:nvPr userDrawn="1"/>
          </p:nvSpPr>
          <p:spPr>
            <a:xfrm>
              <a:off x="-3115235" y="2125991"/>
              <a:ext cx="260914" cy="259683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49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4" name="Ovaal 13"/>
            <p:cNvSpPr/>
            <p:nvPr userDrawn="1"/>
          </p:nvSpPr>
          <p:spPr>
            <a:xfrm>
              <a:off x="-3115235" y="2468280"/>
              <a:ext cx="260914" cy="259683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49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5" name="Ovaal 14"/>
            <p:cNvSpPr/>
            <p:nvPr userDrawn="1"/>
          </p:nvSpPr>
          <p:spPr>
            <a:xfrm>
              <a:off x="-3115235" y="2810569"/>
              <a:ext cx="260914" cy="259683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49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6" name="Textfield placeholder"/>
            <p:cNvSpPr txBox="1">
              <a:spLocks/>
            </p:cNvSpPr>
            <p:nvPr userDrawn="1"/>
          </p:nvSpPr>
          <p:spPr>
            <a:xfrm>
              <a:off x="-2726469" y="1805433"/>
              <a:ext cx="2563972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7711" marR="0" lvl="1" indent="-177711" algn="l" defTabSz="1086472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2"/>
                </a:buClr>
                <a:buSzPct val="100000"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Bullet (18 pt.)</a:t>
              </a:r>
            </a:p>
          </p:txBody>
        </p:sp>
        <p:sp>
          <p:nvSpPr>
            <p:cNvPr id="17" name="Textfield placeholder"/>
            <p:cNvSpPr txBox="1">
              <a:spLocks/>
            </p:cNvSpPr>
            <p:nvPr userDrawn="1"/>
          </p:nvSpPr>
          <p:spPr>
            <a:xfrm>
              <a:off x="-2726469" y="2152635"/>
              <a:ext cx="2563972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63356" marR="0" lvl="2" indent="-182472" algn="l" defTabSz="913943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Tx/>
                <a:buFont typeface="Wingdings" panose="05000000000000000000" pitchFamily="2" charset="2"/>
                <a:buChar char="§"/>
                <a:tabLst>
                  <a:tab pos="4392003" algn="l"/>
                </a:tabLst>
                <a:defRPr/>
              </a:pPr>
              <a:r>
                <a:rPr kumimoji="0" lang="en-GB" sz="13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Eerste</a:t>
              </a: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 sub-bullet (18 pt.)</a:t>
              </a:r>
            </a:p>
          </p:txBody>
        </p:sp>
        <p:cxnSp>
          <p:nvCxnSpPr>
            <p:cNvPr id="18" name="Rechte verbindingslijn 17"/>
            <p:cNvCxnSpPr/>
            <p:nvPr userDrawn="1"/>
          </p:nvCxnSpPr>
          <p:spPr>
            <a:xfrm>
              <a:off x="-3144627" y="404664"/>
              <a:ext cx="2875261" cy="0"/>
            </a:xfrm>
            <a:prstGeom prst="lin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</a:ln>
            <a:effectLst/>
          </p:spPr>
        </p:cxnSp>
        <p:cxnSp>
          <p:nvCxnSpPr>
            <p:cNvPr id="19" name="Rechte verbindingslijn 18"/>
            <p:cNvCxnSpPr/>
            <p:nvPr userDrawn="1"/>
          </p:nvCxnSpPr>
          <p:spPr>
            <a:xfrm>
              <a:off x="-3144627" y="1628800"/>
              <a:ext cx="2875261" cy="0"/>
            </a:xfrm>
            <a:prstGeom prst="lin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</a:ln>
            <a:effectLst/>
          </p:spPr>
        </p:cxnSp>
        <p:cxnSp>
          <p:nvCxnSpPr>
            <p:cNvPr id="20" name="Rechte verbindingslijn 19"/>
            <p:cNvCxnSpPr/>
            <p:nvPr userDrawn="1"/>
          </p:nvCxnSpPr>
          <p:spPr>
            <a:xfrm>
              <a:off x="-3144627" y="3906162"/>
              <a:ext cx="2875261" cy="0"/>
            </a:xfrm>
            <a:prstGeom prst="lin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</a:ln>
            <a:effectLst/>
          </p:spPr>
        </p:cxnSp>
        <p:pic>
          <p:nvPicPr>
            <p:cNvPr id="21" name="Picture 3"/>
            <p:cNvPicPr>
              <a:picLocks noChangeAspect="1" noChangeArrowheads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97" b="23577"/>
            <a:stretch/>
          </p:blipFill>
          <p:spPr bwMode="auto">
            <a:xfrm>
              <a:off x="-3133537" y="985066"/>
              <a:ext cx="629729" cy="46211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548"/>
            <a:stretch/>
          </p:blipFill>
          <p:spPr bwMode="auto">
            <a:xfrm>
              <a:off x="-3139524" y="565967"/>
              <a:ext cx="635146" cy="338492"/>
            </a:xfrm>
            <a:prstGeom prst="roundRect">
              <a:avLst>
                <a:gd name="adj" fmla="val 8126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ep 22"/>
            <p:cNvGrpSpPr/>
            <p:nvPr userDrawn="1"/>
          </p:nvGrpSpPr>
          <p:grpSpPr>
            <a:xfrm>
              <a:off x="-2238584" y="530425"/>
              <a:ext cx="463578" cy="427699"/>
              <a:chOff x="-1085063" y="758027"/>
              <a:chExt cx="633800" cy="622540"/>
            </a:xfrm>
          </p:grpSpPr>
          <p:sp>
            <p:nvSpPr>
              <p:cNvPr id="56" name="Afgeronde rechthoek 55"/>
              <p:cNvSpPr/>
              <p:nvPr userDrawn="1"/>
            </p:nvSpPr>
            <p:spPr>
              <a:xfrm>
                <a:off x="-108506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94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57" name="Groep 56"/>
              <p:cNvGrpSpPr/>
              <p:nvPr userDrawn="1"/>
            </p:nvGrpSpPr>
            <p:grpSpPr>
              <a:xfrm>
                <a:off x="-977746" y="864082"/>
                <a:ext cx="419166" cy="410430"/>
                <a:chOff x="6366933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58" name="Rechthoek 57"/>
                <p:cNvSpPr/>
                <p:nvPr userDrawn="1"/>
              </p:nvSpPr>
              <p:spPr>
                <a:xfrm>
                  <a:off x="6608189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9" name="Rechthoek 58"/>
                <p:cNvSpPr/>
                <p:nvPr userDrawn="1"/>
              </p:nvSpPr>
              <p:spPr>
                <a:xfrm>
                  <a:off x="6608189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0" name="Rechthoek 59"/>
                <p:cNvSpPr/>
                <p:nvPr userDrawn="1"/>
              </p:nvSpPr>
              <p:spPr>
                <a:xfrm>
                  <a:off x="6608189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1" name="Rechthoek 60"/>
                <p:cNvSpPr/>
                <p:nvPr userDrawn="1"/>
              </p:nvSpPr>
              <p:spPr>
                <a:xfrm>
                  <a:off x="7252238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2" name="Rechthoek 61"/>
                <p:cNvSpPr/>
                <p:nvPr userDrawn="1"/>
              </p:nvSpPr>
              <p:spPr>
                <a:xfrm>
                  <a:off x="7252238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3" name="Rechthoek 62"/>
                <p:cNvSpPr/>
                <p:nvPr userDrawn="1"/>
              </p:nvSpPr>
              <p:spPr>
                <a:xfrm>
                  <a:off x="7252238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4" name="Rechthoek 63"/>
                <p:cNvSpPr/>
                <p:nvPr userDrawn="1"/>
              </p:nvSpPr>
              <p:spPr>
                <a:xfrm>
                  <a:off x="7252238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5" name="Rechthoek 64"/>
                <p:cNvSpPr/>
                <p:nvPr userDrawn="1"/>
              </p:nvSpPr>
              <p:spPr>
                <a:xfrm>
                  <a:off x="7252238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6" name="Rechthoek 65"/>
                <p:cNvSpPr/>
                <p:nvPr userDrawn="1"/>
              </p:nvSpPr>
              <p:spPr>
                <a:xfrm>
                  <a:off x="7252238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7" name="Rechthoek 66"/>
                <p:cNvSpPr/>
                <p:nvPr userDrawn="1"/>
              </p:nvSpPr>
              <p:spPr>
                <a:xfrm>
                  <a:off x="7252238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8" name="Vrije vorm 67"/>
                <p:cNvSpPr/>
                <p:nvPr userDrawn="1"/>
              </p:nvSpPr>
              <p:spPr>
                <a:xfrm flipH="1">
                  <a:off x="6366933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24" name="Groep 23"/>
            <p:cNvGrpSpPr/>
            <p:nvPr userDrawn="1"/>
          </p:nvGrpSpPr>
          <p:grpSpPr>
            <a:xfrm>
              <a:off x="-2233989" y="1078803"/>
              <a:ext cx="463578" cy="427699"/>
              <a:chOff x="-1845083" y="758027"/>
              <a:chExt cx="633800" cy="622540"/>
            </a:xfrm>
          </p:grpSpPr>
          <p:sp>
            <p:nvSpPr>
              <p:cNvPr id="43" name="Afgeronde rechthoek 42"/>
              <p:cNvSpPr/>
              <p:nvPr userDrawn="1"/>
            </p:nvSpPr>
            <p:spPr>
              <a:xfrm>
                <a:off x="-1845083" y="758027"/>
                <a:ext cx="633800" cy="622540"/>
              </a:xfrm>
              <a:prstGeom prst="roundRect">
                <a:avLst>
                  <a:gd name="adj" fmla="val 10944"/>
                </a:avLst>
              </a:prstGeom>
              <a:solidFill>
                <a:srgbClr val="FFFFFF"/>
              </a:solidFill>
              <a:ln w="12700" cap="flat" cmpd="sng" algn="ctr">
                <a:solidFill>
                  <a:schemeClr val="tx2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394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799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44" name="Groep 43"/>
              <p:cNvGrpSpPr/>
              <p:nvPr userDrawn="1"/>
            </p:nvGrpSpPr>
            <p:grpSpPr>
              <a:xfrm>
                <a:off x="-1737766" y="864082"/>
                <a:ext cx="419166" cy="410430"/>
                <a:chOff x="3708400" y="309013"/>
                <a:chExt cx="1901295" cy="1861668"/>
              </a:xfrm>
              <a:solidFill>
                <a:srgbClr val="000000"/>
              </a:solidFill>
            </p:grpSpPr>
            <p:sp>
              <p:nvSpPr>
                <p:cNvPr id="45" name="Rechthoek 44"/>
                <p:cNvSpPr/>
                <p:nvPr userDrawn="1"/>
              </p:nvSpPr>
              <p:spPr>
                <a:xfrm>
                  <a:off x="3949656" y="535149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6" name="Rechthoek 45"/>
                <p:cNvSpPr/>
                <p:nvPr userDrawn="1"/>
              </p:nvSpPr>
              <p:spPr>
                <a:xfrm>
                  <a:off x="3949656" y="1512611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7" name="Rechthoek 46"/>
                <p:cNvSpPr/>
                <p:nvPr userDrawn="1"/>
              </p:nvSpPr>
              <p:spPr>
                <a:xfrm>
                  <a:off x="3949656" y="1780625"/>
                  <a:ext cx="45757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8" name="Rechthoek 47"/>
                <p:cNvSpPr/>
                <p:nvPr userDrawn="1"/>
              </p:nvSpPr>
              <p:spPr>
                <a:xfrm>
                  <a:off x="4593705" y="535149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49" name="Rechthoek 48"/>
                <p:cNvSpPr/>
                <p:nvPr userDrawn="1"/>
              </p:nvSpPr>
              <p:spPr>
                <a:xfrm>
                  <a:off x="4593705" y="1512611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0" name="Rechthoek 49"/>
                <p:cNvSpPr/>
                <p:nvPr userDrawn="1"/>
              </p:nvSpPr>
              <p:spPr>
                <a:xfrm>
                  <a:off x="4593705" y="1780625"/>
                  <a:ext cx="1777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1" name="Rechthoek 50"/>
                <p:cNvSpPr/>
                <p:nvPr userDrawn="1"/>
              </p:nvSpPr>
              <p:spPr>
                <a:xfrm>
                  <a:off x="4593705" y="854236"/>
                  <a:ext cx="1015990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2" name="Rechthoek 51"/>
                <p:cNvSpPr/>
                <p:nvPr userDrawn="1"/>
              </p:nvSpPr>
              <p:spPr>
                <a:xfrm>
                  <a:off x="4593705" y="1191263"/>
                  <a:ext cx="606415" cy="1990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3" name="Rechthoek 52"/>
                <p:cNvSpPr/>
                <p:nvPr userDrawn="1"/>
              </p:nvSpPr>
              <p:spPr>
                <a:xfrm>
                  <a:off x="4593705" y="309013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4" name="Rechthoek 53"/>
                <p:cNvSpPr/>
                <p:nvPr userDrawn="1"/>
              </p:nvSpPr>
              <p:spPr>
                <a:xfrm>
                  <a:off x="4593705" y="2021132"/>
                  <a:ext cx="88895" cy="14954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5" name="Vrije vorm 54"/>
                <p:cNvSpPr/>
                <p:nvPr userDrawn="1"/>
              </p:nvSpPr>
              <p:spPr>
                <a:xfrm>
                  <a:off x="3708400" y="804333"/>
                  <a:ext cx="762000" cy="575734"/>
                </a:xfrm>
                <a:custGeom>
                  <a:avLst/>
                  <a:gdLst>
                    <a:gd name="connsiteX0" fmla="*/ 635000 w 762000"/>
                    <a:gd name="connsiteY0" fmla="*/ 0 h 575734"/>
                    <a:gd name="connsiteX1" fmla="*/ 482600 w 762000"/>
                    <a:gd name="connsiteY1" fmla="*/ 203200 h 575734"/>
                    <a:gd name="connsiteX2" fmla="*/ 762000 w 762000"/>
                    <a:gd name="connsiteY2" fmla="*/ 203200 h 575734"/>
                    <a:gd name="connsiteX3" fmla="*/ 762000 w 762000"/>
                    <a:gd name="connsiteY3" fmla="*/ 364067 h 575734"/>
                    <a:gd name="connsiteX4" fmla="*/ 482600 w 762000"/>
                    <a:gd name="connsiteY4" fmla="*/ 364067 h 575734"/>
                    <a:gd name="connsiteX5" fmla="*/ 635000 w 762000"/>
                    <a:gd name="connsiteY5" fmla="*/ 575734 h 575734"/>
                    <a:gd name="connsiteX6" fmla="*/ 524933 w 762000"/>
                    <a:gd name="connsiteY6" fmla="*/ 575734 h 575734"/>
                    <a:gd name="connsiteX7" fmla="*/ 0 w 762000"/>
                    <a:gd name="connsiteY7" fmla="*/ 313267 h 575734"/>
                    <a:gd name="connsiteX8" fmla="*/ 533400 w 762000"/>
                    <a:gd name="connsiteY8" fmla="*/ 0 h 575734"/>
                    <a:gd name="connsiteX9" fmla="*/ 635000 w 762000"/>
                    <a:gd name="connsiteY9" fmla="*/ 0 h 575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2000" h="575734">
                      <a:moveTo>
                        <a:pt x="635000" y="0"/>
                      </a:moveTo>
                      <a:lnTo>
                        <a:pt x="482600" y="203200"/>
                      </a:lnTo>
                      <a:lnTo>
                        <a:pt x="762000" y="203200"/>
                      </a:lnTo>
                      <a:lnTo>
                        <a:pt x="762000" y="364067"/>
                      </a:lnTo>
                      <a:lnTo>
                        <a:pt x="482600" y="364067"/>
                      </a:lnTo>
                      <a:lnTo>
                        <a:pt x="635000" y="575734"/>
                      </a:lnTo>
                      <a:lnTo>
                        <a:pt x="524933" y="575734"/>
                      </a:lnTo>
                      <a:lnTo>
                        <a:pt x="0" y="313267"/>
                      </a:lnTo>
                      <a:lnTo>
                        <a:pt x="533400" y="0"/>
                      </a:lnTo>
                      <a:lnTo>
                        <a:pt x="63500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394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799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cxnSp>
          <p:nvCxnSpPr>
            <p:cNvPr id="25" name="Rechte verbindingslijn 24"/>
            <p:cNvCxnSpPr>
              <a:stCxn id="27" idx="2"/>
              <a:endCxn id="43" idx="1"/>
            </p:cNvCxnSpPr>
            <p:nvPr userDrawn="1"/>
          </p:nvCxnSpPr>
          <p:spPr>
            <a:xfrm>
              <a:off x="-2954486" y="1155316"/>
              <a:ext cx="686186" cy="137337"/>
            </a:xfrm>
            <a:prstGeom prst="lin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</a:ln>
            <a:effectLst/>
          </p:spPr>
        </p:cxnSp>
        <p:cxnSp>
          <p:nvCxnSpPr>
            <p:cNvPr id="26" name="Rechte verbindingslijn 25"/>
            <p:cNvCxnSpPr>
              <a:stCxn id="28" idx="2"/>
              <a:endCxn id="56" idx="1"/>
            </p:cNvCxnSpPr>
            <p:nvPr userDrawn="1"/>
          </p:nvCxnSpPr>
          <p:spPr>
            <a:xfrm flipV="1">
              <a:off x="-2741732" y="744275"/>
              <a:ext cx="479189" cy="239401"/>
            </a:xfrm>
            <a:prstGeom prst="line">
              <a:avLst/>
            </a:prstGeom>
            <a:noFill/>
            <a:ln w="9525" cap="flat" cmpd="sng" algn="ctr">
              <a:solidFill>
                <a:schemeClr val="accent4"/>
              </a:solidFill>
              <a:prstDash val="solid"/>
            </a:ln>
            <a:effectLst/>
          </p:spPr>
        </p:cxnSp>
        <p:sp>
          <p:nvSpPr>
            <p:cNvPr id="27" name="Ovaal 26"/>
            <p:cNvSpPr/>
            <p:nvPr userDrawn="1"/>
          </p:nvSpPr>
          <p:spPr>
            <a:xfrm>
              <a:off x="-2988795" y="1124716"/>
              <a:ext cx="78837" cy="61200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8" name="Ovaal 27"/>
            <p:cNvSpPr/>
            <p:nvPr userDrawn="1"/>
          </p:nvSpPr>
          <p:spPr>
            <a:xfrm>
              <a:off x="-2765692" y="953472"/>
              <a:ext cx="77816" cy="60407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Textfield placeholder"/>
            <p:cNvSpPr txBox="1">
              <a:spLocks/>
            </p:cNvSpPr>
            <p:nvPr userDrawn="1"/>
          </p:nvSpPr>
          <p:spPr>
            <a:xfrm>
              <a:off x="-1631706" y="530426"/>
              <a:ext cx="1263802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472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rPr>
                <a:t>Level up</a:t>
              </a:r>
            </a:p>
          </p:txBody>
        </p:sp>
        <p:sp>
          <p:nvSpPr>
            <p:cNvPr id="30" name="Textfield placeholder"/>
            <p:cNvSpPr txBox="1">
              <a:spLocks/>
            </p:cNvSpPr>
            <p:nvPr userDrawn="1"/>
          </p:nvSpPr>
          <p:spPr>
            <a:xfrm>
              <a:off x="-1631706" y="1078804"/>
              <a:ext cx="1263802" cy="427699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86472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Tx/>
                <a:buSzPct val="80000"/>
                <a:buFont typeface="Wingdings" pitchFamily="2" charset="2"/>
                <a:buNone/>
                <a:tabLst/>
                <a:defRPr/>
              </a:pP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rPr>
                <a:t>Level down</a:t>
              </a:r>
            </a:p>
          </p:txBody>
        </p:sp>
        <p:sp>
          <p:nvSpPr>
            <p:cNvPr id="31" name="Ovaal 30"/>
            <p:cNvSpPr/>
            <p:nvPr userDrawn="1"/>
          </p:nvSpPr>
          <p:spPr>
            <a:xfrm>
              <a:off x="-3115235" y="3152859"/>
              <a:ext cx="260914" cy="259683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49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2" name="Ovaal 31"/>
            <p:cNvSpPr/>
            <p:nvPr userDrawn="1"/>
          </p:nvSpPr>
          <p:spPr>
            <a:xfrm>
              <a:off x="-3115235" y="3474636"/>
              <a:ext cx="260914" cy="259683"/>
            </a:xfrm>
            <a:prstGeom prst="ellipse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394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49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6" name="Textfield placeholder"/>
            <p:cNvSpPr txBox="1">
              <a:spLocks/>
            </p:cNvSpPr>
            <p:nvPr userDrawn="1"/>
          </p:nvSpPr>
          <p:spPr>
            <a:xfrm>
              <a:off x="-2726469" y="2834146"/>
              <a:ext cx="2563972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1" indent="0" algn="l" defTabSz="1086472" rtl="0" eaLnBrk="1" fontAlgn="auto" latinLnBrk="0" hangingPunct="1">
                <a:lnSpc>
                  <a:spcPts val="1799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accent2"/>
                </a:buClr>
                <a:buSzPct val="10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GB" sz="13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Leestekst</a:t>
              </a: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 (18 pt.)</a:t>
              </a:r>
            </a:p>
          </p:txBody>
        </p:sp>
        <p:sp>
          <p:nvSpPr>
            <p:cNvPr id="37" name="Textfield placeholder"/>
            <p:cNvSpPr txBox="1">
              <a:spLocks/>
            </p:cNvSpPr>
            <p:nvPr userDrawn="1"/>
          </p:nvSpPr>
          <p:spPr>
            <a:xfrm>
              <a:off x="-2726469" y="3176435"/>
              <a:ext cx="2563972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2" indent="0" algn="l" defTabSz="913943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None/>
                <a:tabLst>
                  <a:tab pos="4392003" algn="l"/>
                </a:tabLst>
                <a:defRPr/>
              </a:pPr>
              <a:r>
                <a:rPr kumimoji="0" lang="en-GB" sz="1399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n-lt"/>
                </a:rPr>
                <a:t>Eerste</a:t>
              </a:r>
              <a:r>
                <a:rPr kumimoji="0" lang="en-GB" sz="1399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n-lt"/>
                </a:rPr>
                <a:t> kopje (20 pt.)</a:t>
              </a:r>
            </a:p>
          </p:txBody>
        </p:sp>
        <p:sp>
          <p:nvSpPr>
            <p:cNvPr id="38" name="Textfield placeholder"/>
            <p:cNvSpPr txBox="1">
              <a:spLocks/>
            </p:cNvSpPr>
            <p:nvPr userDrawn="1"/>
          </p:nvSpPr>
          <p:spPr>
            <a:xfrm>
              <a:off x="-2726469" y="3506786"/>
              <a:ext cx="2563972" cy="186578"/>
            </a:xfrm>
            <a:prstGeom prst="rect">
              <a:avLst/>
            </a:prstGeom>
          </p:spPr>
          <p:txBody>
            <a:bodyPr vert="horz" lIns="0" tIns="0" rIns="540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2" indent="0" algn="l" defTabSz="913943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None/>
                <a:tabLst>
                  <a:tab pos="4392003" algn="l"/>
                </a:tabLst>
                <a:defRPr/>
              </a:pPr>
              <a:r>
                <a:rPr kumimoji="0" lang="en-GB" sz="1399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n-lt"/>
                </a:rPr>
                <a:t>Tweede</a:t>
              </a:r>
              <a:r>
                <a:rPr kumimoji="0" lang="en-GB" sz="1399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n-lt"/>
                </a:rPr>
                <a:t> kopje (20 pt.)</a:t>
              </a:r>
            </a:p>
          </p:txBody>
        </p:sp>
        <p:sp>
          <p:nvSpPr>
            <p:cNvPr id="69" name="Textfield placeholder"/>
            <p:cNvSpPr txBox="1">
              <a:spLocks/>
            </p:cNvSpPr>
            <p:nvPr userDrawn="1"/>
          </p:nvSpPr>
          <p:spPr>
            <a:xfrm>
              <a:off x="-2726470" y="2504832"/>
              <a:ext cx="2726469" cy="186578"/>
            </a:xfrm>
            <a:prstGeom prst="rect">
              <a:avLst/>
            </a:prstGeom>
          </p:spPr>
          <p:txBody>
            <a:bodyPr vert="horz" lIns="0" tIns="0" rIns="252000" bIns="0" rtlCol="0" anchor="ctr">
              <a:noAutofit/>
            </a:bodyPr>
            <a:lstStyle>
              <a:lvl1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SzPct val="80000"/>
                <a:buFont typeface="Wingdings" pitchFamily="2" charset="2"/>
                <a:buNone/>
                <a:defRPr sz="16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600" indent="-22860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Clr>
                  <a:schemeClr val="tx2"/>
                </a:buClr>
                <a:buSzPct val="80000"/>
                <a:buFontTx/>
                <a:buBlip>
                  <a:blip r:embed="rId2"/>
                </a:buBlip>
                <a:tabLst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6875" indent="-160338" algn="l" defTabSz="1087016" rtl="0" eaLnBrk="1" latinLnBrk="0" hangingPunct="1">
                <a:lnSpc>
                  <a:spcPts val="1600"/>
                </a:lnSpc>
                <a:spcBef>
                  <a:spcPts val="200"/>
                </a:spcBef>
                <a:spcAft>
                  <a:spcPts val="200"/>
                </a:spcAft>
                <a:buClr>
                  <a:schemeClr val="tx2"/>
                </a:buClr>
                <a:buFont typeface="Trebuchet MS" pitchFamily="34" charset="0"/>
                <a:buChar char="−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1087016" rtl="0" eaLnBrk="1" latinLnBrk="0" hangingPunct="1">
                <a:lnSpc>
                  <a:spcPts val="1800"/>
                </a:lnSpc>
                <a:spcBef>
                  <a:spcPts val="4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1087016" rtl="0" eaLnBrk="1" latinLnBrk="0" hangingPunct="1">
                <a:lnSpc>
                  <a:spcPts val="3800"/>
                </a:lnSpc>
                <a:spcBef>
                  <a:spcPts val="1200"/>
                </a:spcBef>
                <a:spcAft>
                  <a:spcPts val="400"/>
                </a:spcAft>
                <a:buFont typeface="Wingdings" pitchFamily="2" charset="2"/>
                <a:buNone/>
                <a:defRPr sz="1600" b="1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0" indent="0" algn="l" defTabSz="1087016" rtl="0" eaLnBrk="1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None/>
                <a:defRPr sz="2000" kern="1200" cap="all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3532800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076308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619815" indent="-271753" algn="l" defTabSz="1087016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3133" marR="0" lvl="2" indent="-177711" algn="l" defTabSz="913943" rtl="0" eaLnBrk="1" fontAlgn="auto" latinLnBrk="0" hangingPunct="1">
                <a:lnSpc>
                  <a:spcPts val="1799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4"/>
                </a:buClr>
                <a:buSzTx/>
                <a:buFont typeface="Calibri" panose="020F0502020204030204" pitchFamily="34" charset="0"/>
                <a:buChar char="-"/>
                <a:tabLst>
                  <a:tab pos="4392003" algn="l"/>
                </a:tabLst>
                <a:defRPr/>
              </a:pPr>
              <a:r>
                <a:rPr kumimoji="0" lang="en-GB" sz="1399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Tweede</a:t>
              </a:r>
              <a:r>
                <a:rPr kumimoji="0" lang="en-GB" sz="1399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</a:rPr>
                <a:t> sub-bullet (18 pt.)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2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D92B3-8207-45A0-88EE-ECF20A5DCC26}" type="datetimeFigureOut">
              <a:rPr lang="nl-NL" smtClean="0"/>
              <a:t>09-10-17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87B2-3802-49A4-A16A-B933A13CAA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31">
            <a:extLst>
              <a:ext uri="{FF2B5EF4-FFF2-40B4-BE49-F238E27FC236}">
                <a16:creationId xmlns="" xmlns:a16="http://schemas.microsoft.com/office/drawing/2014/main" id="{5AF83979-EF4A-4807-A9BD-18CFE4E992A0}"/>
              </a:ext>
            </a:extLst>
          </p:cNvPr>
          <p:cNvSpPr/>
          <p:nvPr userDrawn="1"/>
        </p:nvSpPr>
        <p:spPr>
          <a:xfrm rot="10800000">
            <a:off x="1" y="5831525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chemeClr val="accent1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="" xmlns:a16="http://schemas.microsoft.com/office/drawing/2014/main" id="{5AF83979-EF4A-4807-A9BD-18CFE4E992A0}"/>
              </a:ext>
            </a:extLst>
          </p:cNvPr>
          <p:cNvSpPr/>
          <p:nvPr userDrawn="1"/>
        </p:nvSpPr>
        <p:spPr>
          <a:xfrm>
            <a:off x="0" y="0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16" name="Afbeelding 4">
            <a:extLst>
              <a:ext uri="{FF2B5EF4-FFF2-40B4-BE49-F238E27FC236}">
                <a16:creationId xmlns="" xmlns:a16="http://schemas.microsoft.com/office/drawing/2014/main" id="{CC957AC3-CE08-4050-B5CF-3D0E62432DB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135874"/>
            <a:ext cx="3671689" cy="844849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62087" y="1005382"/>
            <a:ext cx="10862061" cy="371476"/>
          </a:xfrm>
          <a:prstGeom prst="rect">
            <a:avLst/>
          </a:prstGeom>
          <a:noFill/>
          <a:effectLst/>
        </p:spPr>
        <p:txBody>
          <a:bodyPr vert="horz" lIns="0" tIns="0" rIns="0" bIns="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62087" y="1748654"/>
            <a:ext cx="10862061" cy="48430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Eerste 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/>
              <a:t>Tweede sub-</a:t>
            </a:r>
            <a:r>
              <a:rPr lang="nl-NL" dirty="0" err="1"/>
              <a:t>bullet</a:t>
            </a:r>
            <a:endParaRPr lang="nl-NL" dirty="0"/>
          </a:p>
          <a:p>
            <a:pPr lvl="3"/>
            <a:r>
              <a:rPr lang="nl-NL" dirty="0"/>
              <a:t>Leestekst</a:t>
            </a:r>
          </a:p>
          <a:p>
            <a:pPr lvl="4"/>
            <a:r>
              <a:rPr lang="nl-NL" dirty="0"/>
              <a:t>Eerste kopje</a:t>
            </a:r>
          </a:p>
          <a:p>
            <a:pPr lvl="5"/>
            <a:r>
              <a:rPr lang="nl-NL" dirty="0"/>
              <a:t>Tweede kopje</a:t>
            </a:r>
          </a:p>
          <a:p>
            <a:pPr lvl="6"/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/>
              <a:t>Eerste sub-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Tweede sub-</a:t>
            </a:r>
            <a:r>
              <a:rPr lang="nl-NL" dirty="0" err="1"/>
              <a:t>bullet</a:t>
            </a:r>
            <a:endParaRPr lang="nl-NL" dirty="0"/>
          </a:p>
          <a:p>
            <a:pPr lvl="7"/>
            <a:endParaRPr lang="en-US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2187832" y="7090042"/>
            <a:ext cx="1871233" cy="2012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AB6687E-1257-4242-902A-130DA9E59BB0}" type="datetimeFigureOut">
              <a:rPr lang="en-US" smtClean="0"/>
              <a:pPr/>
              <a:t>10/9/17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84304" y="7090043"/>
            <a:ext cx="6824395" cy="201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133936" y="7090043"/>
            <a:ext cx="725580" cy="2012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9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3D5FE0B-437F-4131-8E29-847EF51D38A9}" type="slidenum">
              <a:rPr lang="en-US" smtClean="0"/>
              <a:pPr/>
              <a:t>‹nr.›</a:t>
            </a:fld>
            <a:endParaRPr lang="en-US"/>
          </a:p>
        </p:txBody>
      </p:sp>
      <p:grpSp>
        <p:nvGrpSpPr>
          <p:cNvPr id="18" name="Grid" hidden="1"/>
          <p:cNvGrpSpPr/>
          <p:nvPr userDrawn="1"/>
        </p:nvGrpSpPr>
        <p:grpSpPr>
          <a:xfrm>
            <a:off x="0" y="-5"/>
            <a:ext cx="12192000" cy="6858007"/>
            <a:chOff x="0" y="-5"/>
            <a:chExt cx="12198350" cy="6858007"/>
          </a:xfrm>
        </p:grpSpPr>
        <p:sp>
          <p:nvSpPr>
            <p:cNvPr id="9" name="Rechthoek 8"/>
            <p:cNvSpPr/>
            <p:nvPr userDrawn="1"/>
          </p:nvSpPr>
          <p:spPr>
            <a:xfrm rot="5400000">
              <a:off x="-3096343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hthoek 16"/>
            <p:cNvSpPr/>
            <p:nvPr userDrawn="1"/>
          </p:nvSpPr>
          <p:spPr>
            <a:xfrm rot="5400000">
              <a:off x="8436691" y="3096343"/>
              <a:ext cx="6858002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5766" y="-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hthoek 21"/>
            <p:cNvSpPr/>
            <p:nvPr userDrawn="1"/>
          </p:nvSpPr>
          <p:spPr>
            <a:xfrm>
              <a:off x="5766" y="6192685"/>
              <a:ext cx="12192584" cy="665315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hthoek 22"/>
            <p:cNvSpPr/>
            <p:nvPr userDrawn="1"/>
          </p:nvSpPr>
          <p:spPr>
            <a:xfrm>
              <a:off x="5766" y="916395"/>
              <a:ext cx="12192584" cy="433272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9" y="71598"/>
            <a:ext cx="1577871" cy="88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8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iming>
    <p:tnLst>
      <p:par>
        <p:cTn id="1" dur="indefinite" restart="never" nodeType="tmRoot"/>
      </p:par>
    </p:tnLst>
  </p:timing>
  <p:txStyles>
    <p:titleStyle>
      <a:lvl1pPr algn="l" defTabSz="913943" rtl="0" eaLnBrk="1" latinLnBrk="0" hangingPunct="1">
        <a:spcBef>
          <a:spcPct val="0"/>
        </a:spcBef>
        <a:buNone/>
        <a:defRPr sz="2399" b="1" kern="1200" cap="all" baseline="0">
          <a:solidFill>
            <a:schemeClr val="accent1"/>
          </a:solidFill>
          <a:effectLst/>
          <a:latin typeface="+mj-lt"/>
          <a:ea typeface="+mj-ea"/>
          <a:cs typeface="Arial" panose="020B0604020202020204" pitchFamily="34" charset="0"/>
        </a:defRPr>
      </a:lvl1pPr>
    </p:titleStyle>
    <p:bodyStyle>
      <a:lvl1pPr marL="274501" indent="-274501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799" kern="120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1pPr>
      <a:lvl2pPr marL="533133" indent="-258634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4"/>
        </a:buClr>
        <a:buFont typeface="Wingdings" panose="05000000000000000000" pitchFamily="2" charset="2"/>
        <a:buChar char="§"/>
        <a:defRPr sz="1799" kern="1200" baseline="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2pPr>
      <a:lvl3pPr marL="807634" indent="-274501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Calibri" panose="020F0502020204030204" pitchFamily="34" charset="0"/>
        <a:buChar char="-"/>
        <a:defRPr sz="1799" kern="120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3pPr>
      <a:lvl4pPr marL="0" indent="0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799" kern="120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4pPr>
      <a:lvl5pPr marL="0" indent="0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999" b="1" kern="1200" cap="all" baseline="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5pPr>
      <a:lvl6pPr marL="0" indent="0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999" b="1" kern="1200" cap="all" baseline="0">
          <a:solidFill>
            <a:schemeClr val="accent2"/>
          </a:solidFill>
          <a:latin typeface="+mn-lt"/>
          <a:ea typeface="+mn-ea"/>
          <a:cs typeface="Arial" panose="020B0604020202020204" pitchFamily="34" charset="0"/>
        </a:defRPr>
      </a:lvl6pPr>
      <a:lvl7pPr marL="274501" indent="-274501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799" kern="1200" baseline="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7pPr>
      <a:lvl8pPr marL="533133" indent="-258634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Wingdings" panose="05000000000000000000" pitchFamily="2" charset="2"/>
        <a:buChar char="§"/>
        <a:defRPr sz="1799" kern="1200" baseline="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8pPr>
      <a:lvl9pPr marL="807634" indent="-274501" algn="l" defTabSz="913943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Calibri" panose="020F0502020204030204" pitchFamily="34" charset="0"/>
        <a:buChar char="-"/>
        <a:defRPr sz="1799" kern="1200" baseline="0">
          <a:solidFill>
            <a:schemeClr val="accent4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jpg"/><Relationship Id="rId12" Type="http://schemas.openxmlformats.org/officeDocument/2006/relationships/image" Target="../media/image36.jpg"/><Relationship Id="rId13" Type="http://schemas.openxmlformats.org/officeDocument/2006/relationships/image" Target="../media/image37.jpg"/><Relationship Id="rId14" Type="http://schemas.openxmlformats.org/officeDocument/2006/relationships/image" Target="../media/image38.jpg"/><Relationship Id="rId15" Type="http://schemas.openxmlformats.org/officeDocument/2006/relationships/image" Target="../media/image39.jpg"/><Relationship Id="rId16" Type="http://schemas.openxmlformats.org/officeDocument/2006/relationships/image" Target="../media/image40.jpg"/><Relationship Id="rId17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9" Type="http://schemas.openxmlformats.org/officeDocument/2006/relationships/image" Target="../media/image33.jpg"/><Relationship Id="rId10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jpg"/><Relationship Id="rId20" Type="http://schemas.openxmlformats.org/officeDocument/2006/relationships/image" Target="../media/image59.png"/><Relationship Id="rId21" Type="http://schemas.openxmlformats.org/officeDocument/2006/relationships/image" Target="../media/image1.jpg"/><Relationship Id="rId10" Type="http://schemas.openxmlformats.org/officeDocument/2006/relationships/image" Target="../media/image50.jpg"/><Relationship Id="rId11" Type="http://schemas.openxmlformats.org/officeDocument/2006/relationships/image" Target="../media/image51.jpg"/><Relationship Id="rId12" Type="http://schemas.openxmlformats.org/officeDocument/2006/relationships/image" Target="../media/image52.jpg"/><Relationship Id="rId13" Type="http://schemas.openxmlformats.org/officeDocument/2006/relationships/image" Target="../media/image53.jpg"/><Relationship Id="rId14" Type="http://schemas.openxmlformats.org/officeDocument/2006/relationships/image" Target="../media/image54.jpg"/><Relationship Id="rId15" Type="http://schemas.openxmlformats.org/officeDocument/2006/relationships/image" Target="../media/image55.jpg"/><Relationship Id="rId16" Type="http://schemas.openxmlformats.org/officeDocument/2006/relationships/image" Target="../media/image56.jpg"/><Relationship Id="rId17" Type="http://schemas.openxmlformats.org/officeDocument/2006/relationships/image" Target="../media/image57.jpg"/><Relationship Id="rId18" Type="http://schemas.openxmlformats.org/officeDocument/2006/relationships/image" Target="../media/image58.jpe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8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hoek 31">
            <a:extLst>
              <a:ext uri="{FF2B5EF4-FFF2-40B4-BE49-F238E27FC236}">
                <a16:creationId xmlns="" xmlns:a16="http://schemas.microsoft.com/office/drawing/2014/main" id="{5AF83979-EF4A-4807-A9BD-18CFE4E992A0}"/>
              </a:ext>
            </a:extLst>
          </p:cNvPr>
          <p:cNvSpPr/>
          <p:nvPr/>
        </p:nvSpPr>
        <p:spPr>
          <a:xfrm rot="10800000" flipV="1">
            <a:off x="-1" y="5900190"/>
            <a:ext cx="12191999" cy="1080000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100000">
                <a:srgbClr val="616E1A"/>
              </a:gs>
            </a:gsLst>
            <a:lin ang="135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="" xmlns:a16="http://schemas.microsoft.com/office/drawing/2014/main" id="{5AF83979-EF4A-4807-A9BD-18CFE4E992A0}"/>
              </a:ext>
            </a:extLst>
          </p:cNvPr>
          <p:cNvSpPr/>
          <p:nvPr/>
        </p:nvSpPr>
        <p:spPr>
          <a:xfrm flipV="1">
            <a:off x="0" y="0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rgbClr val="DEDEDE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8335"/>
            <a:ext cx="3671689" cy="84484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7"/>
          <a:stretch/>
        </p:blipFill>
        <p:spPr>
          <a:xfrm>
            <a:off x="0" y="1080000"/>
            <a:ext cx="12192000" cy="4957006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233916" y="4869138"/>
            <a:ext cx="11566449" cy="1754326"/>
          </a:xfrm>
          <a:prstGeom prst="rect">
            <a:avLst/>
          </a:prstGeom>
          <a:solidFill>
            <a:schemeClr val="bg1">
              <a:alpha val="96000"/>
            </a:schemeClr>
          </a:solidFill>
          <a:effectLst>
            <a:outerShdw blurRad="50800" dist="76200" dir="5400000" algn="t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>
            <a:spAutoFit/>
          </a:bodyPr>
          <a:lstStyle/>
          <a:p>
            <a:r>
              <a:rPr lang="nl-NL" b="1" cap="all" dirty="0">
                <a:solidFill>
                  <a:srgbClr val="7030A0"/>
                </a:solidFill>
                <a:latin typeface="Verdana"/>
              </a:rPr>
              <a:t>TBI </a:t>
            </a:r>
            <a:r>
              <a:rPr lang="nl-NL" cap="all" dirty="0">
                <a:solidFill>
                  <a:schemeClr val="bg1">
                    <a:lumMod val="65000"/>
                  </a:schemeClr>
                </a:solidFill>
                <a:latin typeface="Verdana"/>
              </a:rPr>
              <a:t>wil de fysieke </a:t>
            </a:r>
            <a:r>
              <a:rPr lang="nl-NL" b="1" cap="all" dirty="0">
                <a:solidFill>
                  <a:srgbClr val="92D050"/>
                </a:solidFill>
                <a:latin typeface="Verdana"/>
              </a:rPr>
              <a:t>leefomgeving op duurzame wijze vernieuwen</a:t>
            </a:r>
            <a:r>
              <a:rPr lang="nl-NL" cap="all" dirty="0">
                <a:solidFill>
                  <a:schemeClr val="bg1">
                    <a:lumMod val="65000"/>
                  </a:schemeClr>
                </a:solidFill>
                <a:latin typeface="Verdana"/>
              </a:rPr>
              <a:t>, inrichten en onderhouden. </a:t>
            </a:r>
            <a:r>
              <a:rPr lang="nl-NL" cap="all" dirty="0">
                <a:solidFill>
                  <a:schemeClr val="bg1">
                    <a:lumMod val="65000"/>
                  </a:schemeClr>
                </a:solidFill>
                <a:latin typeface="Verdana"/>
              </a:rPr>
              <a:t>Wij willen </a:t>
            </a:r>
            <a:r>
              <a:rPr lang="nl-NL" b="1" cap="all" dirty="0">
                <a:solidFill>
                  <a:srgbClr val="92D050"/>
                </a:solidFill>
                <a:latin typeface="Verdana"/>
              </a:rPr>
              <a:t>een bijdrage leveren aan de samenleving </a:t>
            </a:r>
            <a:r>
              <a:rPr lang="nl-NL" cap="all" dirty="0">
                <a:solidFill>
                  <a:schemeClr val="bg1">
                    <a:lumMod val="65000"/>
                  </a:schemeClr>
                </a:solidFill>
                <a:latin typeface="Verdana"/>
              </a:rPr>
              <a:t>door economische en maatschappelijke </a:t>
            </a:r>
            <a:r>
              <a:rPr lang="nl-NL" b="1" cap="all" dirty="0">
                <a:solidFill>
                  <a:srgbClr val="92D050"/>
                </a:solidFill>
                <a:latin typeface="Verdana"/>
              </a:rPr>
              <a:t>waarde toe te voegen aan </a:t>
            </a:r>
            <a:r>
              <a:rPr lang="nl-NL" cap="all" dirty="0">
                <a:solidFill>
                  <a:schemeClr val="bg1">
                    <a:lumMod val="65000"/>
                  </a:schemeClr>
                </a:solidFill>
                <a:latin typeface="Verdana"/>
              </a:rPr>
              <a:t>het wonen, werken en mobiliteit van </a:t>
            </a:r>
            <a:r>
              <a:rPr lang="nl-NL" b="1" cap="all" dirty="0">
                <a:solidFill>
                  <a:srgbClr val="92D050"/>
                </a:solidFill>
                <a:latin typeface="Verdana"/>
              </a:rPr>
              <a:t>mensen</a:t>
            </a:r>
            <a:r>
              <a:rPr lang="nl-NL" cap="all" dirty="0">
                <a:solidFill>
                  <a:schemeClr val="bg1">
                    <a:lumMod val="65000"/>
                  </a:schemeClr>
                </a:solidFill>
                <a:latin typeface="Verdana"/>
              </a:rPr>
              <a:t>. Samen met onze partners </a:t>
            </a:r>
            <a:r>
              <a:rPr lang="nl-NL" b="1" cap="all" dirty="0">
                <a:solidFill>
                  <a:srgbClr val="7030A0"/>
                </a:solidFill>
                <a:latin typeface="Verdana"/>
              </a:rPr>
              <a:t>werken we aan de toekomst van het land</a:t>
            </a:r>
            <a:r>
              <a:rPr lang="nl-NL" b="1" cap="all" dirty="0">
                <a:solidFill>
                  <a:srgbClr val="92D050"/>
                </a:solidFill>
                <a:latin typeface="Verdana"/>
              </a:rPr>
              <a:t>, met het idee dat het altijd beter kan</a:t>
            </a:r>
            <a:r>
              <a:rPr lang="nl-NL" cap="all" dirty="0">
                <a:solidFill>
                  <a:schemeClr val="bg1">
                    <a:lumMod val="65000"/>
                  </a:schemeClr>
                </a:solidFill>
                <a:latin typeface="Verdana"/>
              </a:rPr>
              <a:t>. Mooier, slimmer, efficiënter en duurzamer.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113"/>
            <a:ext cx="1597968" cy="8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0" y="685801"/>
            <a:ext cx="762000" cy="1905"/>
          </a:xfrm>
          <a:custGeom>
            <a:avLst/>
            <a:gdLst/>
            <a:ahLst/>
            <a:cxnLst/>
            <a:rect l="l" t="t" r="r" b="b"/>
            <a:pathLst>
              <a:path w="762000" h="1904">
                <a:moveTo>
                  <a:pt x="0" y="0"/>
                </a:moveTo>
                <a:lnTo>
                  <a:pt x="761999" y="1587"/>
                </a:lnTo>
              </a:path>
            </a:pathLst>
          </a:custGeom>
          <a:ln w="25399">
            <a:solidFill>
              <a:srgbClr val="F5F5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62200" y="685798"/>
            <a:ext cx="7543800" cy="0"/>
          </a:xfrm>
          <a:custGeom>
            <a:avLst/>
            <a:gdLst/>
            <a:ahLst/>
            <a:cxnLst/>
            <a:rect l="l" t="t" r="r" b="b"/>
            <a:pathLst>
              <a:path w="7543800">
                <a:moveTo>
                  <a:pt x="0" y="1"/>
                </a:moveTo>
                <a:lnTo>
                  <a:pt x="7543794" y="0"/>
                </a:lnTo>
              </a:path>
            </a:pathLst>
          </a:custGeom>
          <a:ln w="25399">
            <a:solidFill>
              <a:srgbClr val="F5F5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-1476" y="964279"/>
            <a:ext cx="12193476" cy="58937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905000" y="1399915"/>
            <a:ext cx="8026712" cy="689932"/>
          </a:xfrm>
          <a:prstGeom prst="rect">
            <a:avLst/>
          </a:prstGeom>
          <a:solidFill>
            <a:schemeClr val="bg1">
              <a:alpha val="73000"/>
            </a:schemeClr>
          </a:solidFill>
          <a:effectLst>
            <a:outerShdw blurRad="50800" dist="50800" dir="5400000" algn="ctr" rotWithShape="0">
              <a:schemeClr val="tx1">
                <a:lumMod val="95000"/>
                <a:lumOff val="5000"/>
                <a:alpha val="42000"/>
              </a:schemeClr>
            </a:outerShdw>
          </a:effectLst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  <a:tabLst>
                <a:tab pos="1692275" algn="l"/>
                <a:tab pos="2545080" algn="l"/>
              </a:tabLst>
            </a:pPr>
            <a:r>
              <a:rPr lang="en-US" sz="4400" cap="none" dirty="0" smtClean="0">
                <a:solidFill>
                  <a:srgbClr val="7030A0"/>
                </a:solidFill>
                <a:latin typeface="Lucida Sans Unicode"/>
                <a:ea typeface="+mn-ea"/>
                <a:cs typeface="Lucida Sans Unicode"/>
              </a:rPr>
              <a:t>We </a:t>
            </a:r>
            <a:r>
              <a:rPr lang="en-US" sz="4400" cap="none" dirty="0" err="1" smtClean="0">
                <a:solidFill>
                  <a:srgbClr val="7030A0"/>
                </a:solidFill>
                <a:latin typeface="Lucida Sans Unicode"/>
                <a:ea typeface="+mn-ea"/>
                <a:cs typeface="Lucida Sans Unicode"/>
              </a:rPr>
              <a:t>mogen</a:t>
            </a:r>
            <a:r>
              <a:rPr lang="en-US" sz="4400" cap="none" dirty="0" smtClean="0">
                <a:solidFill>
                  <a:srgbClr val="7030A0"/>
                </a:solidFill>
                <a:latin typeface="Lucida Sans Unicode"/>
                <a:ea typeface="+mn-ea"/>
                <a:cs typeface="Lucida Sans Unicode"/>
              </a:rPr>
              <a:t> </a:t>
            </a:r>
            <a:r>
              <a:rPr lang="en-US" sz="4400" cap="none" dirty="0" err="1" smtClean="0">
                <a:solidFill>
                  <a:srgbClr val="7030A0"/>
                </a:solidFill>
                <a:latin typeface="Lucida Sans Unicode"/>
                <a:ea typeface="+mn-ea"/>
                <a:cs typeface="Lucida Sans Unicode"/>
              </a:rPr>
              <a:t>weer</a:t>
            </a:r>
            <a:r>
              <a:rPr lang="en-US" sz="4400" cap="none" dirty="0" smtClean="0">
                <a:solidFill>
                  <a:srgbClr val="7030A0"/>
                </a:solidFill>
                <a:latin typeface="Lucida Sans Unicode"/>
                <a:ea typeface="+mn-ea"/>
                <a:cs typeface="Lucida Sans Unicode"/>
              </a:rPr>
              <a:t> </a:t>
            </a:r>
            <a:r>
              <a:rPr lang="en-US" sz="4400" cap="none" dirty="0" err="1" smtClean="0">
                <a:solidFill>
                  <a:srgbClr val="7030A0"/>
                </a:solidFill>
                <a:latin typeface="Lucida Sans Unicode"/>
                <a:ea typeface="+mn-ea"/>
                <a:cs typeface="Lucida Sans Unicode"/>
              </a:rPr>
              <a:t>mens</a:t>
            </a:r>
            <a:r>
              <a:rPr lang="en-US" sz="4400" cap="none" dirty="0" smtClean="0">
                <a:solidFill>
                  <a:srgbClr val="7030A0"/>
                </a:solidFill>
                <a:latin typeface="Lucida Sans Unicode"/>
                <a:ea typeface="+mn-ea"/>
                <a:cs typeface="Lucida Sans Unicode"/>
              </a:rPr>
              <a:t> </a:t>
            </a:r>
            <a:r>
              <a:rPr lang="en-US" sz="4400" cap="none" dirty="0" err="1" smtClean="0">
                <a:solidFill>
                  <a:srgbClr val="7030A0"/>
                </a:solidFill>
                <a:latin typeface="Lucida Sans Unicode"/>
                <a:ea typeface="+mn-ea"/>
                <a:cs typeface="Lucida Sans Unicode"/>
              </a:rPr>
              <a:t>zijn</a:t>
            </a:r>
            <a:endParaRPr lang="en-US" sz="4400" cap="none" dirty="0">
              <a:solidFill>
                <a:srgbClr val="7030A0"/>
              </a:solidFill>
              <a:latin typeface="Lucida Sans Unicode"/>
              <a:ea typeface="+mn-ea"/>
              <a:cs typeface="Lucida Sans Unicode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524000" y="3865412"/>
            <a:ext cx="9144000" cy="1155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44782" y="3844635"/>
            <a:ext cx="9106585" cy="1246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24000" y="388620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0"/>
                </a:moveTo>
                <a:lnTo>
                  <a:pt x="9144000" y="0"/>
                </a:lnTo>
                <a:lnTo>
                  <a:pt x="9144000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>
              <a:alpha val="5685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602740" y="3919220"/>
            <a:ext cx="8992235" cy="995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820"/>
              </a:lnSpc>
              <a:spcBef>
                <a:spcPts val="100"/>
              </a:spcBef>
              <a:tabLst>
                <a:tab pos="1511935" algn="l"/>
                <a:tab pos="2981960" algn="l"/>
                <a:tab pos="7405370" algn="l"/>
                <a:tab pos="7992109" algn="l"/>
                <a:tab pos="8738870" algn="l"/>
              </a:tabLst>
            </a:pPr>
            <a:r>
              <a:rPr sz="2400" dirty="0">
                <a:solidFill>
                  <a:srgbClr val="7030A0"/>
                </a:solidFill>
                <a:latin typeface="Lucida Sans Unicode"/>
                <a:cs typeface="Lucida Sans Unicode"/>
              </a:rPr>
              <a:t>Z</a:t>
            </a:r>
            <a:r>
              <a:rPr sz="24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acht</a:t>
            </a:r>
            <a:r>
              <a:rPr sz="2400" dirty="0">
                <a:solidFill>
                  <a:srgbClr val="7030A0"/>
                </a:solidFill>
                <a:latin typeface="Lucida Sans Unicode"/>
                <a:cs typeface="Lucida Sans Unicode"/>
              </a:rPr>
              <a:t>ere	</a:t>
            </a:r>
            <a:r>
              <a:rPr sz="24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waa</a:t>
            </a:r>
            <a:r>
              <a:rPr sz="2400" dirty="0">
                <a:solidFill>
                  <a:srgbClr val="7030A0"/>
                </a:solidFill>
                <a:latin typeface="Lucida Sans Unicode"/>
                <a:cs typeface="Lucida Sans Unicode"/>
              </a:rPr>
              <a:t>rd</a:t>
            </a:r>
            <a:r>
              <a:rPr sz="24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e</a:t>
            </a:r>
            <a:r>
              <a:rPr sz="2400" dirty="0">
                <a:solidFill>
                  <a:srgbClr val="7030A0"/>
                </a:solidFill>
                <a:latin typeface="Lucida Sans Unicode"/>
                <a:cs typeface="Lucida Sans Unicode"/>
              </a:rPr>
              <a:t>n	</a:t>
            </a:r>
            <a:r>
              <a:rPr sz="1600" dirty="0">
                <a:solidFill>
                  <a:srgbClr val="7030A0"/>
                </a:solidFill>
                <a:latin typeface="Lucida Sans Unicode"/>
                <a:cs typeface="Lucida Sans Unicode"/>
              </a:rPr>
              <a:t>krij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g</a:t>
            </a:r>
            <a:r>
              <a:rPr sz="1600" dirty="0">
                <a:solidFill>
                  <a:srgbClr val="7030A0"/>
                </a:solidFill>
                <a:latin typeface="Lucida Sans Unicode"/>
                <a:cs typeface="Lucida Sans Unicode"/>
              </a:rPr>
              <a:t>en</a:t>
            </a:r>
            <a:r>
              <a:rPr sz="1600" spc="75" dirty="0">
                <a:solidFill>
                  <a:srgbClr val="7030A0"/>
                </a:solidFill>
                <a:latin typeface="Lucida Sans Unicode"/>
                <a:cs typeface="Lucida Sans Unicode"/>
              </a:rPr>
              <a:t> </a:t>
            </a:r>
            <a:r>
              <a:rPr sz="3200" dirty="0">
                <a:solidFill>
                  <a:srgbClr val="7030A0"/>
                </a:solidFill>
                <a:latin typeface="Lucida Sans Unicode"/>
                <a:cs typeface="Lucida Sans Unicode"/>
              </a:rPr>
              <a:t>o</a:t>
            </a:r>
            <a:r>
              <a:rPr sz="32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v</a:t>
            </a:r>
            <a:r>
              <a:rPr sz="3200" dirty="0">
                <a:solidFill>
                  <a:srgbClr val="7030A0"/>
                </a:solidFill>
                <a:latin typeface="Lucida Sans Unicode"/>
                <a:cs typeface="Lucida Sans Unicode"/>
              </a:rPr>
              <a:t>er</a:t>
            </a:r>
            <a:r>
              <a:rPr sz="32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h</a:t>
            </a:r>
            <a:r>
              <a:rPr sz="3200" dirty="0">
                <a:solidFill>
                  <a:srgbClr val="7030A0"/>
                </a:solidFill>
                <a:latin typeface="Lucida Sans Unicode"/>
                <a:cs typeface="Lucida Sans Unicode"/>
              </a:rPr>
              <a:t>a</a:t>
            </a:r>
            <a:r>
              <a:rPr sz="32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n</a:t>
            </a:r>
            <a:r>
              <a:rPr sz="3200" dirty="0">
                <a:solidFill>
                  <a:srgbClr val="7030A0"/>
                </a:solidFill>
                <a:latin typeface="Lucida Sans Unicode"/>
                <a:cs typeface="Lucida Sans Unicode"/>
              </a:rPr>
              <a:t>d</a:t>
            </a:r>
            <a:r>
              <a:rPr sz="1600" dirty="0">
                <a:solidFill>
                  <a:srgbClr val="7030A0"/>
                </a:solidFill>
                <a:latin typeface="Lucida Sans Unicode"/>
                <a:cs typeface="Lucida Sans Unicode"/>
              </a:rPr>
              <a:t>. </a:t>
            </a:r>
            <a:r>
              <a:rPr sz="1600" spc="-235" dirty="0">
                <a:solidFill>
                  <a:srgbClr val="7030A0"/>
                </a:solidFill>
                <a:latin typeface="Lucida Sans Unicode"/>
                <a:cs typeface="Lucida Sans Unicode"/>
              </a:rPr>
              <a:t> </a:t>
            </a:r>
            <a:r>
              <a:rPr sz="24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Aan</a:t>
            </a:r>
            <a:r>
              <a:rPr sz="2400" dirty="0">
                <a:solidFill>
                  <a:srgbClr val="7030A0"/>
                </a:solidFill>
                <a:latin typeface="Lucida Sans Unicode"/>
                <a:cs typeface="Lucida Sans Unicode"/>
              </a:rPr>
              <a:t>d</a:t>
            </a:r>
            <a:r>
              <a:rPr sz="24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ach</a:t>
            </a:r>
            <a:r>
              <a:rPr sz="2400" dirty="0">
                <a:solidFill>
                  <a:srgbClr val="7030A0"/>
                </a:solidFill>
                <a:latin typeface="Lucida Sans Unicode"/>
                <a:cs typeface="Lucida Sans Unicode"/>
              </a:rPr>
              <a:t>t	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voo</a:t>
            </a:r>
            <a:r>
              <a:rPr sz="1600" dirty="0">
                <a:solidFill>
                  <a:srgbClr val="7030A0"/>
                </a:solidFill>
                <a:latin typeface="Lucida Sans Unicode"/>
                <a:cs typeface="Lucida Sans Unicode"/>
              </a:rPr>
              <a:t>r	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e</a:t>
            </a:r>
            <a:r>
              <a:rPr sz="1600" dirty="0">
                <a:solidFill>
                  <a:srgbClr val="7030A0"/>
                </a:solidFill>
                <a:latin typeface="Lucida Sans Unicode"/>
                <a:cs typeface="Lucida Sans Unicode"/>
              </a:rPr>
              <a:t>l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kaa</a:t>
            </a:r>
            <a:r>
              <a:rPr sz="1600" dirty="0">
                <a:solidFill>
                  <a:srgbClr val="7030A0"/>
                </a:solidFill>
                <a:latin typeface="Lucida Sans Unicode"/>
                <a:cs typeface="Lucida Sans Unicode"/>
              </a:rPr>
              <a:t>r	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e</a:t>
            </a:r>
            <a:r>
              <a:rPr sz="1600" dirty="0">
                <a:solidFill>
                  <a:srgbClr val="7030A0"/>
                </a:solidFill>
                <a:latin typeface="Lucida Sans Unicode"/>
                <a:cs typeface="Lucida Sans Unicode"/>
              </a:rPr>
              <a:t>n</a:t>
            </a:r>
          </a:p>
          <a:p>
            <a:pPr marL="12700">
              <a:lnSpc>
                <a:spcPts val="3820"/>
              </a:lnSpc>
            </a:pPr>
            <a:r>
              <a:rPr sz="32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diepgang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. </a:t>
            </a:r>
            <a:r>
              <a:rPr sz="24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Fouten 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maken </a:t>
            </a:r>
            <a:r>
              <a:rPr sz="1600" dirty="0">
                <a:solidFill>
                  <a:srgbClr val="7030A0"/>
                </a:solidFill>
                <a:latin typeface="Lucida Sans Unicode"/>
                <a:cs typeface="Lucida Sans Unicode"/>
              </a:rPr>
              <a:t>om 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van te </a:t>
            </a:r>
            <a:r>
              <a:rPr sz="24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leren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. 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Vaker </a:t>
            </a:r>
            <a:r>
              <a:rPr sz="28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hulpvraag</a:t>
            </a:r>
            <a:r>
              <a:rPr sz="2800" spc="110" dirty="0">
                <a:solidFill>
                  <a:srgbClr val="7030A0"/>
                </a:solidFill>
                <a:latin typeface="Lucida Sans Unicode"/>
                <a:cs typeface="Lucida Sans Unicode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Lucida Sans Unicode"/>
                <a:cs typeface="Lucida Sans Unicode"/>
              </a:rPr>
              <a:t>stellen</a:t>
            </a:r>
            <a:r>
              <a:rPr sz="1600" spc="-5" dirty="0">
                <a:latin typeface="Lucida Sans Unicode"/>
                <a:cs typeface="Lucida Sans Unicode"/>
              </a:rPr>
              <a:t>.</a:t>
            </a:r>
            <a:endParaRPr sz="1600" dirty="0">
              <a:latin typeface="Lucida Sans Unicode"/>
              <a:cs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5076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" y="1783"/>
            <a:ext cx="12212812" cy="68544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43" rtl="0" eaLnBrk="1" fontAlgn="auto" latinLnBrk="0" hangingPunct="1">
              <a:lnSpc>
                <a:spcPct val="100000"/>
              </a:lnSpc>
              <a:spcBef>
                <a:spcPts val="350"/>
              </a:spcBef>
              <a:spcAft>
                <a:spcPts val="350"/>
              </a:spcAft>
              <a:buClrTx/>
              <a:buSzTx/>
              <a:buFontTx/>
              <a:buNone/>
              <a:tabLst/>
              <a:defRPr/>
            </a:pPr>
            <a:endParaRPr kumimoji="0" lang="nl-NL" sz="1599" b="0" i="0" u="none" strike="noStrike" kern="1200" cap="none" spc="0" normalizeH="0" baseline="0" noProof="0" dirty="0" err="1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4" name="Grid" hidden="1"/>
          <p:cNvGrpSpPr/>
          <p:nvPr/>
        </p:nvGrpSpPr>
        <p:grpSpPr>
          <a:xfrm>
            <a:off x="-117284" y="1783"/>
            <a:ext cx="12330097" cy="6854434"/>
            <a:chOff x="-117346" y="-2"/>
            <a:chExt cx="12336519" cy="6858004"/>
          </a:xfrm>
        </p:grpSpPr>
        <p:sp>
          <p:nvSpPr>
            <p:cNvPr id="15" name="Rechthoek 14"/>
            <p:cNvSpPr/>
            <p:nvPr userDrawn="1"/>
          </p:nvSpPr>
          <p:spPr>
            <a:xfrm>
              <a:off x="0" y="0"/>
              <a:ext cx="12198350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Rechthoek 15"/>
            <p:cNvSpPr/>
            <p:nvPr userDrawn="1"/>
          </p:nvSpPr>
          <p:spPr>
            <a:xfrm>
              <a:off x="0" y="6157785"/>
              <a:ext cx="12198350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Rechthoek 16"/>
            <p:cNvSpPr/>
            <p:nvPr userDrawn="1"/>
          </p:nvSpPr>
          <p:spPr>
            <a:xfrm rot="5400000">
              <a:off x="-3262672" y="3262673"/>
              <a:ext cx="6858002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Rechthoek 17"/>
            <p:cNvSpPr/>
            <p:nvPr userDrawn="1"/>
          </p:nvSpPr>
          <p:spPr>
            <a:xfrm rot="5400000">
              <a:off x="8603021" y="3262673"/>
              <a:ext cx="6858002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Rechthoek 18"/>
            <p:cNvSpPr/>
            <p:nvPr userDrawn="1"/>
          </p:nvSpPr>
          <p:spPr>
            <a:xfrm rot="5400000">
              <a:off x="626242" y="3345837"/>
              <a:ext cx="6858002" cy="166328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Rechthoek 19"/>
            <p:cNvSpPr/>
            <p:nvPr userDrawn="1"/>
          </p:nvSpPr>
          <p:spPr>
            <a:xfrm>
              <a:off x="20823" y="1070179"/>
              <a:ext cx="12198350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0" y="6691672"/>
              <a:ext cx="12198350" cy="166328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-2930015" y="3262673"/>
              <a:ext cx="6858002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3" name="Rechthoek 22"/>
            <p:cNvSpPr/>
            <p:nvPr/>
          </p:nvSpPr>
          <p:spPr>
            <a:xfrm rot="5400000">
              <a:off x="5061570" y="3345835"/>
              <a:ext cx="6858002" cy="166328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Rechthoek 23"/>
            <p:cNvSpPr/>
            <p:nvPr/>
          </p:nvSpPr>
          <p:spPr>
            <a:xfrm>
              <a:off x="-117346" y="3697146"/>
              <a:ext cx="12149368" cy="166328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35" name="Tijdelijke aanduiding voor afbeelding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02" y="1785"/>
            <a:ext cx="3050549" cy="1707140"/>
          </a:xfrm>
          <a:prstGeom prst="rect">
            <a:avLst/>
          </a:prstGeom>
        </p:spPr>
      </p:pic>
      <p:pic>
        <p:nvPicPr>
          <p:cNvPr id="36" name="Tijdelijke aanduiding voor afbeelding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048" y="1785"/>
            <a:ext cx="3050454" cy="1707140"/>
          </a:xfrm>
          <a:prstGeom prst="rect">
            <a:avLst/>
          </a:prstGeom>
        </p:spPr>
      </p:pic>
      <p:pic>
        <p:nvPicPr>
          <p:cNvPr id="37" name="Tijdelijke aanduiding voor afbeelding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3" y="1785"/>
            <a:ext cx="3049588" cy="1713115"/>
          </a:xfrm>
          <a:prstGeom prst="rect">
            <a:avLst/>
          </a:prstGeom>
        </p:spPr>
      </p:pic>
      <p:pic>
        <p:nvPicPr>
          <p:cNvPr id="38" name="Tijdelijke aanduiding voor afbeelding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42" y="1785"/>
            <a:ext cx="3073570" cy="1715763"/>
          </a:xfrm>
          <a:prstGeom prst="rect">
            <a:avLst/>
          </a:prstGeom>
        </p:spPr>
      </p:pic>
      <p:pic>
        <p:nvPicPr>
          <p:cNvPr id="39" name="Tijdelijke aanduiding voor afbeelding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09" y="1705885"/>
            <a:ext cx="3050156" cy="1723700"/>
          </a:xfrm>
          <a:prstGeom prst="rect">
            <a:avLst/>
          </a:prstGeom>
        </p:spPr>
      </p:pic>
      <p:pic>
        <p:nvPicPr>
          <p:cNvPr id="40" name="Tijdelijke aanduiding voor afbeelding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01" y="1705884"/>
            <a:ext cx="3067919" cy="1723967"/>
          </a:xfrm>
          <a:prstGeom prst="rect">
            <a:avLst/>
          </a:prstGeom>
        </p:spPr>
      </p:pic>
      <p:pic>
        <p:nvPicPr>
          <p:cNvPr id="41" name="Tijdelijke aanduiding voor afbeelding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2" y="1705885"/>
            <a:ext cx="3050381" cy="1723822"/>
          </a:xfrm>
          <a:prstGeom prst="rect">
            <a:avLst/>
          </a:prstGeom>
        </p:spPr>
      </p:pic>
      <p:pic>
        <p:nvPicPr>
          <p:cNvPr id="42" name="Tijdelijke aanduiding voor afbeelding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240" y="1705884"/>
            <a:ext cx="3064756" cy="1736049"/>
          </a:xfrm>
          <a:prstGeom prst="rect">
            <a:avLst/>
          </a:prstGeom>
        </p:spPr>
      </p:pic>
      <p:pic>
        <p:nvPicPr>
          <p:cNvPr id="43" name="Tijdelijke aanduiding voor afbeelding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5" y="3429263"/>
            <a:ext cx="3036209" cy="1699235"/>
          </a:xfrm>
          <a:prstGeom prst="rect">
            <a:avLst/>
          </a:prstGeom>
        </p:spPr>
      </p:pic>
      <p:pic>
        <p:nvPicPr>
          <p:cNvPr id="44" name="Tijdelijke aanduiding voor afbeelding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01" y="3429264"/>
            <a:ext cx="3074044" cy="1705654"/>
          </a:xfrm>
          <a:prstGeom prst="rect">
            <a:avLst/>
          </a:prstGeom>
        </p:spPr>
      </p:pic>
      <p:pic>
        <p:nvPicPr>
          <p:cNvPr id="45" name="Tijdelijke aanduiding voor afbeelding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" b="823"/>
          <a:stretch/>
        </p:blipFill>
        <p:spPr>
          <a:xfrm>
            <a:off x="6089502" y="3429263"/>
            <a:ext cx="3049529" cy="1705655"/>
          </a:xfrm>
          <a:prstGeom prst="rect">
            <a:avLst/>
          </a:prstGeom>
        </p:spPr>
      </p:pic>
      <p:pic>
        <p:nvPicPr>
          <p:cNvPr id="46" name="Tijdelijke aanduiding voor afbeelding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150" y="3433311"/>
            <a:ext cx="3071144" cy="1701607"/>
          </a:xfrm>
          <a:prstGeom prst="rect">
            <a:avLst/>
          </a:prstGeom>
        </p:spPr>
      </p:pic>
      <p:pic>
        <p:nvPicPr>
          <p:cNvPr id="47" name="Tijdelijke aanduiding voor afbeelding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4" y="5128498"/>
            <a:ext cx="3042615" cy="1729958"/>
          </a:xfrm>
          <a:prstGeom prst="rect">
            <a:avLst/>
          </a:prstGeom>
        </p:spPr>
      </p:pic>
      <p:pic>
        <p:nvPicPr>
          <p:cNvPr id="48" name="Tijdelijke aanduiding voor afbeelding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27" y="5128498"/>
            <a:ext cx="3075074" cy="1723665"/>
          </a:xfrm>
          <a:prstGeom prst="rect">
            <a:avLst/>
          </a:prstGeom>
        </p:spPr>
      </p:pic>
      <p:pic>
        <p:nvPicPr>
          <p:cNvPr id="49" name="Tijdelijke aanduiding voor afbeelding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9" y="5134474"/>
            <a:ext cx="3073154" cy="1721741"/>
          </a:xfrm>
          <a:prstGeom prst="rect">
            <a:avLst/>
          </a:prstGeom>
        </p:spPr>
      </p:pic>
      <p:pic>
        <p:nvPicPr>
          <p:cNvPr id="50" name="Tijdelijke aanduiding voor afbeelding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596" y="5134473"/>
            <a:ext cx="3039554" cy="17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19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3" presetClass="entr" presetSubtype="28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hoek 32"/>
          <p:cNvSpPr/>
          <p:nvPr/>
        </p:nvSpPr>
        <p:spPr>
          <a:xfrm>
            <a:off x="-11503" y="-4128"/>
            <a:ext cx="12203503" cy="685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>
              <a:spcBef>
                <a:spcPts val="350"/>
              </a:spcBef>
              <a:spcAft>
                <a:spcPts val="350"/>
              </a:spcAft>
            </a:pPr>
            <a:endParaRPr lang="en-US" sz="1599" dirty="0" err="1">
              <a:solidFill>
                <a:srgbClr val="404040"/>
              </a:solidFill>
              <a:latin typeface="Verdana"/>
            </a:endParaRPr>
          </a:p>
        </p:txBody>
      </p:sp>
      <p:pic>
        <p:nvPicPr>
          <p:cNvPr id="61" name="Tijdelijke aanduiding voor 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b="3048"/>
          <a:stretch>
            <a:fillRect/>
          </a:stretch>
        </p:blipFill>
        <p:spPr>
          <a:xfrm>
            <a:off x="1" y="1781"/>
            <a:ext cx="12192000" cy="6854435"/>
          </a:xfrm>
          <a:prstGeom prst="rect">
            <a:avLst/>
          </a:prstGeom>
        </p:spPr>
      </p:pic>
      <p:pic>
        <p:nvPicPr>
          <p:cNvPr id="4" name="Tijdelijke aanduiding voor afbeelding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1" b="255"/>
          <a:stretch/>
        </p:blipFill>
        <p:spPr>
          <a:xfrm>
            <a:off x="-11107" y="1786"/>
            <a:ext cx="3051174" cy="1708042"/>
          </a:xfrm>
          <a:prstGeom prst="rect">
            <a:avLst/>
          </a:prstGeom>
        </p:spPr>
      </p:pic>
      <p:pic>
        <p:nvPicPr>
          <p:cNvPr id="5" name="Tijdelijke aanduiding voor afbeelding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0" r="9089" b="2047"/>
          <a:stretch/>
        </p:blipFill>
        <p:spPr>
          <a:xfrm>
            <a:off x="3039841" y="1786"/>
            <a:ext cx="3050719" cy="1708042"/>
          </a:xfrm>
          <a:prstGeom prst="rect">
            <a:avLst/>
          </a:prstGeom>
        </p:spPr>
      </p:pic>
      <p:pic>
        <p:nvPicPr>
          <p:cNvPr id="6" name="Tijdelijke aanduiding voor afbeelding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8385"/>
          <a:stretch/>
        </p:blipFill>
        <p:spPr>
          <a:xfrm>
            <a:off x="6090560" y="1786"/>
            <a:ext cx="3050719" cy="1708042"/>
          </a:xfrm>
          <a:prstGeom prst="rect">
            <a:avLst/>
          </a:prstGeom>
        </p:spPr>
      </p:pic>
      <p:pic>
        <p:nvPicPr>
          <p:cNvPr id="7" name="Tijdelijke aanduiding voor afbeelding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0" b="4156"/>
          <a:stretch/>
        </p:blipFill>
        <p:spPr>
          <a:xfrm>
            <a:off x="9141280" y="1786"/>
            <a:ext cx="3050719" cy="1708043"/>
          </a:xfrm>
          <a:prstGeom prst="rect">
            <a:avLst/>
          </a:prstGeom>
        </p:spPr>
      </p:pic>
      <p:pic>
        <p:nvPicPr>
          <p:cNvPr id="8" name="Tijdelijke aanduiding voor afbeelding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t="5810" r="141" b="2392"/>
          <a:stretch/>
        </p:blipFill>
        <p:spPr>
          <a:xfrm>
            <a:off x="-11107" y="1705351"/>
            <a:ext cx="3051174" cy="1717921"/>
          </a:xfrm>
          <a:prstGeom prst="rect">
            <a:avLst/>
          </a:prstGeom>
        </p:spPr>
      </p:pic>
      <p:pic>
        <p:nvPicPr>
          <p:cNvPr id="9" name="Tijdelijke aanduiding voor afbeelding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r="141" b="7829"/>
          <a:stretch/>
        </p:blipFill>
        <p:spPr>
          <a:xfrm>
            <a:off x="3039841" y="1705319"/>
            <a:ext cx="3050719" cy="1724887"/>
          </a:xfrm>
          <a:prstGeom prst="rect">
            <a:avLst/>
          </a:prstGeom>
        </p:spPr>
      </p:pic>
      <p:pic>
        <p:nvPicPr>
          <p:cNvPr id="10" name="Tijdelijke aanduiding voor afbeelding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1919" r="67" b="5910"/>
          <a:stretch/>
        </p:blipFill>
        <p:spPr>
          <a:xfrm>
            <a:off x="6090560" y="1705319"/>
            <a:ext cx="3050719" cy="1724887"/>
          </a:xfrm>
          <a:prstGeom prst="rect">
            <a:avLst/>
          </a:prstGeom>
        </p:spPr>
      </p:pic>
      <p:pic>
        <p:nvPicPr>
          <p:cNvPr id="11" name="Tijdelijke aanduiding voor afbeelding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" t="4181" r="141" b="3837"/>
          <a:stretch/>
        </p:blipFill>
        <p:spPr>
          <a:xfrm>
            <a:off x="9141280" y="1705335"/>
            <a:ext cx="3050719" cy="1721402"/>
          </a:xfrm>
          <a:prstGeom prst="rect">
            <a:avLst/>
          </a:prstGeom>
        </p:spPr>
      </p:pic>
      <p:pic>
        <p:nvPicPr>
          <p:cNvPr id="12" name="Tijdelijke aanduiding voor afbeelding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7847"/>
          <a:stretch/>
        </p:blipFill>
        <p:spPr>
          <a:xfrm>
            <a:off x="-11107" y="3423271"/>
            <a:ext cx="3051174" cy="1716909"/>
          </a:xfrm>
          <a:prstGeom prst="rect">
            <a:avLst/>
          </a:prstGeom>
        </p:spPr>
      </p:pic>
      <p:pic>
        <p:nvPicPr>
          <p:cNvPr id="13" name="Tijdelijke aanduiding voor afbeelding 2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7848"/>
          <a:stretch/>
        </p:blipFill>
        <p:spPr>
          <a:xfrm>
            <a:off x="3039841" y="3423271"/>
            <a:ext cx="3050719" cy="1716910"/>
          </a:xfrm>
          <a:prstGeom prst="rect">
            <a:avLst/>
          </a:prstGeom>
        </p:spPr>
      </p:pic>
      <p:pic>
        <p:nvPicPr>
          <p:cNvPr id="14" name="Tijdelijke aanduiding voor afbeelding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8096"/>
          <a:stretch/>
        </p:blipFill>
        <p:spPr>
          <a:xfrm>
            <a:off x="6090560" y="3423271"/>
            <a:ext cx="3050719" cy="1713442"/>
          </a:xfrm>
          <a:prstGeom prst="rect">
            <a:avLst/>
          </a:prstGeom>
        </p:spPr>
      </p:pic>
      <p:pic>
        <p:nvPicPr>
          <p:cNvPr id="15" name="Tijdelijke aanduiding voor afbeelding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b="8034"/>
          <a:stretch/>
        </p:blipFill>
        <p:spPr>
          <a:xfrm>
            <a:off x="9141280" y="3423270"/>
            <a:ext cx="3050719" cy="1713443"/>
          </a:xfrm>
          <a:prstGeom prst="rect">
            <a:avLst/>
          </a:prstGeom>
        </p:spPr>
      </p:pic>
      <p:pic>
        <p:nvPicPr>
          <p:cNvPr id="16" name="Tijdelijke aanduiding voor afbeelding 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189" b="8707"/>
          <a:stretch/>
        </p:blipFill>
        <p:spPr>
          <a:xfrm>
            <a:off x="-11503" y="5140180"/>
            <a:ext cx="3050777" cy="1716035"/>
          </a:xfrm>
          <a:prstGeom prst="rect">
            <a:avLst/>
          </a:prstGeom>
        </p:spPr>
      </p:pic>
      <p:pic>
        <p:nvPicPr>
          <p:cNvPr id="17" name="Tijdelijke aanduiding voor afbeelding 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8788"/>
          <a:stretch/>
        </p:blipFill>
        <p:spPr>
          <a:xfrm>
            <a:off x="3039275" y="5140758"/>
            <a:ext cx="3050380" cy="1715457"/>
          </a:xfrm>
          <a:prstGeom prst="rect">
            <a:avLst/>
          </a:prstGeom>
        </p:spPr>
      </p:pic>
      <p:pic>
        <p:nvPicPr>
          <p:cNvPr id="18" name="Tijdelijke aanduiding voor afbeelding 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" b="8530"/>
          <a:stretch/>
        </p:blipFill>
        <p:spPr>
          <a:xfrm>
            <a:off x="9139241" y="5136712"/>
            <a:ext cx="3052759" cy="1719503"/>
          </a:xfrm>
          <a:prstGeom prst="rect">
            <a:avLst/>
          </a:prstGeom>
        </p:spPr>
      </p:pic>
      <p:pic>
        <p:nvPicPr>
          <p:cNvPr id="19" name="Tijdelijke aanduiding voor afbeelding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11"/>
          <a:stretch>
            <a:fillRect/>
          </a:stretch>
        </p:blipFill>
        <p:spPr>
          <a:xfrm>
            <a:off x="6089654" y="5133243"/>
            <a:ext cx="3050380" cy="1722101"/>
          </a:xfrm>
          <a:prstGeom prst="rect">
            <a:avLst/>
          </a:prstGeom>
        </p:spPr>
      </p:pic>
      <p:grpSp>
        <p:nvGrpSpPr>
          <p:cNvPr id="32" name="Groep 31" hidden="1"/>
          <p:cNvGrpSpPr/>
          <p:nvPr/>
        </p:nvGrpSpPr>
        <p:grpSpPr>
          <a:xfrm>
            <a:off x="-741199" y="-313467"/>
            <a:ext cx="13746368" cy="7628875"/>
            <a:chOff x="-741585" y="-315416"/>
            <a:chExt cx="13753528" cy="7632848"/>
          </a:xfrm>
        </p:grpSpPr>
        <p:cxnSp>
          <p:nvCxnSpPr>
            <p:cNvPr id="21" name="Rechte verbindingslijn 20"/>
            <p:cNvCxnSpPr/>
            <p:nvPr/>
          </p:nvCxnSpPr>
          <p:spPr>
            <a:xfrm>
              <a:off x="-11113" y="-315416"/>
              <a:ext cx="0" cy="7632848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/>
            <p:nvPr/>
          </p:nvCxnSpPr>
          <p:spPr>
            <a:xfrm>
              <a:off x="3041253" y="-315416"/>
              <a:ext cx="0" cy="7632848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/>
          </p:nvCxnSpPr>
          <p:spPr>
            <a:xfrm>
              <a:off x="6093619" y="-315416"/>
              <a:ext cx="0" cy="7632848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/>
            <p:cNvCxnSpPr/>
            <p:nvPr/>
          </p:nvCxnSpPr>
          <p:spPr>
            <a:xfrm>
              <a:off x="9145985" y="-315416"/>
              <a:ext cx="0" cy="7632848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/>
            <p:nvPr/>
          </p:nvCxnSpPr>
          <p:spPr>
            <a:xfrm>
              <a:off x="12198349" y="-315416"/>
              <a:ext cx="0" cy="7632848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26"/>
            <p:cNvCxnSpPr/>
            <p:nvPr/>
          </p:nvCxnSpPr>
          <p:spPr>
            <a:xfrm>
              <a:off x="-741585" y="-2958"/>
              <a:ext cx="13753528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chte verbindingslijn 27"/>
            <p:cNvCxnSpPr/>
            <p:nvPr/>
          </p:nvCxnSpPr>
          <p:spPr>
            <a:xfrm>
              <a:off x="-741585" y="1711889"/>
              <a:ext cx="13753528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28"/>
            <p:cNvCxnSpPr/>
            <p:nvPr/>
          </p:nvCxnSpPr>
          <p:spPr>
            <a:xfrm>
              <a:off x="-741585" y="3426736"/>
              <a:ext cx="13753528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29"/>
            <p:cNvCxnSpPr/>
            <p:nvPr/>
          </p:nvCxnSpPr>
          <p:spPr>
            <a:xfrm>
              <a:off x="-741585" y="5141583"/>
              <a:ext cx="13753528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30"/>
            <p:cNvCxnSpPr/>
            <p:nvPr/>
          </p:nvCxnSpPr>
          <p:spPr>
            <a:xfrm>
              <a:off x="-741585" y="6856430"/>
              <a:ext cx="13753528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hthoek 33"/>
          <p:cNvSpPr/>
          <p:nvPr/>
        </p:nvSpPr>
        <p:spPr>
          <a:xfrm>
            <a:off x="-17058" y="3570"/>
            <a:ext cx="12203503" cy="685443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>
              <a:spcBef>
                <a:spcPts val="350"/>
              </a:spcBef>
              <a:spcAft>
                <a:spcPts val="350"/>
              </a:spcAft>
            </a:pPr>
            <a:endParaRPr lang="en-US" sz="1599" dirty="0">
              <a:solidFill>
                <a:srgbClr val="404040"/>
              </a:solidFill>
              <a:latin typeface="Verdana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09" y="1886873"/>
            <a:ext cx="5425755" cy="3051987"/>
          </a:xfrm>
          <a:prstGeom prst="rect">
            <a:avLst/>
          </a:prstGeom>
        </p:spPr>
      </p:pic>
      <p:sp>
        <p:nvSpPr>
          <p:cNvPr id="35" name="TextBox 8">
            <a:extLst>
              <a:ext uri="{FF2B5EF4-FFF2-40B4-BE49-F238E27FC236}">
                <a16:creationId xmlns="" xmlns:a16="http://schemas.microsoft.com/office/drawing/2014/main" id="{EFD6273E-2AB1-4DC7-BBCB-450BC7CCF20C}"/>
              </a:ext>
            </a:extLst>
          </p:cNvPr>
          <p:cNvSpPr txBox="1"/>
          <p:nvPr/>
        </p:nvSpPr>
        <p:spPr>
          <a:xfrm>
            <a:off x="121266" y="114835"/>
            <a:ext cx="7070085" cy="2871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0"/>
            <a:r>
              <a:rPr lang="en-US" sz="1866" kern="0" dirty="0">
                <a:solidFill>
                  <a:srgbClr val="FFFFFF">
                    <a:lumMod val="95000"/>
                  </a:srgbClr>
                </a:solidFill>
                <a:latin typeface="Artifakt ElementOfc" charset="0"/>
                <a:ea typeface="Artifakt ElementOfc" charset="0"/>
                <a:cs typeface="Artifakt ElementOfc" charset="0"/>
              </a:rPr>
              <a:t>Join the conversation #</a:t>
            </a:r>
            <a:r>
              <a:rPr lang="en-US" sz="1866" kern="0" dirty="0" err="1">
                <a:solidFill>
                  <a:srgbClr val="FFFFFF">
                    <a:lumMod val="95000"/>
                  </a:srgbClr>
                </a:solidFill>
                <a:latin typeface="Artifakt ElementOfc" charset="0"/>
                <a:ea typeface="Artifakt ElementOfc" charset="0"/>
                <a:cs typeface="Artifakt ElementOfc" charset="0"/>
              </a:rPr>
              <a:t>AULondon</a:t>
            </a:r>
            <a:endParaRPr lang="en-US" sz="1866" kern="0" dirty="0">
              <a:solidFill>
                <a:srgbClr val="FFFFFF">
                  <a:lumMod val="95000"/>
                </a:srgbClr>
              </a:solidFill>
              <a:latin typeface="Artifakt ElementOfc" charset="0"/>
              <a:ea typeface="Artifakt ElementOfc" charset="0"/>
              <a:cs typeface="Artifakt ElementOfc" charset="0"/>
            </a:endParaRPr>
          </a:p>
        </p:txBody>
      </p:sp>
      <p:sp>
        <p:nvSpPr>
          <p:cNvPr id="36" name="Text Placeholder 1">
            <a:extLst>
              <a:ext uri="{FF2B5EF4-FFF2-40B4-BE49-F238E27FC236}">
                <a16:creationId xmlns="" xmlns:a16="http://schemas.microsoft.com/office/drawing/2014/main" id="{4AB65B0C-B45C-4A60-927C-A57DEAFD9535}"/>
              </a:ext>
            </a:extLst>
          </p:cNvPr>
          <p:cNvSpPr txBox="1">
            <a:spLocks/>
          </p:cNvSpPr>
          <p:nvPr/>
        </p:nvSpPr>
        <p:spPr>
          <a:xfrm>
            <a:off x="242053" y="5790915"/>
            <a:ext cx="4489435" cy="646331"/>
          </a:xfrm>
          <a:prstGeom prst="rect">
            <a:avLst/>
          </a:prstGeom>
          <a:solidFill>
            <a:schemeClr val="bg1">
              <a:alpha val="96000"/>
            </a:schemeClr>
          </a:solidFill>
          <a:ln w="19050">
            <a:solidFill>
              <a:schemeClr val="accent2"/>
            </a:solidFill>
            <a:prstDash val="dash"/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  <a:softEdge rad="0"/>
          </a:effectLst>
        </p:spPr>
        <p:txBody>
          <a:bodyPr wrap="square" anchor="ctr">
            <a:spAutoFit/>
          </a:bodyPr>
          <a:lstStyle>
            <a:defPPr>
              <a:defRPr lang="nl-NL"/>
            </a:defPPr>
            <a:lvl1pPr>
              <a:defRPr b="1" cap="all">
                <a:solidFill>
                  <a:srgbClr val="7030A0"/>
                </a:solidFill>
                <a:latin typeface="Verdana"/>
              </a:defRPr>
            </a:lvl1pPr>
          </a:lstStyle>
          <a:p>
            <a:pPr algn="ctr"/>
            <a:r>
              <a:rPr lang="en-US" cap="none" dirty="0" smtClean="0"/>
              <a:t>Hans </a:t>
            </a:r>
            <a:r>
              <a:rPr lang="en-US" cap="none" dirty="0"/>
              <a:t>Vogel</a:t>
            </a:r>
            <a:r>
              <a:rPr lang="en-US" dirty="0"/>
              <a:t>, </a:t>
            </a:r>
            <a:r>
              <a:rPr lang="en-US" dirty="0"/>
              <a:t>TBI </a:t>
            </a:r>
            <a:r>
              <a:rPr lang="en-US" cap="none" dirty="0" smtClean="0"/>
              <a:t>holdings</a:t>
            </a:r>
            <a:endParaRPr lang="en-US" dirty="0"/>
          </a:p>
          <a:p>
            <a:pPr algn="ctr"/>
            <a:r>
              <a:rPr lang="en-US" cap="none" dirty="0"/>
              <a:t> </a:t>
            </a:r>
            <a:r>
              <a:rPr lang="en-US" b="0" cap="none" dirty="0"/>
              <a:t>Business Improvement &amp; </a:t>
            </a:r>
            <a:r>
              <a:rPr lang="en-US" b="0" cap="none" dirty="0" smtClean="0"/>
              <a:t>ICT</a:t>
            </a:r>
            <a:r>
              <a:rPr lang="en-US" b="0" dirty="0" smtClean="0"/>
              <a:t> </a:t>
            </a:r>
            <a:endParaRPr lang="en-US" b="0" dirty="0"/>
          </a:p>
        </p:txBody>
      </p:sp>
      <p:pic>
        <p:nvPicPr>
          <p:cNvPr id="20" name="Afbeelding 19">
            <a:extLst>
              <a:ext uri="{FF2B5EF4-FFF2-40B4-BE49-F238E27FC236}">
                <a16:creationId xmlns="" xmlns:a16="http://schemas.microsoft.com/office/drawing/2014/main" id="{D589E3E4-8330-4FD1-971E-FB12B6CC1F8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137" y="4801371"/>
            <a:ext cx="1614508" cy="1634278"/>
          </a:xfrm>
          <a:prstGeom prst="rect">
            <a:avLst/>
          </a:prstGeom>
        </p:spPr>
      </p:pic>
      <p:sp>
        <p:nvSpPr>
          <p:cNvPr id="38" name="Rechthoek 37">
            <a:extLst>
              <a:ext uri="{FF2B5EF4-FFF2-40B4-BE49-F238E27FC236}">
                <a16:creationId xmlns="" xmlns:a16="http://schemas.microsoft.com/office/drawing/2014/main" id="{5AF83979-EF4A-4807-A9BD-18CFE4E992A0}"/>
              </a:ext>
            </a:extLst>
          </p:cNvPr>
          <p:cNvSpPr/>
          <p:nvPr/>
        </p:nvSpPr>
        <p:spPr>
          <a:xfrm flipV="1">
            <a:off x="-16328" y="0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9" name="Afbeelding 38">
            <a:extLst>
              <a:ext uri="{FF2B5EF4-FFF2-40B4-BE49-F238E27FC236}">
                <a16:creationId xmlns="" xmlns:a16="http://schemas.microsoft.com/office/drawing/2014/main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8335"/>
            <a:ext cx="3671689" cy="8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28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28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28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3" presetClass="entr" presetSubtype="28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3" presetClass="entr" presetSubtype="28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hoek 25"/>
          <p:cNvSpPr/>
          <p:nvPr/>
        </p:nvSpPr>
        <p:spPr>
          <a:xfrm>
            <a:off x="-16778" y="3482"/>
            <a:ext cx="12196363" cy="68584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>
              <a:spcBef>
                <a:spcPts val="350"/>
              </a:spcBef>
              <a:spcAft>
                <a:spcPts val="350"/>
              </a:spcAft>
            </a:pPr>
            <a:endParaRPr lang="nl-NL" sz="1599" dirty="0">
              <a:solidFill>
                <a:srgbClr val="404040"/>
              </a:solidFill>
              <a:latin typeface="Verdana"/>
            </a:endParaRPr>
          </a:p>
        </p:txBody>
      </p:sp>
      <p:grpSp>
        <p:nvGrpSpPr>
          <p:cNvPr id="311" name="Grid" hidden="1"/>
          <p:cNvGrpSpPr/>
          <p:nvPr/>
        </p:nvGrpSpPr>
        <p:grpSpPr>
          <a:xfrm>
            <a:off x="0" y="-17256"/>
            <a:ext cx="12192000" cy="6873473"/>
            <a:chOff x="0" y="-19051"/>
            <a:chExt cx="12198350" cy="6877053"/>
          </a:xfrm>
        </p:grpSpPr>
        <p:sp>
          <p:nvSpPr>
            <p:cNvPr id="312" name="Rechthoek 311"/>
            <p:cNvSpPr/>
            <p:nvPr userDrawn="1"/>
          </p:nvSpPr>
          <p:spPr>
            <a:xfrm>
              <a:off x="0" y="0"/>
              <a:ext cx="12198350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13" name="Rechthoek 312"/>
            <p:cNvSpPr/>
            <p:nvPr userDrawn="1"/>
          </p:nvSpPr>
          <p:spPr>
            <a:xfrm>
              <a:off x="0" y="6157785"/>
              <a:ext cx="12198350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14" name="Rechthoek 313"/>
            <p:cNvSpPr/>
            <p:nvPr userDrawn="1"/>
          </p:nvSpPr>
          <p:spPr>
            <a:xfrm rot="5400000">
              <a:off x="-3262672" y="3262673"/>
              <a:ext cx="6858002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15" name="Rechthoek 314"/>
            <p:cNvSpPr/>
            <p:nvPr userDrawn="1"/>
          </p:nvSpPr>
          <p:spPr>
            <a:xfrm rot="5400000">
              <a:off x="8603021" y="3262673"/>
              <a:ext cx="6858002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16" name="Rechthoek 315"/>
            <p:cNvSpPr/>
            <p:nvPr userDrawn="1"/>
          </p:nvSpPr>
          <p:spPr>
            <a:xfrm>
              <a:off x="0" y="6691672"/>
              <a:ext cx="12198350" cy="166328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17" name="Rechthoek 316"/>
            <p:cNvSpPr/>
            <p:nvPr userDrawn="1"/>
          </p:nvSpPr>
          <p:spPr>
            <a:xfrm rot="5400000">
              <a:off x="-2930015" y="3262673"/>
              <a:ext cx="6858002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20" name="Rechthoek 319"/>
            <p:cNvSpPr/>
            <p:nvPr/>
          </p:nvSpPr>
          <p:spPr>
            <a:xfrm>
              <a:off x="0" y="-19051"/>
              <a:ext cx="12198350" cy="625443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21" name="Rechthoek 320"/>
            <p:cNvSpPr/>
            <p:nvPr/>
          </p:nvSpPr>
          <p:spPr>
            <a:xfrm>
              <a:off x="0" y="957982"/>
              <a:ext cx="12198350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Verdana"/>
              </a:endParaRPr>
            </a:p>
          </p:txBody>
        </p:sp>
        <p:sp>
          <p:nvSpPr>
            <p:cNvPr id="342" name="Rechthoek 341"/>
            <p:cNvSpPr/>
            <p:nvPr/>
          </p:nvSpPr>
          <p:spPr>
            <a:xfrm rot="5400000">
              <a:off x="8267926" y="3262673"/>
              <a:ext cx="6858002" cy="33265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3"/>
              <a:endParaRPr lang="en-US" sz="1799">
                <a:solidFill>
                  <a:prstClr val="white"/>
                </a:solidFill>
                <a:latin typeface="Verdana"/>
              </a:endParaRPr>
            </a:p>
          </p:txBody>
        </p:sp>
      </p:grpSp>
      <p:grpSp>
        <p:nvGrpSpPr>
          <p:cNvPr id="464" name="Gebouw 2" hidden="1"/>
          <p:cNvGrpSpPr/>
          <p:nvPr/>
        </p:nvGrpSpPr>
        <p:grpSpPr>
          <a:xfrm>
            <a:off x="6805314" y="1249166"/>
            <a:ext cx="1710647" cy="4905666"/>
            <a:chOff x="8753097" y="2047672"/>
            <a:chExt cx="1314328" cy="3769132"/>
          </a:xfrm>
        </p:grpSpPr>
        <p:sp>
          <p:nvSpPr>
            <p:cNvPr id="344" name="Freeform 889"/>
            <p:cNvSpPr>
              <a:spLocks/>
            </p:cNvSpPr>
            <p:nvPr/>
          </p:nvSpPr>
          <p:spPr bwMode="auto">
            <a:xfrm>
              <a:off x="8753097" y="2047672"/>
              <a:ext cx="1272604" cy="3543124"/>
            </a:xfrm>
            <a:custGeom>
              <a:avLst/>
              <a:gdLst>
                <a:gd name="T0" fmla="*/ 0 w 366"/>
                <a:gd name="T1" fmla="*/ 0 h 1019"/>
                <a:gd name="T2" fmla="*/ 366 w 366"/>
                <a:gd name="T3" fmla="*/ 177 h 1019"/>
                <a:gd name="T4" fmla="*/ 366 w 366"/>
                <a:gd name="T5" fmla="*/ 1019 h 1019"/>
                <a:gd name="T6" fmla="*/ 0 w 366"/>
                <a:gd name="T7" fmla="*/ 1019 h 1019"/>
                <a:gd name="T8" fmla="*/ 0 w 366"/>
                <a:gd name="T9" fmla="*/ 0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6" h="1019">
                  <a:moveTo>
                    <a:pt x="0" y="0"/>
                  </a:moveTo>
                  <a:lnTo>
                    <a:pt x="366" y="177"/>
                  </a:lnTo>
                  <a:lnTo>
                    <a:pt x="366" y="1019"/>
                  </a:lnTo>
                  <a:lnTo>
                    <a:pt x="0" y="10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45" name="Freeform 890"/>
            <p:cNvSpPr>
              <a:spLocks/>
            </p:cNvSpPr>
            <p:nvPr/>
          </p:nvSpPr>
          <p:spPr bwMode="auto">
            <a:xfrm>
              <a:off x="8850454" y="2238909"/>
              <a:ext cx="1081366" cy="3334501"/>
            </a:xfrm>
            <a:custGeom>
              <a:avLst/>
              <a:gdLst>
                <a:gd name="T0" fmla="*/ 0 w 311"/>
                <a:gd name="T1" fmla="*/ 0 h 959"/>
                <a:gd name="T2" fmla="*/ 311 w 311"/>
                <a:gd name="T3" fmla="*/ 142 h 959"/>
                <a:gd name="T4" fmla="*/ 311 w 311"/>
                <a:gd name="T5" fmla="*/ 959 h 959"/>
                <a:gd name="T6" fmla="*/ 0 w 311"/>
                <a:gd name="T7" fmla="*/ 959 h 959"/>
                <a:gd name="T8" fmla="*/ 0 w 311"/>
                <a:gd name="T9" fmla="*/ 0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1" h="959">
                  <a:moveTo>
                    <a:pt x="0" y="0"/>
                  </a:moveTo>
                  <a:lnTo>
                    <a:pt x="311" y="142"/>
                  </a:lnTo>
                  <a:lnTo>
                    <a:pt x="311" y="959"/>
                  </a:lnTo>
                  <a:lnTo>
                    <a:pt x="0" y="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47" name="Rectangle 892"/>
            <p:cNvSpPr>
              <a:spLocks noChangeArrowheads="1"/>
            </p:cNvSpPr>
            <p:nvPr/>
          </p:nvSpPr>
          <p:spPr bwMode="auto">
            <a:xfrm>
              <a:off x="8850454" y="5375216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48" name="Rectangle 893"/>
            <p:cNvSpPr>
              <a:spLocks noChangeArrowheads="1"/>
            </p:cNvSpPr>
            <p:nvPr/>
          </p:nvSpPr>
          <p:spPr bwMode="auto">
            <a:xfrm>
              <a:off x="8850454" y="5190933"/>
              <a:ext cx="1123091" cy="3477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49" name="Rectangle 894"/>
            <p:cNvSpPr>
              <a:spLocks noChangeArrowheads="1"/>
            </p:cNvSpPr>
            <p:nvPr/>
          </p:nvSpPr>
          <p:spPr bwMode="auto">
            <a:xfrm>
              <a:off x="8850454" y="5003172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0" name="Rectangle 895"/>
            <p:cNvSpPr>
              <a:spLocks noChangeArrowheads="1"/>
            </p:cNvSpPr>
            <p:nvPr/>
          </p:nvSpPr>
          <p:spPr bwMode="auto">
            <a:xfrm>
              <a:off x="8850454" y="4818887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1" name="Rectangle 896"/>
            <p:cNvSpPr>
              <a:spLocks noChangeArrowheads="1"/>
            </p:cNvSpPr>
            <p:nvPr/>
          </p:nvSpPr>
          <p:spPr bwMode="auto">
            <a:xfrm>
              <a:off x="8850454" y="4631126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2" name="Rectangle 897"/>
            <p:cNvSpPr>
              <a:spLocks noChangeArrowheads="1"/>
            </p:cNvSpPr>
            <p:nvPr/>
          </p:nvSpPr>
          <p:spPr bwMode="auto">
            <a:xfrm>
              <a:off x="8850454" y="4446843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3" name="Rectangle 898"/>
            <p:cNvSpPr>
              <a:spLocks noChangeArrowheads="1"/>
            </p:cNvSpPr>
            <p:nvPr/>
          </p:nvSpPr>
          <p:spPr bwMode="auto">
            <a:xfrm>
              <a:off x="8850454" y="4262558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4" name="Rectangle 899"/>
            <p:cNvSpPr>
              <a:spLocks noChangeArrowheads="1"/>
            </p:cNvSpPr>
            <p:nvPr/>
          </p:nvSpPr>
          <p:spPr bwMode="auto">
            <a:xfrm>
              <a:off x="8850454" y="4074796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5" name="Rectangle 900"/>
            <p:cNvSpPr>
              <a:spLocks noChangeArrowheads="1"/>
            </p:cNvSpPr>
            <p:nvPr/>
          </p:nvSpPr>
          <p:spPr bwMode="auto">
            <a:xfrm>
              <a:off x="8850454" y="3890513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6" name="Rectangle 901"/>
            <p:cNvSpPr>
              <a:spLocks noChangeArrowheads="1"/>
            </p:cNvSpPr>
            <p:nvPr/>
          </p:nvSpPr>
          <p:spPr bwMode="auto">
            <a:xfrm>
              <a:off x="8850454" y="3706228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7" name="Rectangle 902"/>
            <p:cNvSpPr>
              <a:spLocks noChangeArrowheads="1"/>
            </p:cNvSpPr>
            <p:nvPr/>
          </p:nvSpPr>
          <p:spPr bwMode="auto">
            <a:xfrm>
              <a:off x="8850454" y="3518467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8" name="Rectangle 903"/>
            <p:cNvSpPr>
              <a:spLocks noChangeArrowheads="1"/>
            </p:cNvSpPr>
            <p:nvPr/>
          </p:nvSpPr>
          <p:spPr bwMode="auto">
            <a:xfrm>
              <a:off x="8850454" y="3334184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59" name="Rectangle 904"/>
            <p:cNvSpPr>
              <a:spLocks noChangeArrowheads="1"/>
            </p:cNvSpPr>
            <p:nvPr/>
          </p:nvSpPr>
          <p:spPr bwMode="auto">
            <a:xfrm>
              <a:off x="8850454" y="3149899"/>
              <a:ext cx="1123091" cy="3477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60" name="Rectangle 905"/>
            <p:cNvSpPr>
              <a:spLocks noChangeArrowheads="1"/>
            </p:cNvSpPr>
            <p:nvPr/>
          </p:nvSpPr>
          <p:spPr bwMode="auto">
            <a:xfrm>
              <a:off x="8850454" y="2962137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61" name="Rectangle 906"/>
            <p:cNvSpPr>
              <a:spLocks noChangeArrowheads="1"/>
            </p:cNvSpPr>
            <p:nvPr/>
          </p:nvSpPr>
          <p:spPr bwMode="auto">
            <a:xfrm>
              <a:off x="8850454" y="2777854"/>
              <a:ext cx="1123091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62" name="Rectangle 907"/>
            <p:cNvSpPr>
              <a:spLocks noChangeArrowheads="1"/>
            </p:cNvSpPr>
            <p:nvPr/>
          </p:nvSpPr>
          <p:spPr bwMode="auto">
            <a:xfrm>
              <a:off x="8850454" y="2590093"/>
              <a:ext cx="931852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63" name="Rectangle 908"/>
            <p:cNvSpPr>
              <a:spLocks noChangeArrowheads="1"/>
            </p:cNvSpPr>
            <p:nvPr/>
          </p:nvSpPr>
          <p:spPr bwMode="auto">
            <a:xfrm>
              <a:off x="8850454" y="2405808"/>
              <a:ext cx="500696" cy="3824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64" name="Rectangle 909"/>
            <p:cNvSpPr>
              <a:spLocks noChangeArrowheads="1"/>
            </p:cNvSpPr>
            <p:nvPr/>
          </p:nvSpPr>
          <p:spPr bwMode="auto">
            <a:xfrm>
              <a:off x="8961720" y="5590794"/>
              <a:ext cx="1063980" cy="3478"/>
            </a:xfrm>
            <a:prstGeom prst="rect">
              <a:avLst/>
            </a:prstGeom>
            <a:solidFill>
              <a:srgbClr val="A9BAB9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47" name="Rectangle 992"/>
            <p:cNvSpPr>
              <a:spLocks noChangeArrowheads="1"/>
            </p:cNvSpPr>
            <p:nvPr/>
          </p:nvSpPr>
          <p:spPr bwMode="auto">
            <a:xfrm>
              <a:off x="8954766" y="5590794"/>
              <a:ext cx="1112659" cy="226010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sp>
        <p:nvSpPr>
          <p:cNvPr id="385" name="Rectangle 930"/>
          <p:cNvSpPr>
            <a:spLocks noChangeArrowheads="1"/>
          </p:cNvSpPr>
          <p:nvPr/>
        </p:nvSpPr>
        <p:spPr bwMode="auto">
          <a:xfrm>
            <a:off x="5580090" y="1759422"/>
            <a:ext cx="1027294" cy="19007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943"/>
            <a:endParaRPr lang="nl-NL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386" name="Rectangle 931"/>
          <p:cNvSpPr>
            <a:spLocks noChangeArrowheads="1"/>
          </p:cNvSpPr>
          <p:nvPr/>
        </p:nvSpPr>
        <p:spPr bwMode="auto">
          <a:xfrm>
            <a:off x="5548412" y="1682488"/>
            <a:ext cx="1090652" cy="814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943"/>
            <a:endParaRPr lang="nl-NL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387" name="Rectangle 932"/>
          <p:cNvSpPr>
            <a:spLocks noChangeArrowheads="1"/>
          </p:cNvSpPr>
          <p:nvPr/>
        </p:nvSpPr>
        <p:spPr bwMode="auto">
          <a:xfrm>
            <a:off x="5477391" y="1949493"/>
            <a:ext cx="1237219" cy="15386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943"/>
            <a:endParaRPr lang="nl-NL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388" name="Rectangle 933"/>
          <p:cNvSpPr>
            <a:spLocks noChangeArrowheads="1"/>
          </p:cNvSpPr>
          <p:nvPr/>
        </p:nvSpPr>
        <p:spPr bwMode="auto">
          <a:xfrm>
            <a:off x="5426222" y="2103361"/>
            <a:ext cx="1335030" cy="3276479"/>
          </a:xfrm>
          <a:prstGeom prst="rect">
            <a:avLst/>
          </a:prstGeom>
          <a:solidFill>
            <a:schemeClr val="accent3"/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943"/>
            <a:endParaRPr lang="nl-NL" sz="1799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467" name="Ramen"/>
          <p:cNvGrpSpPr/>
          <p:nvPr/>
        </p:nvGrpSpPr>
        <p:grpSpPr>
          <a:xfrm>
            <a:off x="5476005" y="2080734"/>
            <a:ext cx="1303350" cy="3013998"/>
            <a:chOff x="5478856" y="2470557"/>
            <a:chExt cx="1304029" cy="3015568"/>
          </a:xfrm>
        </p:grpSpPr>
        <p:sp>
          <p:nvSpPr>
            <p:cNvPr id="389" name="Freeform 934"/>
            <p:cNvSpPr>
              <a:spLocks noEditPoints="1"/>
            </p:cNvSpPr>
            <p:nvPr/>
          </p:nvSpPr>
          <p:spPr bwMode="auto">
            <a:xfrm>
              <a:off x="5492438" y="2470557"/>
              <a:ext cx="1218001" cy="22640"/>
            </a:xfrm>
            <a:custGeom>
              <a:avLst/>
              <a:gdLst>
                <a:gd name="T0" fmla="*/ 268 w 269"/>
                <a:gd name="T1" fmla="*/ 0 h 5"/>
                <a:gd name="T2" fmla="*/ 269 w 269"/>
                <a:gd name="T3" fmla="*/ 0 h 5"/>
                <a:gd name="T4" fmla="*/ 269 w 269"/>
                <a:gd name="T5" fmla="*/ 5 h 5"/>
                <a:gd name="T6" fmla="*/ 268 w 269"/>
                <a:gd name="T7" fmla="*/ 5 h 5"/>
                <a:gd name="T8" fmla="*/ 268 w 269"/>
                <a:gd name="T9" fmla="*/ 0 h 5"/>
                <a:gd name="T10" fmla="*/ 0 w 269"/>
                <a:gd name="T11" fmla="*/ 0 h 5"/>
                <a:gd name="T12" fmla="*/ 0 w 269"/>
                <a:gd name="T13" fmla="*/ 0 h 5"/>
                <a:gd name="T14" fmla="*/ 0 w 269"/>
                <a:gd name="T15" fmla="*/ 5 h 5"/>
                <a:gd name="T16" fmla="*/ 0 w 269"/>
                <a:gd name="T17" fmla="*/ 5 h 5"/>
                <a:gd name="T18" fmla="*/ 0 w 269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9" h="5">
                  <a:moveTo>
                    <a:pt x="268" y="0"/>
                  </a:moveTo>
                  <a:lnTo>
                    <a:pt x="269" y="0"/>
                  </a:lnTo>
                  <a:lnTo>
                    <a:pt x="269" y="5"/>
                  </a:lnTo>
                  <a:lnTo>
                    <a:pt x="268" y="5"/>
                  </a:lnTo>
                  <a:lnTo>
                    <a:pt x="26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DBD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91" name="Rectangle 936"/>
            <p:cNvSpPr>
              <a:spLocks noChangeArrowheads="1"/>
            </p:cNvSpPr>
            <p:nvPr/>
          </p:nvSpPr>
          <p:spPr bwMode="auto">
            <a:xfrm>
              <a:off x="5492438" y="2547530"/>
              <a:ext cx="1213471" cy="2929539"/>
            </a:xfrm>
            <a:prstGeom prst="rect">
              <a:avLst/>
            </a:prstGeom>
            <a:solidFill>
              <a:schemeClr val="accent4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92" name="Rectangle 937"/>
            <p:cNvSpPr>
              <a:spLocks noChangeArrowheads="1"/>
            </p:cNvSpPr>
            <p:nvPr/>
          </p:nvSpPr>
          <p:spPr bwMode="auto">
            <a:xfrm>
              <a:off x="5478856" y="2538474"/>
              <a:ext cx="22640" cy="2938595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93" name="Rectangle 938"/>
            <p:cNvSpPr>
              <a:spLocks noChangeArrowheads="1"/>
            </p:cNvSpPr>
            <p:nvPr/>
          </p:nvSpPr>
          <p:spPr bwMode="auto">
            <a:xfrm>
              <a:off x="5718832" y="2538474"/>
              <a:ext cx="31697" cy="2938595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94" name="Rectangle 939"/>
            <p:cNvSpPr>
              <a:spLocks noChangeArrowheads="1"/>
            </p:cNvSpPr>
            <p:nvPr/>
          </p:nvSpPr>
          <p:spPr bwMode="auto">
            <a:xfrm>
              <a:off x="5963338" y="2538474"/>
              <a:ext cx="27167" cy="2938595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95" name="Rectangle 940"/>
            <p:cNvSpPr>
              <a:spLocks noChangeArrowheads="1"/>
            </p:cNvSpPr>
            <p:nvPr/>
          </p:nvSpPr>
          <p:spPr bwMode="auto">
            <a:xfrm>
              <a:off x="6207843" y="2538474"/>
              <a:ext cx="22640" cy="2938595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96" name="Rectangle 941"/>
            <p:cNvSpPr>
              <a:spLocks noChangeArrowheads="1"/>
            </p:cNvSpPr>
            <p:nvPr/>
          </p:nvSpPr>
          <p:spPr bwMode="auto">
            <a:xfrm>
              <a:off x="6452349" y="2538474"/>
              <a:ext cx="27167" cy="2938595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97" name="Rectangle 942"/>
            <p:cNvSpPr>
              <a:spLocks noChangeArrowheads="1"/>
            </p:cNvSpPr>
            <p:nvPr/>
          </p:nvSpPr>
          <p:spPr bwMode="auto">
            <a:xfrm>
              <a:off x="6692328" y="2538474"/>
              <a:ext cx="27167" cy="2938595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98" name="Rectangle 943"/>
            <p:cNvSpPr>
              <a:spLocks noChangeArrowheads="1"/>
            </p:cNvSpPr>
            <p:nvPr/>
          </p:nvSpPr>
          <p:spPr bwMode="auto">
            <a:xfrm>
              <a:off x="5478856" y="5458958"/>
              <a:ext cx="1304029" cy="27167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399" name="Rectangle 944"/>
            <p:cNvSpPr>
              <a:spLocks noChangeArrowheads="1"/>
            </p:cNvSpPr>
            <p:nvPr/>
          </p:nvSpPr>
          <p:spPr bwMode="auto">
            <a:xfrm>
              <a:off x="5478856" y="5214452"/>
              <a:ext cx="1304029" cy="27167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0" name="Rectangle 945"/>
            <p:cNvSpPr>
              <a:spLocks noChangeArrowheads="1"/>
            </p:cNvSpPr>
            <p:nvPr/>
          </p:nvSpPr>
          <p:spPr bwMode="auto">
            <a:xfrm>
              <a:off x="5478856" y="4960890"/>
              <a:ext cx="1304029" cy="49808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1" name="Rectangle 946"/>
            <p:cNvSpPr>
              <a:spLocks noChangeArrowheads="1"/>
            </p:cNvSpPr>
            <p:nvPr/>
          </p:nvSpPr>
          <p:spPr bwMode="auto">
            <a:xfrm>
              <a:off x="5478856" y="4729967"/>
              <a:ext cx="1304029" cy="27167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2" name="Rectangle 947"/>
            <p:cNvSpPr>
              <a:spLocks noChangeArrowheads="1"/>
            </p:cNvSpPr>
            <p:nvPr/>
          </p:nvSpPr>
          <p:spPr bwMode="auto">
            <a:xfrm>
              <a:off x="5478856" y="4471880"/>
              <a:ext cx="1304029" cy="54335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3" name="Rectangle 948"/>
            <p:cNvSpPr>
              <a:spLocks noChangeArrowheads="1"/>
            </p:cNvSpPr>
            <p:nvPr/>
          </p:nvSpPr>
          <p:spPr bwMode="auto">
            <a:xfrm>
              <a:off x="5478856" y="4240957"/>
              <a:ext cx="1304029" cy="27167"/>
            </a:xfrm>
            <a:prstGeom prst="rect">
              <a:avLst/>
            </a:prstGeom>
            <a:solidFill>
              <a:srgbClr val="A4C2C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4" name="Rectangle 949"/>
            <p:cNvSpPr>
              <a:spLocks noChangeArrowheads="1"/>
            </p:cNvSpPr>
            <p:nvPr/>
          </p:nvSpPr>
          <p:spPr bwMode="auto">
            <a:xfrm>
              <a:off x="5478856" y="3987396"/>
              <a:ext cx="1304029" cy="49808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5" name="Rectangle 950"/>
            <p:cNvSpPr>
              <a:spLocks noChangeArrowheads="1"/>
            </p:cNvSpPr>
            <p:nvPr/>
          </p:nvSpPr>
          <p:spPr bwMode="auto">
            <a:xfrm>
              <a:off x="5478856" y="3756475"/>
              <a:ext cx="1304029" cy="22640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6" name="Rectangle 951"/>
            <p:cNvSpPr>
              <a:spLocks noChangeArrowheads="1"/>
            </p:cNvSpPr>
            <p:nvPr/>
          </p:nvSpPr>
          <p:spPr bwMode="auto">
            <a:xfrm>
              <a:off x="5478856" y="3498384"/>
              <a:ext cx="1304029" cy="54335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7" name="Rectangle 952"/>
            <p:cNvSpPr>
              <a:spLocks noChangeArrowheads="1"/>
            </p:cNvSpPr>
            <p:nvPr/>
          </p:nvSpPr>
          <p:spPr bwMode="auto">
            <a:xfrm>
              <a:off x="5478856" y="3267463"/>
              <a:ext cx="1304029" cy="27167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8" name="Rectangle 953"/>
            <p:cNvSpPr>
              <a:spLocks noChangeArrowheads="1"/>
            </p:cNvSpPr>
            <p:nvPr/>
          </p:nvSpPr>
          <p:spPr bwMode="auto">
            <a:xfrm>
              <a:off x="5478856" y="3009373"/>
              <a:ext cx="1304029" cy="54335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09" name="Rectangle 954"/>
            <p:cNvSpPr>
              <a:spLocks noChangeArrowheads="1"/>
            </p:cNvSpPr>
            <p:nvPr/>
          </p:nvSpPr>
          <p:spPr bwMode="auto">
            <a:xfrm>
              <a:off x="5478856" y="2787509"/>
              <a:ext cx="1304029" cy="18111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10" name="Rectangle 955"/>
            <p:cNvSpPr>
              <a:spLocks noChangeArrowheads="1"/>
            </p:cNvSpPr>
            <p:nvPr/>
          </p:nvSpPr>
          <p:spPr bwMode="auto">
            <a:xfrm>
              <a:off x="5478856" y="2538474"/>
              <a:ext cx="1304029" cy="27167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11" name="Rectangle 956"/>
            <p:cNvSpPr>
              <a:spLocks noChangeArrowheads="1"/>
            </p:cNvSpPr>
            <p:nvPr/>
          </p:nvSpPr>
          <p:spPr bwMode="auto">
            <a:xfrm>
              <a:off x="5478856" y="4240957"/>
              <a:ext cx="1304029" cy="27167"/>
            </a:xfrm>
            <a:prstGeom prst="rect">
              <a:avLst/>
            </a:prstGeom>
            <a:solidFill>
              <a:schemeClr val="accent3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sp>
        <p:nvSpPr>
          <p:cNvPr id="433" name="Freeform 978"/>
          <p:cNvSpPr>
            <a:spLocks noEditPoints="1"/>
          </p:cNvSpPr>
          <p:nvPr/>
        </p:nvSpPr>
        <p:spPr bwMode="auto">
          <a:xfrm>
            <a:off x="5208997" y="2026428"/>
            <a:ext cx="1778531" cy="3353413"/>
          </a:xfrm>
          <a:custGeom>
            <a:avLst/>
            <a:gdLst>
              <a:gd name="T0" fmla="*/ 333 w 393"/>
              <a:gd name="T1" fmla="*/ 0 h 741"/>
              <a:gd name="T2" fmla="*/ 393 w 393"/>
              <a:gd name="T3" fmla="*/ 0 h 741"/>
              <a:gd name="T4" fmla="*/ 393 w 393"/>
              <a:gd name="T5" fmla="*/ 741 h 741"/>
              <a:gd name="T6" fmla="*/ 333 w 393"/>
              <a:gd name="T7" fmla="*/ 741 h 741"/>
              <a:gd name="T8" fmla="*/ 333 w 393"/>
              <a:gd name="T9" fmla="*/ 0 h 741"/>
              <a:gd name="T10" fmla="*/ 0 w 393"/>
              <a:gd name="T11" fmla="*/ 0 h 741"/>
              <a:gd name="T12" fmla="*/ 58 w 393"/>
              <a:gd name="T13" fmla="*/ 0 h 741"/>
              <a:gd name="T14" fmla="*/ 58 w 393"/>
              <a:gd name="T15" fmla="*/ 741 h 741"/>
              <a:gd name="T16" fmla="*/ 0 w 393"/>
              <a:gd name="T17" fmla="*/ 741 h 741"/>
              <a:gd name="T18" fmla="*/ 0 w 393"/>
              <a:gd name="T19" fmla="*/ 0 h 7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3" h="741">
                <a:moveTo>
                  <a:pt x="333" y="0"/>
                </a:moveTo>
                <a:lnTo>
                  <a:pt x="393" y="0"/>
                </a:lnTo>
                <a:lnTo>
                  <a:pt x="393" y="741"/>
                </a:lnTo>
                <a:lnTo>
                  <a:pt x="333" y="741"/>
                </a:lnTo>
                <a:lnTo>
                  <a:pt x="333" y="0"/>
                </a:lnTo>
                <a:close/>
                <a:moveTo>
                  <a:pt x="0" y="0"/>
                </a:moveTo>
                <a:lnTo>
                  <a:pt x="58" y="0"/>
                </a:lnTo>
                <a:lnTo>
                  <a:pt x="58" y="741"/>
                </a:lnTo>
                <a:lnTo>
                  <a:pt x="0" y="74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943"/>
            <a:endParaRPr lang="nl-NL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34" name="Rectangle 979"/>
          <p:cNvSpPr>
            <a:spLocks noChangeArrowheads="1"/>
          </p:cNvSpPr>
          <p:nvPr/>
        </p:nvSpPr>
        <p:spPr bwMode="auto">
          <a:xfrm>
            <a:off x="5086810" y="5239549"/>
            <a:ext cx="2018382" cy="5249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943"/>
            <a:endParaRPr lang="nl-NL" sz="1799">
              <a:solidFill>
                <a:prstClr val="black"/>
              </a:solidFill>
              <a:latin typeface="Verdana"/>
            </a:endParaRPr>
          </a:p>
        </p:txBody>
      </p:sp>
      <p:grpSp>
        <p:nvGrpSpPr>
          <p:cNvPr id="466" name="Groep 465"/>
          <p:cNvGrpSpPr/>
          <p:nvPr/>
        </p:nvGrpSpPr>
        <p:grpSpPr>
          <a:xfrm>
            <a:off x="5715856" y="5158090"/>
            <a:ext cx="769338" cy="606420"/>
            <a:chOff x="5718832" y="5549515"/>
            <a:chExt cx="769739" cy="606736"/>
          </a:xfrm>
        </p:grpSpPr>
        <p:sp>
          <p:nvSpPr>
            <p:cNvPr id="435" name="Rectangle 980"/>
            <p:cNvSpPr>
              <a:spLocks noChangeArrowheads="1"/>
            </p:cNvSpPr>
            <p:nvPr/>
          </p:nvSpPr>
          <p:spPr bwMode="auto">
            <a:xfrm>
              <a:off x="5718832" y="5549515"/>
              <a:ext cx="769739" cy="60673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36" name="Rectangle 981"/>
            <p:cNvSpPr>
              <a:spLocks noChangeArrowheads="1"/>
            </p:cNvSpPr>
            <p:nvPr/>
          </p:nvSpPr>
          <p:spPr bwMode="auto">
            <a:xfrm>
              <a:off x="5818445" y="5658185"/>
              <a:ext cx="570512" cy="47542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37" name="Rectangle 982"/>
            <p:cNvSpPr>
              <a:spLocks noChangeArrowheads="1"/>
            </p:cNvSpPr>
            <p:nvPr/>
          </p:nvSpPr>
          <p:spPr bwMode="auto">
            <a:xfrm>
              <a:off x="5841087" y="5671767"/>
              <a:ext cx="529763" cy="43467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38" name="Rectangle 983"/>
            <p:cNvSpPr>
              <a:spLocks noChangeArrowheads="1"/>
            </p:cNvSpPr>
            <p:nvPr/>
          </p:nvSpPr>
          <p:spPr bwMode="auto">
            <a:xfrm>
              <a:off x="5945226" y="5662710"/>
              <a:ext cx="27167" cy="4708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39" name="Rectangle 984"/>
            <p:cNvSpPr>
              <a:spLocks noChangeArrowheads="1"/>
            </p:cNvSpPr>
            <p:nvPr/>
          </p:nvSpPr>
          <p:spPr bwMode="auto">
            <a:xfrm>
              <a:off x="6244066" y="5662710"/>
              <a:ext cx="22640" cy="4708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40" name="Rectangle 985"/>
            <p:cNvSpPr>
              <a:spLocks noChangeArrowheads="1"/>
            </p:cNvSpPr>
            <p:nvPr/>
          </p:nvSpPr>
          <p:spPr bwMode="auto">
            <a:xfrm>
              <a:off x="5836558" y="5757798"/>
              <a:ext cx="543345" cy="2716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41" name="Rectangle 986"/>
            <p:cNvSpPr>
              <a:spLocks noChangeArrowheads="1"/>
            </p:cNvSpPr>
            <p:nvPr/>
          </p:nvSpPr>
          <p:spPr bwMode="auto">
            <a:xfrm>
              <a:off x="6094648" y="5780436"/>
              <a:ext cx="22640" cy="32600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42" name="Rectangle 987"/>
            <p:cNvSpPr>
              <a:spLocks noChangeArrowheads="1"/>
            </p:cNvSpPr>
            <p:nvPr/>
          </p:nvSpPr>
          <p:spPr bwMode="auto">
            <a:xfrm>
              <a:off x="6053895" y="5861937"/>
              <a:ext cx="18111" cy="158477"/>
            </a:xfrm>
            <a:prstGeom prst="rect">
              <a:avLst/>
            </a:prstGeom>
            <a:solidFill>
              <a:srgbClr val="D6E9E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43" name="Rectangle 988"/>
            <p:cNvSpPr>
              <a:spLocks noChangeArrowheads="1"/>
            </p:cNvSpPr>
            <p:nvPr/>
          </p:nvSpPr>
          <p:spPr bwMode="auto">
            <a:xfrm>
              <a:off x="6144454" y="5861937"/>
              <a:ext cx="9056" cy="158477"/>
            </a:xfrm>
            <a:prstGeom prst="rect">
              <a:avLst/>
            </a:prstGeom>
            <a:solidFill>
              <a:srgbClr val="D6E9EB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sp>
        <p:nvSpPr>
          <p:cNvPr id="446" name="Rectangle 991"/>
          <p:cNvSpPr>
            <a:spLocks noChangeArrowheads="1"/>
          </p:cNvSpPr>
          <p:nvPr/>
        </p:nvSpPr>
        <p:spPr bwMode="auto">
          <a:xfrm>
            <a:off x="5670600" y="5121886"/>
            <a:ext cx="864376" cy="36203"/>
          </a:xfrm>
          <a:prstGeom prst="rect">
            <a:avLst/>
          </a:prstGeom>
          <a:solidFill>
            <a:schemeClr val="accent3">
              <a:lumMod val="50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943"/>
            <a:endParaRPr lang="nl-NL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68" name="Rechthoek 467"/>
          <p:cNvSpPr/>
          <p:nvPr/>
        </p:nvSpPr>
        <p:spPr>
          <a:xfrm>
            <a:off x="2536182" y="1989589"/>
            <a:ext cx="2622450" cy="272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3943"/>
            <a:r>
              <a:rPr lang="nl-NL" sz="1999" spc="200" dirty="0" smtClean="0">
                <a:solidFill>
                  <a:prstClr val="white"/>
                </a:solidFill>
                <a:latin typeface="Verdana"/>
              </a:rPr>
              <a:t>OPGERICHT IN</a:t>
            </a:r>
            <a:endParaRPr lang="nl-NL" sz="1999" spc="200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69" name="Rechthoek 468"/>
          <p:cNvSpPr/>
          <p:nvPr/>
        </p:nvSpPr>
        <p:spPr>
          <a:xfrm>
            <a:off x="2960022" y="2108913"/>
            <a:ext cx="2168549" cy="9228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 defTabSz="913943"/>
            <a:r>
              <a:rPr lang="nl-NL" sz="5397" b="1" dirty="0" smtClean="0">
                <a:solidFill>
                  <a:prstClr val="white"/>
                </a:solidFill>
                <a:latin typeface="Verdana"/>
              </a:rPr>
              <a:t>1982</a:t>
            </a:r>
            <a:endParaRPr lang="nl-NL" sz="5397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470" name="Rechthoek 469"/>
          <p:cNvSpPr/>
          <p:nvPr/>
        </p:nvSpPr>
        <p:spPr>
          <a:xfrm>
            <a:off x="2125678" y="1423617"/>
            <a:ext cx="3077519" cy="270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943"/>
            <a:r>
              <a:rPr lang="nl-NL" sz="2999" b="1" dirty="0">
                <a:solidFill>
                  <a:prstClr val="white"/>
                </a:solidFill>
                <a:latin typeface="Verdana"/>
              </a:rPr>
              <a:t>Engineering</a:t>
            </a:r>
          </a:p>
        </p:txBody>
      </p:sp>
      <p:sp>
        <p:nvSpPr>
          <p:cNvPr id="475" name="Cover"/>
          <p:cNvSpPr/>
          <p:nvPr/>
        </p:nvSpPr>
        <p:spPr>
          <a:xfrm>
            <a:off x="9043756" y="2627331"/>
            <a:ext cx="3164112" cy="1130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>
              <a:spcBef>
                <a:spcPts val="350"/>
              </a:spcBef>
              <a:spcAft>
                <a:spcPts val="350"/>
              </a:spcAft>
            </a:pPr>
            <a:endParaRPr lang="nl-NL" sz="1599" dirty="0" err="1">
              <a:solidFill>
                <a:srgbClr val="404040"/>
              </a:solidFill>
              <a:latin typeface="Verdana"/>
            </a:endParaRPr>
          </a:p>
        </p:txBody>
      </p:sp>
      <p:grpSp>
        <p:nvGrpSpPr>
          <p:cNvPr id="477" name="Groep 476"/>
          <p:cNvGrpSpPr/>
          <p:nvPr/>
        </p:nvGrpSpPr>
        <p:grpSpPr>
          <a:xfrm>
            <a:off x="4830920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478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79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489" name="Groep 488"/>
          <p:cNvGrpSpPr/>
          <p:nvPr/>
        </p:nvGrpSpPr>
        <p:grpSpPr>
          <a:xfrm>
            <a:off x="4672323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490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91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492" name="Groep 491"/>
          <p:cNvGrpSpPr/>
          <p:nvPr/>
        </p:nvGrpSpPr>
        <p:grpSpPr>
          <a:xfrm>
            <a:off x="4503820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493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94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495" name="Groep 494"/>
          <p:cNvGrpSpPr/>
          <p:nvPr/>
        </p:nvGrpSpPr>
        <p:grpSpPr>
          <a:xfrm>
            <a:off x="4336888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496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497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498" name="Groep 497"/>
          <p:cNvGrpSpPr/>
          <p:nvPr/>
        </p:nvGrpSpPr>
        <p:grpSpPr>
          <a:xfrm>
            <a:off x="4171846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499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00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01" name="Groep 500"/>
          <p:cNvGrpSpPr/>
          <p:nvPr/>
        </p:nvGrpSpPr>
        <p:grpSpPr>
          <a:xfrm>
            <a:off x="4003343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02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03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04" name="Groep 503"/>
          <p:cNvGrpSpPr/>
          <p:nvPr/>
        </p:nvGrpSpPr>
        <p:grpSpPr>
          <a:xfrm>
            <a:off x="3836411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05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06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07" name="Groep 506"/>
          <p:cNvGrpSpPr/>
          <p:nvPr/>
        </p:nvGrpSpPr>
        <p:grpSpPr>
          <a:xfrm>
            <a:off x="3678860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08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09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10" name="Groep 509"/>
          <p:cNvGrpSpPr/>
          <p:nvPr/>
        </p:nvGrpSpPr>
        <p:grpSpPr>
          <a:xfrm>
            <a:off x="3510356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11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12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13" name="Groep 512"/>
          <p:cNvGrpSpPr/>
          <p:nvPr/>
        </p:nvGrpSpPr>
        <p:grpSpPr>
          <a:xfrm>
            <a:off x="3343424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14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15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16" name="Groep 515"/>
          <p:cNvGrpSpPr/>
          <p:nvPr/>
        </p:nvGrpSpPr>
        <p:grpSpPr>
          <a:xfrm>
            <a:off x="3178382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17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18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19" name="Groep 518"/>
          <p:cNvGrpSpPr/>
          <p:nvPr/>
        </p:nvGrpSpPr>
        <p:grpSpPr>
          <a:xfrm>
            <a:off x="3009879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20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21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22" name="Groep 521"/>
          <p:cNvGrpSpPr/>
          <p:nvPr/>
        </p:nvGrpSpPr>
        <p:grpSpPr>
          <a:xfrm>
            <a:off x="2842947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23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24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64" name="Groep 563"/>
          <p:cNvGrpSpPr/>
          <p:nvPr/>
        </p:nvGrpSpPr>
        <p:grpSpPr>
          <a:xfrm>
            <a:off x="2677162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65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66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67" name="Groep 566"/>
          <p:cNvGrpSpPr/>
          <p:nvPr/>
        </p:nvGrpSpPr>
        <p:grpSpPr>
          <a:xfrm>
            <a:off x="2508659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68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69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70" name="Groep 569"/>
          <p:cNvGrpSpPr/>
          <p:nvPr/>
        </p:nvGrpSpPr>
        <p:grpSpPr>
          <a:xfrm>
            <a:off x="2341727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71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72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73" name="Groep 572"/>
          <p:cNvGrpSpPr/>
          <p:nvPr/>
        </p:nvGrpSpPr>
        <p:grpSpPr>
          <a:xfrm>
            <a:off x="2176685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74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75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76" name="Groep 575"/>
          <p:cNvGrpSpPr/>
          <p:nvPr/>
        </p:nvGrpSpPr>
        <p:grpSpPr>
          <a:xfrm>
            <a:off x="2008182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77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78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79" name="Groep 578"/>
          <p:cNvGrpSpPr/>
          <p:nvPr/>
        </p:nvGrpSpPr>
        <p:grpSpPr>
          <a:xfrm>
            <a:off x="1841250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80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81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82" name="Groep 581"/>
          <p:cNvGrpSpPr/>
          <p:nvPr/>
        </p:nvGrpSpPr>
        <p:grpSpPr>
          <a:xfrm>
            <a:off x="1683699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83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84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85" name="Groep 584"/>
          <p:cNvGrpSpPr/>
          <p:nvPr/>
        </p:nvGrpSpPr>
        <p:grpSpPr>
          <a:xfrm>
            <a:off x="1515196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86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87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88" name="Groep 587"/>
          <p:cNvGrpSpPr/>
          <p:nvPr/>
        </p:nvGrpSpPr>
        <p:grpSpPr>
          <a:xfrm>
            <a:off x="1348263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89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90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91" name="Groep 590"/>
          <p:cNvGrpSpPr/>
          <p:nvPr/>
        </p:nvGrpSpPr>
        <p:grpSpPr>
          <a:xfrm>
            <a:off x="1183221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92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93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94" name="Groep 593"/>
          <p:cNvGrpSpPr/>
          <p:nvPr/>
        </p:nvGrpSpPr>
        <p:grpSpPr>
          <a:xfrm>
            <a:off x="1014718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95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96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597" name="Groep 596"/>
          <p:cNvGrpSpPr/>
          <p:nvPr/>
        </p:nvGrpSpPr>
        <p:grpSpPr>
          <a:xfrm>
            <a:off x="847786" y="5419891"/>
            <a:ext cx="151022" cy="342734"/>
            <a:chOff x="2492376" y="2435226"/>
            <a:chExt cx="306388" cy="695325"/>
          </a:xfrm>
          <a:solidFill>
            <a:schemeClr val="accent2"/>
          </a:solidFill>
        </p:grpSpPr>
        <p:sp>
          <p:nvSpPr>
            <p:cNvPr id="598" name="Freeform 176"/>
            <p:cNvSpPr>
              <a:spLocks/>
            </p:cNvSpPr>
            <p:nvPr/>
          </p:nvSpPr>
          <p:spPr bwMode="auto">
            <a:xfrm>
              <a:off x="2492376" y="2571751"/>
              <a:ext cx="306388" cy="558800"/>
            </a:xfrm>
            <a:custGeom>
              <a:avLst/>
              <a:gdLst>
                <a:gd name="T0" fmla="*/ 2 w 385"/>
                <a:gd name="T1" fmla="*/ 244 h 704"/>
                <a:gd name="T2" fmla="*/ 11 w 385"/>
                <a:gd name="T3" fmla="*/ 210 h 704"/>
                <a:gd name="T4" fmla="*/ 25 w 385"/>
                <a:gd name="T5" fmla="*/ 159 h 704"/>
                <a:gd name="T6" fmla="*/ 39 w 385"/>
                <a:gd name="T7" fmla="*/ 102 h 704"/>
                <a:gd name="T8" fmla="*/ 49 w 385"/>
                <a:gd name="T9" fmla="*/ 59 h 704"/>
                <a:gd name="T10" fmla="*/ 66 w 385"/>
                <a:gd name="T11" fmla="*/ 18 h 704"/>
                <a:gd name="T12" fmla="*/ 102 w 385"/>
                <a:gd name="T13" fmla="*/ 0 h 704"/>
                <a:gd name="T14" fmla="*/ 301 w 385"/>
                <a:gd name="T15" fmla="*/ 6 h 704"/>
                <a:gd name="T16" fmla="*/ 330 w 385"/>
                <a:gd name="T17" fmla="*/ 37 h 704"/>
                <a:gd name="T18" fmla="*/ 340 w 385"/>
                <a:gd name="T19" fmla="*/ 79 h 704"/>
                <a:gd name="T20" fmla="*/ 352 w 385"/>
                <a:gd name="T21" fmla="*/ 130 h 704"/>
                <a:gd name="T22" fmla="*/ 367 w 385"/>
                <a:gd name="T23" fmla="*/ 185 h 704"/>
                <a:gd name="T24" fmla="*/ 379 w 385"/>
                <a:gd name="T25" fmla="*/ 230 h 704"/>
                <a:gd name="T26" fmla="*/ 385 w 385"/>
                <a:gd name="T27" fmla="*/ 250 h 704"/>
                <a:gd name="T28" fmla="*/ 375 w 385"/>
                <a:gd name="T29" fmla="*/ 283 h 704"/>
                <a:gd name="T30" fmla="*/ 354 w 385"/>
                <a:gd name="T31" fmla="*/ 295 h 704"/>
                <a:gd name="T32" fmla="*/ 320 w 385"/>
                <a:gd name="T33" fmla="*/ 287 h 704"/>
                <a:gd name="T34" fmla="*/ 287 w 385"/>
                <a:gd name="T35" fmla="*/ 159 h 704"/>
                <a:gd name="T36" fmla="*/ 281 w 385"/>
                <a:gd name="T37" fmla="*/ 687 h 704"/>
                <a:gd name="T38" fmla="*/ 249 w 385"/>
                <a:gd name="T39" fmla="*/ 704 h 704"/>
                <a:gd name="T40" fmla="*/ 222 w 385"/>
                <a:gd name="T41" fmla="*/ 700 h 704"/>
                <a:gd name="T42" fmla="*/ 208 w 385"/>
                <a:gd name="T43" fmla="*/ 683 h 704"/>
                <a:gd name="T44" fmla="*/ 206 w 385"/>
                <a:gd name="T45" fmla="*/ 354 h 704"/>
                <a:gd name="T46" fmla="*/ 185 w 385"/>
                <a:gd name="T47" fmla="*/ 669 h 704"/>
                <a:gd name="T48" fmla="*/ 167 w 385"/>
                <a:gd name="T49" fmla="*/ 698 h 704"/>
                <a:gd name="T50" fmla="*/ 135 w 385"/>
                <a:gd name="T51" fmla="*/ 704 h 704"/>
                <a:gd name="T52" fmla="*/ 104 w 385"/>
                <a:gd name="T53" fmla="*/ 687 h 704"/>
                <a:gd name="T54" fmla="*/ 98 w 385"/>
                <a:gd name="T55" fmla="*/ 159 h 704"/>
                <a:gd name="T56" fmla="*/ 65 w 385"/>
                <a:gd name="T57" fmla="*/ 287 h 704"/>
                <a:gd name="T58" fmla="*/ 31 w 385"/>
                <a:gd name="T59" fmla="*/ 295 h 704"/>
                <a:gd name="T60" fmla="*/ 9 w 385"/>
                <a:gd name="T61" fmla="*/ 283 h 704"/>
                <a:gd name="T62" fmla="*/ 0 w 385"/>
                <a:gd name="T63" fmla="*/ 25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5" h="704">
                  <a:moveTo>
                    <a:pt x="0" y="250"/>
                  </a:moveTo>
                  <a:lnTo>
                    <a:pt x="2" y="244"/>
                  </a:lnTo>
                  <a:lnTo>
                    <a:pt x="5" y="230"/>
                  </a:lnTo>
                  <a:lnTo>
                    <a:pt x="11" y="210"/>
                  </a:lnTo>
                  <a:lnTo>
                    <a:pt x="17" y="185"/>
                  </a:lnTo>
                  <a:lnTo>
                    <a:pt x="25" y="159"/>
                  </a:lnTo>
                  <a:lnTo>
                    <a:pt x="33" y="130"/>
                  </a:lnTo>
                  <a:lnTo>
                    <a:pt x="39" y="102"/>
                  </a:lnTo>
                  <a:lnTo>
                    <a:pt x="45" y="79"/>
                  </a:lnTo>
                  <a:lnTo>
                    <a:pt x="49" y="59"/>
                  </a:lnTo>
                  <a:lnTo>
                    <a:pt x="55" y="37"/>
                  </a:lnTo>
                  <a:lnTo>
                    <a:pt x="66" y="18"/>
                  </a:lnTo>
                  <a:lnTo>
                    <a:pt x="84" y="6"/>
                  </a:lnTo>
                  <a:lnTo>
                    <a:pt x="102" y="0"/>
                  </a:lnTo>
                  <a:lnTo>
                    <a:pt x="283" y="0"/>
                  </a:lnTo>
                  <a:lnTo>
                    <a:pt x="301" y="6"/>
                  </a:lnTo>
                  <a:lnTo>
                    <a:pt x="318" y="18"/>
                  </a:lnTo>
                  <a:lnTo>
                    <a:pt x="330" y="37"/>
                  </a:lnTo>
                  <a:lnTo>
                    <a:pt x="336" y="59"/>
                  </a:lnTo>
                  <a:lnTo>
                    <a:pt x="340" y="79"/>
                  </a:lnTo>
                  <a:lnTo>
                    <a:pt x="346" y="102"/>
                  </a:lnTo>
                  <a:lnTo>
                    <a:pt x="352" y="130"/>
                  </a:lnTo>
                  <a:lnTo>
                    <a:pt x="360" y="159"/>
                  </a:lnTo>
                  <a:lnTo>
                    <a:pt x="367" y="185"/>
                  </a:lnTo>
                  <a:lnTo>
                    <a:pt x="373" y="210"/>
                  </a:lnTo>
                  <a:lnTo>
                    <a:pt x="379" y="230"/>
                  </a:lnTo>
                  <a:lnTo>
                    <a:pt x="383" y="244"/>
                  </a:lnTo>
                  <a:lnTo>
                    <a:pt x="385" y="250"/>
                  </a:lnTo>
                  <a:lnTo>
                    <a:pt x="385" y="268"/>
                  </a:lnTo>
                  <a:lnTo>
                    <a:pt x="375" y="283"/>
                  </a:lnTo>
                  <a:lnTo>
                    <a:pt x="360" y="293"/>
                  </a:lnTo>
                  <a:lnTo>
                    <a:pt x="354" y="295"/>
                  </a:lnTo>
                  <a:lnTo>
                    <a:pt x="336" y="295"/>
                  </a:lnTo>
                  <a:lnTo>
                    <a:pt x="320" y="287"/>
                  </a:lnTo>
                  <a:lnTo>
                    <a:pt x="312" y="271"/>
                  </a:lnTo>
                  <a:lnTo>
                    <a:pt x="287" y="159"/>
                  </a:lnTo>
                  <a:lnTo>
                    <a:pt x="287" y="669"/>
                  </a:lnTo>
                  <a:lnTo>
                    <a:pt x="281" y="687"/>
                  </a:lnTo>
                  <a:lnTo>
                    <a:pt x="269" y="698"/>
                  </a:lnTo>
                  <a:lnTo>
                    <a:pt x="249" y="704"/>
                  </a:lnTo>
                  <a:lnTo>
                    <a:pt x="236" y="704"/>
                  </a:lnTo>
                  <a:lnTo>
                    <a:pt x="222" y="700"/>
                  </a:lnTo>
                  <a:lnTo>
                    <a:pt x="214" y="692"/>
                  </a:lnTo>
                  <a:lnTo>
                    <a:pt x="208" y="683"/>
                  </a:lnTo>
                  <a:lnTo>
                    <a:pt x="206" y="669"/>
                  </a:lnTo>
                  <a:lnTo>
                    <a:pt x="206" y="354"/>
                  </a:lnTo>
                  <a:lnTo>
                    <a:pt x="185" y="354"/>
                  </a:lnTo>
                  <a:lnTo>
                    <a:pt x="185" y="669"/>
                  </a:lnTo>
                  <a:lnTo>
                    <a:pt x="181" y="687"/>
                  </a:lnTo>
                  <a:lnTo>
                    <a:pt x="167" y="698"/>
                  </a:lnTo>
                  <a:lnTo>
                    <a:pt x="149" y="704"/>
                  </a:lnTo>
                  <a:lnTo>
                    <a:pt x="135" y="704"/>
                  </a:lnTo>
                  <a:lnTo>
                    <a:pt x="116" y="698"/>
                  </a:lnTo>
                  <a:lnTo>
                    <a:pt x="104" y="687"/>
                  </a:lnTo>
                  <a:lnTo>
                    <a:pt x="98" y="669"/>
                  </a:lnTo>
                  <a:lnTo>
                    <a:pt x="98" y="159"/>
                  </a:lnTo>
                  <a:lnTo>
                    <a:pt x="72" y="271"/>
                  </a:lnTo>
                  <a:lnTo>
                    <a:pt x="65" y="287"/>
                  </a:lnTo>
                  <a:lnTo>
                    <a:pt x="49" y="295"/>
                  </a:lnTo>
                  <a:lnTo>
                    <a:pt x="31" y="295"/>
                  </a:lnTo>
                  <a:lnTo>
                    <a:pt x="25" y="293"/>
                  </a:lnTo>
                  <a:lnTo>
                    <a:pt x="9" y="283"/>
                  </a:lnTo>
                  <a:lnTo>
                    <a:pt x="0" y="268"/>
                  </a:lnTo>
                  <a:lnTo>
                    <a:pt x="0" y="25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599" name="Freeform 177"/>
            <p:cNvSpPr>
              <a:spLocks/>
            </p:cNvSpPr>
            <p:nvPr/>
          </p:nvSpPr>
          <p:spPr bwMode="auto">
            <a:xfrm>
              <a:off x="2584451" y="2435226"/>
              <a:ext cx="122238" cy="120650"/>
            </a:xfrm>
            <a:custGeom>
              <a:avLst/>
              <a:gdLst>
                <a:gd name="T0" fmla="*/ 0 w 153"/>
                <a:gd name="T1" fmla="*/ 77 h 151"/>
                <a:gd name="T2" fmla="*/ 4 w 153"/>
                <a:gd name="T3" fmla="*/ 100 h 151"/>
                <a:gd name="T4" fmla="*/ 15 w 153"/>
                <a:gd name="T5" fmla="*/ 120 h 151"/>
                <a:gd name="T6" fmla="*/ 31 w 153"/>
                <a:gd name="T7" fmla="*/ 138 h 151"/>
                <a:gd name="T8" fmla="*/ 53 w 153"/>
                <a:gd name="T9" fmla="*/ 147 h 151"/>
                <a:gd name="T10" fmla="*/ 76 w 153"/>
                <a:gd name="T11" fmla="*/ 151 h 151"/>
                <a:gd name="T12" fmla="*/ 100 w 153"/>
                <a:gd name="T13" fmla="*/ 147 h 151"/>
                <a:gd name="T14" fmla="*/ 122 w 153"/>
                <a:gd name="T15" fmla="*/ 138 h 151"/>
                <a:gd name="T16" fmla="*/ 137 w 153"/>
                <a:gd name="T17" fmla="*/ 120 h 151"/>
                <a:gd name="T18" fmla="*/ 149 w 153"/>
                <a:gd name="T19" fmla="*/ 100 h 151"/>
                <a:gd name="T20" fmla="*/ 153 w 153"/>
                <a:gd name="T21" fmla="*/ 77 h 151"/>
                <a:gd name="T22" fmla="*/ 149 w 153"/>
                <a:gd name="T23" fmla="*/ 51 h 151"/>
                <a:gd name="T24" fmla="*/ 137 w 153"/>
                <a:gd name="T25" fmla="*/ 31 h 151"/>
                <a:gd name="T26" fmla="*/ 122 w 153"/>
                <a:gd name="T27" fmla="*/ 14 h 151"/>
                <a:gd name="T28" fmla="*/ 100 w 153"/>
                <a:gd name="T29" fmla="*/ 4 h 151"/>
                <a:gd name="T30" fmla="*/ 76 w 153"/>
                <a:gd name="T31" fmla="*/ 0 h 151"/>
                <a:gd name="T32" fmla="*/ 53 w 153"/>
                <a:gd name="T33" fmla="*/ 4 h 151"/>
                <a:gd name="T34" fmla="*/ 31 w 153"/>
                <a:gd name="T35" fmla="*/ 14 h 151"/>
                <a:gd name="T36" fmla="*/ 15 w 153"/>
                <a:gd name="T37" fmla="*/ 31 h 151"/>
                <a:gd name="T38" fmla="*/ 4 w 153"/>
                <a:gd name="T39" fmla="*/ 51 h 151"/>
                <a:gd name="T40" fmla="*/ 0 w 153"/>
                <a:gd name="T41" fmla="*/ 7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3" h="151">
                  <a:moveTo>
                    <a:pt x="0" y="77"/>
                  </a:moveTo>
                  <a:lnTo>
                    <a:pt x="4" y="100"/>
                  </a:lnTo>
                  <a:lnTo>
                    <a:pt x="15" y="120"/>
                  </a:lnTo>
                  <a:lnTo>
                    <a:pt x="31" y="138"/>
                  </a:lnTo>
                  <a:lnTo>
                    <a:pt x="53" y="147"/>
                  </a:lnTo>
                  <a:lnTo>
                    <a:pt x="76" y="151"/>
                  </a:lnTo>
                  <a:lnTo>
                    <a:pt x="100" y="147"/>
                  </a:lnTo>
                  <a:lnTo>
                    <a:pt x="122" y="138"/>
                  </a:lnTo>
                  <a:lnTo>
                    <a:pt x="137" y="120"/>
                  </a:lnTo>
                  <a:lnTo>
                    <a:pt x="149" y="100"/>
                  </a:lnTo>
                  <a:lnTo>
                    <a:pt x="153" y="77"/>
                  </a:lnTo>
                  <a:lnTo>
                    <a:pt x="149" y="51"/>
                  </a:lnTo>
                  <a:lnTo>
                    <a:pt x="137" y="31"/>
                  </a:lnTo>
                  <a:lnTo>
                    <a:pt x="122" y="14"/>
                  </a:lnTo>
                  <a:lnTo>
                    <a:pt x="100" y="4"/>
                  </a:lnTo>
                  <a:lnTo>
                    <a:pt x="76" y="0"/>
                  </a:lnTo>
                  <a:lnTo>
                    <a:pt x="53" y="4"/>
                  </a:lnTo>
                  <a:lnTo>
                    <a:pt x="31" y="14"/>
                  </a:lnTo>
                  <a:lnTo>
                    <a:pt x="15" y="31"/>
                  </a:lnTo>
                  <a:lnTo>
                    <a:pt x="4" y="51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sp>
        <p:nvSpPr>
          <p:cNvPr id="678" name="Rechthoek 677"/>
          <p:cNvSpPr/>
          <p:nvPr/>
        </p:nvSpPr>
        <p:spPr>
          <a:xfrm>
            <a:off x="2800904" y="4334435"/>
            <a:ext cx="2317942" cy="92284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 defTabSz="913943"/>
            <a:r>
              <a:rPr lang="nl-NL" sz="5397" b="1" dirty="0">
                <a:solidFill>
                  <a:prstClr val="white"/>
                </a:solidFill>
                <a:latin typeface="Verdana"/>
              </a:rPr>
              <a:t>5600</a:t>
            </a:r>
            <a:endParaRPr lang="nl-NL" sz="5397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680" name="Rechthoek 679"/>
          <p:cNvSpPr/>
          <p:nvPr/>
        </p:nvSpPr>
        <p:spPr>
          <a:xfrm>
            <a:off x="831204" y="5100820"/>
            <a:ext cx="4278813" cy="272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3943"/>
            <a:r>
              <a:rPr lang="nl-NL" sz="1599" b="1" dirty="0" smtClean="0">
                <a:solidFill>
                  <a:prstClr val="white"/>
                </a:solidFill>
                <a:latin typeface="Verdana"/>
              </a:rPr>
              <a:t>werknemers</a:t>
            </a:r>
            <a:endParaRPr lang="nl-NL" sz="1599" b="1" dirty="0">
              <a:solidFill>
                <a:prstClr val="white"/>
              </a:solidFill>
              <a:latin typeface="Verdana"/>
            </a:endParaRPr>
          </a:p>
        </p:txBody>
      </p:sp>
      <p:grpSp>
        <p:nvGrpSpPr>
          <p:cNvPr id="681" name="Groep 680"/>
          <p:cNvGrpSpPr/>
          <p:nvPr/>
        </p:nvGrpSpPr>
        <p:grpSpPr>
          <a:xfrm>
            <a:off x="7209597" y="5451107"/>
            <a:ext cx="305973" cy="306454"/>
            <a:chOff x="2066925" y="871538"/>
            <a:chExt cx="1008063" cy="1009651"/>
          </a:xfrm>
        </p:grpSpPr>
        <p:sp>
          <p:nvSpPr>
            <p:cNvPr id="682" name="Freeform 183"/>
            <p:cNvSpPr>
              <a:spLocks/>
            </p:cNvSpPr>
            <p:nvPr/>
          </p:nvSpPr>
          <p:spPr bwMode="auto">
            <a:xfrm>
              <a:off x="2066925" y="871538"/>
              <a:ext cx="960438" cy="960438"/>
            </a:xfrm>
            <a:custGeom>
              <a:avLst/>
              <a:gdLst>
                <a:gd name="T0" fmla="*/ 302 w 605"/>
                <a:gd name="T1" fmla="*/ 0 h 605"/>
                <a:gd name="T2" fmla="*/ 357 w 605"/>
                <a:gd name="T3" fmla="*/ 5 h 605"/>
                <a:gd name="T4" fmla="*/ 407 w 605"/>
                <a:gd name="T5" fmla="*/ 19 h 605"/>
                <a:gd name="T6" fmla="*/ 456 w 605"/>
                <a:gd name="T7" fmla="*/ 42 h 605"/>
                <a:gd name="T8" fmla="*/ 498 w 605"/>
                <a:gd name="T9" fmla="*/ 71 h 605"/>
                <a:gd name="T10" fmla="*/ 534 w 605"/>
                <a:gd name="T11" fmla="*/ 107 h 605"/>
                <a:gd name="T12" fmla="*/ 563 w 605"/>
                <a:gd name="T13" fmla="*/ 149 h 605"/>
                <a:gd name="T14" fmla="*/ 586 w 605"/>
                <a:gd name="T15" fmla="*/ 198 h 605"/>
                <a:gd name="T16" fmla="*/ 600 w 605"/>
                <a:gd name="T17" fmla="*/ 248 h 605"/>
                <a:gd name="T18" fmla="*/ 605 w 605"/>
                <a:gd name="T19" fmla="*/ 303 h 605"/>
                <a:gd name="T20" fmla="*/ 600 w 605"/>
                <a:gd name="T21" fmla="*/ 357 h 605"/>
                <a:gd name="T22" fmla="*/ 586 w 605"/>
                <a:gd name="T23" fmla="*/ 409 h 605"/>
                <a:gd name="T24" fmla="*/ 563 w 605"/>
                <a:gd name="T25" fmla="*/ 456 h 605"/>
                <a:gd name="T26" fmla="*/ 534 w 605"/>
                <a:gd name="T27" fmla="*/ 498 h 605"/>
                <a:gd name="T28" fmla="*/ 498 w 605"/>
                <a:gd name="T29" fmla="*/ 534 h 605"/>
                <a:gd name="T30" fmla="*/ 456 w 605"/>
                <a:gd name="T31" fmla="*/ 563 h 605"/>
                <a:gd name="T32" fmla="*/ 407 w 605"/>
                <a:gd name="T33" fmla="*/ 585 h 605"/>
                <a:gd name="T34" fmla="*/ 357 w 605"/>
                <a:gd name="T35" fmla="*/ 600 h 605"/>
                <a:gd name="T36" fmla="*/ 302 w 605"/>
                <a:gd name="T37" fmla="*/ 605 h 605"/>
                <a:gd name="T38" fmla="*/ 248 w 605"/>
                <a:gd name="T39" fmla="*/ 600 h 605"/>
                <a:gd name="T40" fmla="*/ 196 w 605"/>
                <a:gd name="T41" fmla="*/ 585 h 605"/>
                <a:gd name="T42" fmla="*/ 149 w 605"/>
                <a:gd name="T43" fmla="*/ 563 h 605"/>
                <a:gd name="T44" fmla="*/ 107 w 605"/>
                <a:gd name="T45" fmla="*/ 534 h 605"/>
                <a:gd name="T46" fmla="*/ 71 w 605"/>
                <a:gd name="T47" fmla="*/ 498 h 605"/>
                <a:gd name="T48" fmla="*/ 41 w 605"/>
                <a:gd name="T49" fmla="*/ 456 h 605"/>
                <a:gd name="T50" fmla="*/ 19 w 605"/>
                <a:gd name="T51" fmla="*/ 409 h 605"/>
                <a:gd name="T52" fmla="*/ 5 w 605"/>
                <a:gd name="T53" fmla="*/ 357 h 605"/>
                <a:gd name="T54" fmla="*/ 0 w 605"/>
                <a:gd name="T55" fmla="*/ 303 h 605"/>
                <a:gd name="T56" fmla="*/ 5 w 605"/>
                <a:gd name="T57" fmla="*/ 248 h 605"/>
                <a:gd name="T58" fmla="*/ 19 w 605"/>
                <a:gd name="T59" fmla="*/ 198 h 605"/>
                <a:gd name="T60" fmla="*/ 41 w 605"/>
                <a:gd name="T61" fmla="*/ 149 h 605"/>
                <a:gd name="T62" fmla="*/ 71 w 605"/>
                <a:gd name="T63" fmla="*/ 107 h 605"/>
                <a:gd name="T64" fmla="*/ 107 w 605"/>
                <a:gd name="T65" fmla="*/ 71 h 605"/>
                <a:gd name="T66" fmla="*/ 149 w 605"/>
                <a:gd name="T67" fmla="*/ 42 h 605"/>
                <a:gd name="T68" fmla="*/ 196 w 605"/>
                <a:gd name="T69" fmla="*/ 19 h 605"/>
                <a:gd name="T70" fmla="*/ 248 w 605"/>
                <a:gd name="T71" fmla="*/ 5 h 605"/>
                <a:gd name="T72" fmla="*/ 302 w 605"/>
                <a:gd name="T7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5" h="605">
                  <a:moveTo>
                    <a:pt x="302" y="0"/>
                  </a:moveTo>
                  <a:lnTo>
                    <a:pt x="357" y="5"/>
                  </a:lnTo>
                  <a:lnTo>
                    <a:pt x="407" y="19"/>
                  </a:lnTo>
                  <a:lnTo>
                    <a:pt x="456" y="42"/>
                  </a:lnTo>
                  <a:lnTo>
                    <a:pt x="498" y="71"/>
                  </a:lnTo>
                  <a:lnTo>
                    <a:pt x="534" y="107"/>
                  </a:lnTo>
                  <a:lnTo>
                    <a:pt x="563" y="149"/>
                  </a:lnTo>
                  <a:lnTo>
                    <a:pt x="586" y="198"/>
                  </a:lnTo>
                  <a:lnTo>
                    <a:pt x="600" y="248"/>
                  </a:lnTo>
                  <a:lnTo>
                    <a:pt x="605" y="303"/>
                  </a:lnTo>
                  <a:lnTo>
                    <a:pt x="600" y="357"/>
                  </a:lnTo>
                  <a:lnTo>
                    <a:pt x="586" y="409"/>
                  </a:lnTo>
                  <a:lnTo>
                    <a:pt x="563" y="456"/>
                  </a:lnTo>
                  <a:lnTo>
                    <a:pt x="534" y="498"/>
                  </a:lnTo>
                  <a:lnTo>
                    <a:pt x="498" y="534"/>
                  </a:lnTo>
                  <a:lnTo>
                    <a:pt x="456" y="563"/>
                  </a:lnTo>
                  <a:lnTo>
                    <a:pt x="407" y="585"/>
                  </a:lnTo>
                  <a:lnTo>
                    <a:pt x="357" y="600"/>
                  </a:lnTo>
                  <a:lnTo>
                    <a:pt x="302" y="605"/>
                  </a:lnTo>
                  <a:lnTo>
                    <a:pt x="248" y="600"/>
                  </a:lnTo>
                  <a:lnTo>
                    <a:pt x="196" y="585"/>
                  </a:lnTo>
                  <a:lnTo>
                    <a:pt x="149" y="563"/>
                  </a:lnTo>
                  <a:lnTo>
                    <a:pt x="107" y="534"/>
                  </a:lnTo>
                  <a:lnTo>
                    <a:pt x="71" y="498"/>
                  </a:lnTo>
                  <a:lnTo>
                    <a:pt x="41" y="456"/>
                  </a:lnTo>
                  <a:lnTo>
                    <a:pt x="19" y="409"/>
                  </a:lnTo>
                  <a:lnTo>
                    <a:pt x="5" y="357"/>
                  </a:lnTo>
                  <a:lnTo>
                    <a:pt x="0" y="303"/>
                  </a:lnTo>
                  <a:lnTo>
                    <a:pt x="5" y="248"/>
                  </a:lnTo>
                  <a:lnTo>
                    <a:pt x="19" y="198"/>
                  </a:lnTo>
                  <a:lnTo>
                    <a:pt x="41" y="149"/>
                  </a:lnTo>
                  <a:lnTo>
                    <a:pt x="71" y="107"/>
                  </a:lnTo>
                  <a:lnTo>
                    <a:pt x="107" y="71"/>
                  </a:lnTo>
                  <a:lnTo>
                    <a:pt x="149" y="42"/>
                  </a:lnTo>
                  <a:lnTo>
                    <a:pt x="196" y="19"/>
                  </a:lnTo>
                  <a:lnTo>
                    <a:pt x="248" y="5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83" name="Freeform 184"/>
            <p:cNvSpPr>
              <a:spLocks/>
            </p:cNvSpPr>
            <p:nvPr/>
          </p:nvSpPr>
          <p:spPr bwMode="auto">
            <a:xfrm>
              <a:off x="2152650" y="955676"/>
              <a:ext cx="790575" cy="790575"/>
            </a:xfrm>
            <a:custGeom>
              <a:avLst/>
              <a:gdLst>
                <a:gd name="T0" fmla="*/ 248 w 498"/>
                <a:gd name="T1" fmla="*/ 0 h 498"/>
                <a:gd name="T2" fmla="*/ 298 w 498"/>
                <a:gd name="T3" fmla="*/ 5 h 498"/>
                <a:gd name="T4" fmla="*/ 345 w 498"/>
                <a:gd name="T5" fmla="*/ 20 h 498"/>
                <a:gd name="T6" fmla="*/ 387 w 498"/>
                <a:gd name="T7" fmla="*/ 42 h 498"/>
                <a:gd name="T8" fmla="*/ 425 w 498"/>
                <a:gd name="T9" fmla="*/ 73 h 498"/>
                <a:gd name="T10" fmla="*/ 456 w 498"/>
                <a:gd name="T11" fmla="*/ 111 h 498"/>
                <a:gd name="T12" fmla="*/ 478 w 498"/>
                <a:gd name="T13" fmla="*/ 153 h 498"/>
                <a:gd name="T14" fmla="*/ 493 w 498"/>
                <a:gd name="T15" fmla="*/ 200 h 498"/>
                <a:gd name="T16" fmla="*/ 498 w 498"/>
                <a:gd name="T17" fmla="*/ 250 h 498"/>
                <a:gd name="T18" fmla="*/ 493 w 498"/>
                <a:gd name="T19" fmla="*/ 299 h 498"/>
                <a:gd name="T20" fmla="*/ 478 w 498"/>
                <a:gd name="T21" fmla="*/ 346 h 498"/>
                <a:gd name="T22" fmla="*/ 456 w 498"/>
                <a:gd name="T23" fmla="*/ 388 h 498"/>
                <a:gd name="T24" fmla="*/ 425 w 498"/>
                <a:gd name="T25" fmla="*/ 425 h 498"/>
                <a:gd name="T26" fmla="*/ 387 w 498"/>
                <a:gd name="T27" fmla="*/ 456 h 498"/>
                <a:gd name="T28" fmla="*/ 345 w 498"/>
                <a:gd name="T29" fmla="*/ 479 h 498"/>
                <a:gd name="T30" fmla="*/ 298 w 498"/>
                <a:gd name="T31" fmla="*/ 493 h 498"/>
                <a:gd name="T32" fmla="*/ 248 w 498"/>
                <a:gd name="T33" fmla="*/ 498 h 498"/>
                <a:gd name="T34" fmla="*/ 199 w 498"/>
                <a:gd name="T35" fmla="*/ 493 h 498"/>
                <a:gd name="T36" fmla="*/ 152 w 498"/>
                <a:gd name="T37" fmla="*/ 479 h 498"/>
                <a:gd name="T38" fmla="*/ 110 w 498"/>
                <a:gd name="T39" fmla="*/ 456 h 498"/>
                <a:gd name="T40" fmla="*/ 73 w 498"/>
                <a:gd name="T41" fmla="*/ 425 h 498"/>
                <a:gd name="T42" fmla="*/ 42 w 498"/>
                <a:gd name="T43" fmla="*/ 388 h 498"/>
                <a:gd name="T44" fmla="*/ 19 w 498"/>
                <a:gd name="T45" fmla="*/ 346 h 498"/>
                <a:gd name="T46" fmla="*/ 4 w 498"/>
                <a:gd name="T47" fmla="*/ 299 h 498"/>
                <a:gd name="T48" fmla="*/ 0 w 498"/>
                <a:gd name="T49" fmla="*/ 250 h 498"/>
                <a:gd name="T50" fmla="*/ 4 w 498"/>
                <a:gd name="T51" fmla="*/ 200 h 498"/>
                <a:gd name="T52" fmla="*/ 19 w 498"/>
                <a:gd name="T53" fmla="*/ 153 h 498"/>
                <a:gd name="T54" fmla="*/ 42 w 498"/>
                <a:gd name="T55" fmla="*/ 111 h 498"/>
                <a:gd name="T56" fmla="*/ 73 w 498"/>
                <a:gd name="T57" fmla="*/ 73 h 498"/>
                <a:gd name="T58" fmla="*/ 110 w 498"/>
                <a:gd name="T59" fmla="*/ 42 h 498"/>
                <a:gd name="T60" fmla="*/ 152 w 498"/>
                <a:gd name="T61" fmla="*/ 20 h 498"/>
                <a:gd name="T62" fmla="*/ 199 w 498"/>
                <a:gd name="T63" fmla="*/ 5 h 498"/>
                <a:gd name="T64" fmla="*/ 248 w 498"/>
                <a:gd name="T6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8" h="498">
                  <a:moveTo>
                    <a:pt x="248" y="0"/>
                  </a:moveTo>
                  <a:lnTo>
                    <a:pt x="298" y="5"/>
                  </a:lnTo>
                  <a:lnTo>
                    <a:pt x="345" y="20"/>
                  </a:lnTo>
                  <a:lnTo>
                    <a:pt x="387" y="42"/>
                  </a:lnTo>
                  <a:lnTo>
                    <a:pt x="425" y="73"/>
                  </a:lnTo>
                  <a:lnTo>
                    <a:pt x="456" y="111"/>
                  </a:lnTo>
                  <a:lnTo>
                    <a:pt x="478" y="153"/>
                  </a:lnTo>
                  <a:lnTo>
                    <a:pt x="493" y="200"/>
                  </a:lnTo>
                  <a:lnTo>
                    <a:pt x="498" y="250"/>
                  </a:lnTo>
                  <a:lnTo>
                    <a:pt x="493" y="299"/>
                  </a:lnTo>
                  <a:lnTo>
                    <a:pt x="478" y="346"/>
                  </a:lnTo>
                  <a:lnTo>
                    <a:pt x="456" y="388"/>
                  </a:lnTo>
                  <a:lnTo>
                    <a:pt x="425" y="425"/>
                  </a:lnTo>
                  <a:lnTo>
                    <a:pt x="387" y="456"/>
                  </a:lnTo>
                  <a:lnTo>
                    <a:pt x="345" y="479"/>
                  </a:lnTo>
                  <a:lnTo>
                    <a:pt x="298" y="493"/>
                  </a:lnTo>
                  <a:lnTo>
                    <a:pt x="248" y="498"/>
                  </a:lnTo>
                  <a:lnTo>
                    <a:pt x="199" y="493"/>
                  </a:lnTo>
                  <a:lnTo>
                    <a:pt x="152" y="479"/>
                  </a:lnTo>
                  <a:lnTo>
                    <a:pt x="110" y="456"/>
                  </a:lnTo>
                  <a:lnTo>
                    <a:pt x="73" y="425"/>
                  </a:lnTo>
                  <a:lnTo>
                    <a:pt x="42" y="388"/>
                  </a:lnTo>
                  <a:lnTo>
                    <a:pt x="19" y="346"/>
                  </a:lnTo>
                  <a:lnTo>
                    <a:pt x="4" y="299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84" name="Freeform 185"/>
            <p:cNvSpPr>
              <a:spLocks/>
            </p:cNvSpPr>
            <p:nvPr/>
          </p:nvSpPr>
          <p:spPr bwMode="auto">
            <a:xfrm>
              <a:off x="2232025" y="1035051"/>
              <a:ext cx="842963" cy="846138"/>
            </a:xfrm>
            <a:custGeom>
              <a:avLst/>
              <a:gdLst>
                <a:gd name="T0" fmla="*/ 427 w 531"/>
                <a:gd name="T1" fmla="*/ 0 h 533"/>
                <a:gd name="T2" fmla="*/ 462 w 531"/>
                <a:gd name="T3" fmla="*/ 38 h 533"/>
                <a:gd name="T4" fmla="*/ 492 w 531"/>
                <a:gd name="T5" fmla="*/ 80 h 533"/>
                <a:gd name="T6" fmla="*/ 513 w 531"/>
                <a:gd name="T7" fmla="*/ 125 h 533"/>
                <a:gd name="T8" fmla="*/ 527 w 531"/>
                <a:gd name="T9" fmla="*/ 176 h 533"/>
                <a:gd name="T10" fmla="*/ 531 w 531"/>
                <a:gd name="T11" fmla="*/ 229 h 533"/>
                <a:gd name="T12" fmla="*/ 526 w 531"/>
                <a:gd name="T13" fmla="*/ 284 h 533"/>
                <a:gd name="T14" fmla="*/ 513 w 531"/>
                <a:gd name="T15" fmla="*/ 335 h 533"/>
                <a:gd name="T16" fmla="*/ 490 w 531"/>
                <a:gd name="T17" fmla="*/ 382 h 533"/>
                <a:gd name="T18" fmla="*/ 461 w 531"/>
                <a:gd name="T19" fmla="*/ 424 h 533"/>
                <a:gd name="T20" fmla="*/ 423 w 531"/>
                <a:gd name="T21" fmla="*/ 461 h 533"/>
                <a:gd name="T22" fmla="*/ 381 w 531"/>
                <a:gd name="T23" fmla="*/ 491 h 533"/>
                <a:gd name="T24" fmla="*/ 334 w 531"/>
                <a:gd name="T25" fmla="*/ 513 h 533"/>
                <a:gd name="T26" fmla="*/ 282 w 531"/>
                <a:gd name="T27" fmla="*/ 528 h 533"/>
                <a:gd name="T28" fmla="*/ 229 w 531"/>
                <a:gd name="T29" fmla="*/ 533 h 533"/>
                <a:gd name="T30" fmla="*/ 175 w 531"/>
                <a:gd name="T31" fmla="*/ 528 h 533"/>
                <a:gd name="T32" fmla="*/ 125 w 531"/>
                <a:gd name="T33" fmla="*/ 513 h 533"/>
                <a:gd name="T34" fmla="*/ 78 w 531"/>
                <a:gd name="T35" fmla="*/ 492 h 533"/>
                <a:gd name="T36" fmla="*/ 37 w 531"/>
                <a:gd name="T37" fmla="*/ 463 h 533"/>
                <a:gd name="T38" fmla="*/ 0 w 531"/>
                <a:gd name="T39" fmla="*/ 427 h 533"/>
                <a:gd name="T40" fmla="*/ 44 w 531"/>
                <a:gd name="T41" fmla="*/ 458 h 533"/>
                <a:gd name="T42" fmla="*/ 91 w 531"/>
                <a:gd name="T43" fmla="*/ 482 h 533"/>
                <a:gd name="T44" fmla="*/ 143 w 531"/>
                <a:gd name="T45" fmla="*/ 497 h 533"/>
                <a:gd name="T46" fmla="*/ 198 w 531"/>
                <a:gd name="T47" fmla="*/ 502 h 533"/>
                <a:gd name="T48" fmla="*/ 253 w 531"/>
                <a:gd name="T49" fmla="*/ 497 h 533"/>
                <a:gd name="T50" fmla="*/ 303 w 531"/>
                <a:gd name="T51" fmla="*/ 482 h 533"/>
                <a:gd name="T52" fmla="*/ 352 w 531"/>
                <a:gd name="T53" fmla="*/ 460 h 533"/>
                <a:gd name="T54" fmla="*/ 394 w 531"/>
                <a:gd name="T55" fmla="*/ 431 h 533"/>
                <a:gd name="T56" fmla="*/ 430 w 531"/>
                <a:gd name="T57" fmla="*/ 395 h 533"/>
                <a:gd name="T58" fmla="*/ 459 w 531"/>
                <a:gd name="T59" fmla="*/ 353 h 533"/>
                <a:gd name="T60" fmla="*/ 482 w 531"/>
                <a:gd name="T61" fmla="*/ 306 h 533"/>
                <a:gd name="T62" fmla="*/ 496 w 531"/>
                <a:gd name="T63" fmla="*/ 254 h 533"/>
                <a:gd name="T64" fmla="*/ 501 w 531"/>
                <a:gd name="T65" fmla="*/ 200 h 533"/>
                <a:gd name="T66" fmla="*/ 496 w 531"/>
                <a:gd name="T67" fmla="*/ 143 h 533"/>
                <a:gd name="T68" fmla="*/ 482 w 531"/>
                <a:gd name="T69" fmla="*/ 91 h 533"/>
                <a:gd name="T70" fmla="*/ 458 w 531"/>
                <a:gd name="T71" fmla="*/ 44 h 533"/>
                <a:gd name="T72" fmla="*/ 427 w 531"/>
                <a:gd name="T73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1" h="533">
                  <a:moveTo>
                    <a:pt x="427" y="0"/>
                  </a:moveTo>
                  <a:lnTo>
                    <a:pt x="462" y="38"/>
                  </a:lnTo>
                  <a:lnTo>
                    <a:pt x="492" y="80"/>
                  </a:lnTo>
                  <a:lnTo>
                    <a:pt x="513" y="125"/>
                  </a:lnTo>
                  <a:lnTo>
                    <a:pt x="527" y="176"/>
                  </a:lnTo>
                  <a:lnTo>
                    <a:pt x="531" y="229"/>
                  </a:lnTo>
                  <a:lnTo>
                    <a:pt x="526" y="284"/>
                  </a:lnTo>
                  <a:lnTo>
                    <a:pt x="513" y="335"/>
                  </a:lnTo>
                  <a:lnTo>
                    <a:pt x="490" y="382"/>
                  </a:lnTo>
                  <a:lnTo>
                    <a:pt x="461" y="424"/>
                  </a:lnTo>
                  <a:lnTo>
                    <a:pt x="423" y="461"/>
                  </a:lnTo>
                  <a:lnTo>
                    <a:pt x="381" y="491"/>
                  </a:lnTo>
                  <a:lnTo>
                    <a:pt x="334" y="513"/>
                  </a:lnTo>
                  <a:lnTo>
                    <a:pt x="282" y="528"/>
                  </a:lnTo>
                  <a:lnTo>
                    <a:pt x="229" y="533"/>
                  </a:lnTo>
                  <a:lnTo>
                    <a:pt x="175" y="528"/>
                  </a:lnTo>
                  <a:lnTo>
                    <a:pt x="125" y="513"/>
                  </a:lnTo>
                  <a:lnTo>
                    <a:pt x="78" y="492"/>
                  </a:lnTo>
                  <a:lnTo>
                    <a:pt x="37" y="463"/>
                  </a:lnTo>
                  <a:lnTo>
                    <a:pt x="0" y="427"/>
                  </a:lnTo>
                  <a:lnTo>
                    <a:pt x="44" y="458"/>
                  </a:lnTo>
                  <a:lnTo>
                    <a:pt x="91" y="482"/>
                  </a:lnTo>
                  <a:lnTo>
                    <a:pt x="143" y="497"/>
                  </a:lnTo>
                  <a:lnTo>
                    <a:pt x="198" y="502"/>
                  </a:lnTo>
                  <a:lnTo>
                    <a:pt x="253" y="497"/>
                  </a:lnTo>
                  <a:lnTo>
                    <a:pt x="303" y="482"/>
                  </a:lnTo>
                  <a:lnTo>
                    <a:pt x="352" y="460"/>
                  </a:lnTo>
                  <a:lnTo>
                    <a:pt x="394" y="431"/>
                  </a:lnTo>
                  <a:lnTo>
                    <a:pt x="430" y="395"/>
                  </a:lnTo>
                  <a:lnTo>
                    <a:pt x="459" y="353"/>
                  </a:lnTo>
                  <a:lnTo>
                    <a:pt x="482" y="306"/>
                  </a:lnTo>
                  <a:lnTo>
                    <a:pt x="496" y="254"/>
                  </a:lnTo>
                  <a:lnTo>
                    <a:pt x="501" y="200"/>
                  </a:lnTo>
                  <a:lnTo>
                    <a:pt x="496" y="143"/>
                  </a:lnTo>
                  <a:lnTo>
                    <a:pt x="482" y="91"/>
                  </a:lnTo>
                  <a:lnTo>
                    <a:pt x="458" y="4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85" name="Freeform 186"/>
            <p:cNvSpPr>
              <a:spLocks/>
            </p:cNvSpPr>
            <p:nvPr/>
          </p:nvSpPr>
          <p:spPr bwMode="auto">
            <a:xfrm>
              <a:off x="2152650" y="955676"/>
              <a:ext cx="696913" cy="698500"/>
            </a:xfrm>
            <a:custGeom>
              <a:avLst/>
              <a:gdLst>
                <a:gd name="T0" fmla="*/ 248 w 439"/>
                <a:gd name="T1" fmla="*/ 0 h 440"/>
                <a:gd name="T2" fmla="*/ 293 w 439"/>
                <a:gd name="T3" fmla="*/ 5 h 440"/>
                <a:gd name="T4" fmla="*/ 335 w 439"/>
                <a:gd name="T5" fmla="*/ 16 h 440"/>
                <a:gd name="T6" fmla="*/ 374 w 439"/>
                <a:gd name="T7" fmla="*/ 34 h 440"/>
                <a:gd name="T8" fmla="*/ 409 w 439"/>
                <a:gd name="T9" fmla="*/ 59 h 440"/>
                <a:gd name="T10" fmla="*/ 439 w 439"/>
                <a:gd name="T11" fmla="*/ 89 h 440"/>
                <a:gd name="T12" fmla="*/ 404 w 439"/>
                <a:gd name="T13" fmla="*/ 65 h 440"/>
                <a:gd name="T14" fmla="*/ 366 w 439"/>
                <a:gd name="T15" fmla="*/ 46 h 440"/>
                <a:gd name="T16" fmla="*/ 324 w 439"/>
                <a:gd name="T17" fmla="*/ 34 h 440"/>
                <a:gd name="T18" fmla="*/ 279 w 439"/>
                <a:gd name="T19" fmla="*/ 31 h 440"/>
                <a:gd name="T20" fmla="*/ 228 w 439"/>
                <a:gd name="T21" fmla="*/ 36 h 440"/>
                <a:gd name="T22" fmla="*/ 181 w 439"/>
                <a:gd name="T23" fmla="*/ 50 h 440"/>
                <a:gd name="T24" fmla="*/ 139 w 439"/>
                <a:gd name="T25" fmla="*/ 73 h 440"/>
                <a:gd name="T26" fmla="*/ 103 w 439"/>
                <a:gd name="T27" fmla="*/ 104 h 440"/>
                <a:gd name="T28" fmla="*/ 73 w 439"/>
                <a:gd name="T29" fmla="*/ 140 h 440"/>
                <a:gd name="T30" fmla="*/ 50 w 439"/>
                <a:gd name="T31" fmla="*/ 182 h 440"/>
                <a:gd name="T32" fmla="*/ 35 w 439"/>
                <a:gd name="T33" fmla="*/ 229 h 440"/>
                <a:gd name="T34" fmla="*/ 30 w 439"/>
                <a:gd name="T35" fmla="*/ 279 h 440"/>
                <a:gd name="T36" fmla="*/ 34 w 439"/>
                <a:gd name="T37" fmla="*/ 325 h 440"/>
                <a:gd name="T38" fmla="*/ 45 w 439"/>
                <a:gd name="T39" fmla="*/ 367 h 440"/>
                <a:gd name="T40" fmla="*/ 64 w 439"/>
                <a:gd name="T41" fmla="*/ 404 h 440"/>
                <a:gd name="T42" fmla="*/ 89 w 439"/>
                <a:gd name="T43" fmla="*/ 440 h 440"/>
                <a:gd name="T44" fmla="*/ 58 w 439"/>
                <a:gd name="T45" fmla="*/ 409 h 440"/>
                <a:gd name="T46" fmla="*/ 34 w 439"/>
                <a:gd name="T47" fmla="*/ 375 h 440"/>
                <a:gd name="T48" fmla="*/ 16 w 439"/>
                <a:gd name="T49" fmla="*/ 336 h 440"/>
                <a:gd name="T50" fmla="*/ 3 w 439"/>
                <a:gd name="T51" fmla="*/ 294 h 440"/>
                <a:gd name="T52" fmla="*/ 0 w 439"/>
                <a:gd name="T53" fmla="*/ 250 h 440"/>
                <a:gd name="T54" fmla="*/ 4 w 439"/>
                <a:gd name="T55" fmla="*/ 200 h 440"/>
                <a:gd name="T56" fmla="*/ 19 w 439"/>
                <a:gd name="T57" fmla="*/ 153 h 440"/>
                <a:gd name="T58" fmla="*/ 42 w 439"/>
                <a:gd name="T59" fmla="*/ 111 h 440"/>
                <a:gd name="T60" fmla="*/ 73 w 439"/>
                <a:gd name="T61" fmla="*/ 73 h 440"/>
                <a:gd name="T62" fmla="*/ 110 w 439"/>
                <a:gd name="T63" fmla="*/ 42 h 440"/>
                <a:gd name="T64" fmla="*/ 152 w 439"/>
                <a:gd name="T65" fmla="*/ 20 h 440"/>
                <a:gd name="T66" fmla="*/ 199 w 439"/>
                <a:gd name="T67" fmla="*/ 5 h 440"/>
                <a:gd name="T68" fmla="*/ 248 w 439"/>
                <a:gd name="T69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9" h="440">
                  <a:moveTo>
                    <a:pt x="248" y="0"/>
                  </a:moveTo>
                  <a:lnTo>
                    <a:pt x="293" y="5"/>
                  </a:lnTo>
                  <a:lnTo>
                    <a:pt x="335" y="16"/>
                  </a:lnTo>
                  <a:lnTo>
                    <a:pt x="374" y="34"/>
                  </a:lnTo>
                  <a:lnTo>
                    <a:pt x="409" y="59"/>
                  </a:lnTo>
                  <a:lnTo>
                    <a:pt x="439" y="89"/>
                  </a:lnTo>
                  <a:lnTo>
                    <a:pt x="404" y="65"/>
                  </a:lnTo>
                  <a:lnTo>
                    <a:pt x="366" y="46"/>
                  </a:lnTo>
                  <a:lnTo>
                    <a:pt x="324" y="34"/>
                  </a:lnTo>
                  <a:lnTo>
                    <a:pt x="279" y="31"/>
                  </a:lnTo>
                  <a:lnTo>
                    <a:pt x="228" y="36"/>
                  </a:lnTo>
                  <a:lnTo>
                    <a:pt x="181" y="50"/>
                  </a:lnTo>
                  <a:lnTo>
                    <a:pt x="139" y="73"/>
                  </a:lnTo>
                  <a:lnTo>
                    <a:pt x="103" y="104"/>
                  </a:lnTo>
                  <a:lnTo>
                    <a:pt x="73" y="140"/>
                  </a:lnTo>
                  <a:lnTo>
                    <a:pt x="50" y="182"/>
                  </a:lnTo>
                  <a:lnTo>
                    <a:pt x="35" y="229"/>
                  </a:lnTo>
                  <a:lnTo>
                    <a:pt x="30" y="279"/>
                  </a:lnTo>
                  <a:lnTo>
                    <a:pt x="34" y="325"/>
                  </a:lnTo>
                  <a:lnTo>
                    <a:pt x="45" y="367"/>
                  </a:lnTo>
                  <a:lnTo>
                    <a:pt x="64" y="404"/>
                  </a:lnTo>
                  <a:lnTo>
                    <a:pt x="89" y="440"/>
                  </a:lnTo>
                  <a:lnTo>
                    <a:pt x="58" y="409"/>
                  </a:lnTo>
                  <a:lnTo>
                    <a:pt x="34" y="375"/>
                  </a:lnTo>
                  <a:lnTo>
                    <a:pt x="16" y="336"/>
                  </a:lnTo>
                  <a:lnTo>
                    <a:pt x="3" y="294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86" name="Freeform 187"/>
            <p:cNvSpPr>
              <a:spLocks/>
            </p:cNvSpPr>
            <p:nvPr/>
          </p:nvSpPr>
          <p:spPr bwMode="auto">
            <a:xfrm>
              <a:off x="2281238" y="1062038"/>
              <a:ext cx="419100" cy="579438"/>
            </a:xfrm>
            <a:custGeom>
              <a:avLst/>
              <a:gdLst>
                <a:gd name="T0" fmla="*/ 188 w 264"/>
                <a:gd name="T1" fmla="*/ 0 h 365"/>
                <a:gd name="T2" fmla="*/ 217 w 264"/>
                <a:gd name="T3" fmla="*/ 3 h 365"/>
                <a:gd name="T4" fmla="*/ 242 w 264"/>
                <a:gd name="T5" fmla="*/ 9 h 365"/>
                <a:gd name="T6" fmla="*/ 259 w 264"/>
                <a:gd name="T7" fmla="*/ 18 h 365"/>
                <a:gd name="T8" fmla="*/ 250 w 264"/>
                <a:gd name="T9" fmla="*/ 53 h 365"/>
                <a:gd name="T10" fmla="*/ 233 w 264"/>
                <a:gd name="T11" fmla="*/ 45 h 365"/>
                <a:gd name="T12" fmla="*/ 212 w 264"/>
                <a:gd name="T13" fmla="*/ 40 h 365"/>
                <a:gd name="T14" fmla="*/ 188 w 264"/>
                <a:gd name="T15" fmla="*/ 39 h 365"/>
                <a:gd name="T16" fmla="*/ 160 w 264"/>
                <a:gd name="T17" fmla="*/ 42 h 365"/>
                <a:gd name="T18" fmla="*/ 138 w 264"/>
                <a:gd name="T19" fmla="*/ 52 h 365"/>
                <a:gd name="T20" fmla="*/ 117 w 264"/>
                <a:gd name="T21" fmla="*/ 68 h 365"/>
                <a:gd name="T22" fmla="*/ 102 w 264"/>
                <a:gd name="T23" fmla="*/ 86 h 365"/>
                <a:gd name="T24" fmla="*/ 91 w 264"/>
                <a:gd name="T25" fmla="*/ 110 h 365"/>
                <a:gd name="T26" fmla="*/ 84 w 264"/>
                <a:gd name="T27" fmla="*/ 136 h 365"/>
                <a:gd name="T28" fmla="*/ 235 w 264"/>
                <a:gd name="T29" fmla="*/ 136 h 365"/>
                <a:gd name="T30" fmla="*/ 235 w 264"/>
                <a:gd name="T31" fmla="*/ 164 h 365"/>
                <a:gd name="T32" fmla="*/ 79 w 264"/>
                <a:gd name="T33" fmla="*/ 164 h 365"/>
                <a:gd name="T34" fmla="*/ 79 w 264"/>
                <a:gd name="T35" fmla="*/ 175 h 365"/>
                <a:gd name="T36" fmla="*/ 78 w 264"/>
                <a:gd name="T37" fmla="*/ 186 h 365"/>
                <a:gd name="T38" fmla="*/ 78 w 264"/>
                <a:gd name="T39" fmla="*/ 196 h 365"/>
                <a:gd name="T40" fmla="*/ 235 w 264"/>
                <a:gd name="T41" fmla="*/ 196 h 365"/>
                <a:gd name="T42" fmla="*/ 235 w 264"/>
                <a:gd name="T43" fmla="*/ 224 h 365"/>
                <a:gd name="T44" fmla="*/ 82 w 264"/>
                <a:gd name="T45" fmla="*/ 224 h 365"/>
                <a:gd name="T46" fmla="*/ 89 w 264"/>
                <a:gd name="T47" fmla="*/ 251 h 365"/>
                <a:gd name="T48" fmla="*/ 99 w 264"/>
                <a:gd name="T49" fmla="*/ 276 h 365"/>
                <a:gd name="T50" fmla="*/ 112 w 264"/>
                <a:gd name="T51" fmla="*/ 293 h 365"/>
                <a:gd name="T52" fmla="*/ 134 w 264"/>
                <a:gd name="T53" fmla="*/ 311 h 365"/>
                <a:gd name="T54" fmla="*/ 160 w 264"/>
                <a:gd name="T55" fmla="*/ 323 h 365"/>
                <a:gd name="T56" fmla="*/ 188 w 264"/>
                <a:gd name="T57" fmla="*/ 326 h 365"/>
                <a:gd name="T58" fmla="*/ 216 w 264"/>
                <a:gd name="T59" fmla="*/ 323 h 365"/>
                <a:gd name="T60" fmla="*/ 238 w 264"/>
                <a:gd name="T61" fmla="*/ 316 h 365"/>
                <a:gd name="T62" fmla="*/ 254 w 264"/>
                <a:gd name="T63" fmla="*/ 308 h 365"/>
                <a:gd name="T64" fmla="*/ 264 w 264"/>
                <a:gd name="T65" fmla="*/ 342 h 365"/>
                <a:gd name="T66" fmla="*/ 243 w 264"/>
                <a:gd name="T67" fmla="*/ 353 h 365"/>
                <a:gd name="T68" fmla="*/ 216 w 264"/>
                <a:gd name="T69" fmla="*/ 362 h 365"/>
                <a:gd name="T70" fmla="*/ 183 w 264"/>
                <a:gd name="T71" fmla="*/ 365 h 365"/>
                <a:gd name="T72" fmla="*/ 151 w 264"/>
                <a:gd name="T73" fmla="*/ 362 h 365"/>
                <a:gd name="T74" fmla="*/ 121 w 264"/>
                <a:gd name="T75" fmla="*/ 352 h 365"/>
                <a:gd name="T76" fmla="*/ 95 w 264"/>
                <a:gd name="T77" fmla="*/ 337 h 365"/>
                <a:gd name="T78" fmla="*/ 73 w 264"/>
                <a:gd name="T79" fmla="*/ 316 h 365"/>
                <a:gd name="T80" fmla="*/ 55 w 264"/>
                <a:gd name="T81" fmla="*/ 290 h 365"/>
                <a:gd name="T82" fmla="*/ 42 w 264"/>
                <a:gd name="T83" fmla="*/ 259 h 365"/>
                <a:gd name="T84" fmla="*/ 34 w 264"/>
                <a:gd name="T85" fmla="*/ 224 h 365"/>
                <a:gd name="T86" fmla="*/ 0 w 264"/>
                <a:gd name="T87" fmla="*/ 224 h 365"/>
                <a:gd name="T88" fmla="*/ 0 w 264"/>
                <a:gd name="T89" fmla="*/ 196 h 365"/>
                <a:gd name="T90" fmla="*/ 31 w 264"/>
                <a:gd name="T91" fmla="*/ 196 h 365"/>
                <a:gd name="T92" fmla="*/ 31 w 264"/>
                <a:gd name="T93" fmla="*/ 188 h 365"/>
                <a:gd name="T94" fmla="*/ 31 w 264"/>
                <a:gd name="T95" fmla="*/ 175 h 365"/>
                <a:gd name="T96" fmla="*/ 32 w 264"/>
                <a:gd name="T97" fmla="*/ 164 h 365"/>
                <a:gd name="T98" fmla="*/ 0 w 264"/>
                <a:gd name="T99" fmla="*/ 164 h 365"/>
                <a:gd name="T100" fmla="*/ 0 w 264"/>
                <a:gd name="T101" fmla="*/ 136 h 365"/>
                <a:gd name="T102" fmla="*/ 35 w 264"/>
                <a:gd name="T103" fmla="*/ 136 h 365"/>
                <a:gd name="T104" fmla="*/ 45 w 264"/>
                <a:gd name="T105" fmla="*/ 100 h 365"/>
                <a:gd name="T106" fmla="*/ 61 w 264"/>
                <a:gd name="T107" fmla="*/ 69 h 365"/>
                <a:gd name="T108" fmla="*/ 81 w 264"/>
                <a:gd name="T109" fmla="*/ 45 h 365"/>
                <a:gd name="T110" fmla="*/ 102 w 264"/>
                <a:gd name="T111" fmla="*/ 26 h 365"/>
                <a:gd name="T112" fmla="*/ 128 w 264"/>
                <a:gd name="T113" fmla="*/ 11 h 365"/>
                <a:gd name="T114" fmla="*/ 155 w 264"/>
                <a:gd name="T115" fmla="*/ 3 h 365"/>
                <a:gd name="T116" fmla="*/ 188 w 264"/>
                <a:gd name="T1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" h="365">
                  <a:moveTo>
                    <a:pt x="188" y="0"/>
                  </a:moveTo>
                  <a:lnTo>
                    <a:pt x="217" y="3"/>
                  </a:lnTo>
                  <a:lnTo>
                    <a:pt x="242" y="9"/>
                  </a:lnTo>
                  <a:lnTo>
                    <a:pt x="259" y="18"/>
                  </a:lnTo>
                  <a:lnTo>
                    <a:pt x="250" y="53"/>
                  </a:lnTo>
                  <a:lnTo>
                    <a:pt x="233" y="45"/>
                  </a:lnTo>
                  <a:lnTo>
                    <a:pt x="212" y="40"/>
                  </a:lnTo>
                  <a:lnTo>
                    <a:pt x="188" y="39"/>
                  </a:lnTo>
                  <a:lnTo>
                    <a:pt x="160" y="42"/>
                  </a:lnTo>
                  <a:lnTo>
                    <a:pt x="138" y="52"/>
                  </a:lnTo>
                  <a:lnTo>
                    <a:pt x="117" y="68"/>
                  </a:lnTo>
                  <a:lnTo>
                    <a:pt x="102" y="86"/>
                  </a:lnTo>
                  <a:lnTo>
                    <a:pt x="91" y="110"/>
                  </a:lnTo>
                  <a:lnTo>
                    <a:pt x="84" y="136"/>
                  </a:lnTo>
                  <a:lnTo>
                    <a:pt x="235" y="136"/>
                  </a:lnTo>
                  <a:lnTo>
                    <a:pt x="235" y="164"/>
                  </a:lnTo>
                  <a:lnTo>
                    <a:pt x="79" y="164"/>
                  </a:lnTo>
                  <a:lnTo>
                    <a:pt x="79" y="175"/>
                  </a:lnTo>
                  <a:lnTo>
                    <a:pt x="78" y="186"/>
                  </a:lnTo>
                  <a:lnTo>
                    <a:pt x="78" y="196"/>
                  </a:lnTo>
                  <a:lnTo>
                    <a:pt x="235" y="196"/>
                  </a:lnTo>
                  <a:lnTo>
                    <a:pt x="235" y="224"/>
                  </a:lnTo>
                  <a:lnTo>
                    <a:pt x="82" y="224"/>
                  </a:lnTo>
                  <a:lnTo>
                    <a:pt x="89" y="251"/>
                  </a:lnTo>
                  <a:lnTo>
                    <a:pt x="99" y="276"/>
                  </a:lnTo>
                  <a:lnTo>
                    <a:pt x="112" y="293"/>
                  </a:lnTo>
                  <a:lnTo>
                    <a:pt x="134" y="311"/>
                  </a:lnTo>
                  <a:lnTo>
                    <a:pt x="160" y="323"/>
                  </a:lnTo>
                  <a:lnTo>
                    <a:pt x="188" y="326"/>
                  </a:lnTo>
                  <a:lnTo>
                    <a:pt x="216" y="323"/>
                  </a:lnTo>
                  <a:lnTo>
                    <a:pt x="238" y="316"/>
                  </a:lnTo>
                  <a:lnTo>
                    <a:pt x="254" y="308"/>
                  </a:lnTo>
                  <a:lnTo>
                    <a:pt x="264" y="342"/>
                  </a:lnTo>
                  <a:lnTo>
                    <a:pt x="243" y="353"/>
                  </a:lnTo>
                  <a:lnTo>
                    <a:pt x="216" y="362"/>
                  </a:lnTo>
                  <a:lnTo>
                    <a:pt x="183" y="365"/>
                  </a:lnTo>
                  <a:lnTo>
                    <a:pt x="151" y="362"/>
                  </a:lnTo>
                  <a:lnTo>
                    <a:pt x="121" y="352"/>
                  </a:lnTo>
                  <a:lnTo>
                    <a:pt x="95" y="337"/>
                  </a:lnTo>
                  <a:lnTo>
                    <a:pt x="73" y="316"/>
                  </a:lnTo>
                  <a:lnTo>
                    <a:pt x="55" y="290"/>
                  </a:lnTo>
                  <a:lnTo>
                    <a:pt x="42" y="259"/>
                  </a:lnTo>
                  <a:lnTo>
                    <a:pt x="34" y="224"/>
                  </a:lnTo>
                  <a:lnTo>
                    <a:pt x="0" y="224"/>
                  </a:lnTo>
                  <a:lnTo>
                    <a:pt x="0" y="196"/>
                  </a:lnTo>
                  <a:lnTo>
                    <a:pt x="31" y="196"/>
                  </a:lnTo>
                  <a:lnTo>
                    <a:pt x="31" y="188"/>
                  </a:lnTo>
                  <a:lnTo>
                    <a:pt x="31" y="175"/>
                  </a:lnTo>
                  <a:lnTo>
                    <a:pt x="32" y="164"/>
                  </a:lnTo>
                  <a:lnTo>
                    <a:pt x="0" y="164"/>
                  </a:lnTo>
                  <a:lnTo>
                    <a:pt x="0" y="136"/>
                  </a:lnTo>
                  <a:lnTo>
                    <a:pt x="35" y="136"/>
                  </a:lnTo>
                  <a:lnTo>
                    <a:pt x="45" y="100"/>
                  </a:lnTo>
                  <a:lnTo>
                    <a:pt x="61" y="69"/>
                  </a:lnTo>
                  <a:lnTo>
                    <a:pt x="81" y="45"/>
                  </a:lnTo>
                  <a:lnTo>
                    <a:pt x="102" y="26"/>
                  </a:lnTo>
                  <a:lnTo>
                    <a:pt x="128" y="11"/>
                  </a:lnTo>
                  <a:lnTo>
                    <a:pt x="155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87" name="Freeform 188"/>
            <p:cNvSpPr>
              <a:spLocks/>
            </p:cNvSpPr>
            <p:nvPr/>
          </p:nvSpPr>
          <p:spPr bwMode="auto">
            <a:xfrm>
              <a:off x="2411413" y="1373188"/>
              <a:ext cx="284163" cy="177800"/>
            </a:xfrm>
            <a:custGeom>
              <a:avLst/>
              <a:gdLst>
                <a:gd name="T0" fmla="*/ 153 w 179"/>
                <a:gd name="T1" fmla="*/ 0 h 112"/>
                <a:gd name="T2" fmla="*/ 179 w 179"/>
                <a:gd name="T3" fmla="*/ 26 h 112"/>
                <a:gd name="T4" fmla="*/ 179 w 179"/>
                <a:gd name="T5" fmla="*/ 54 h 112"/>
                <a:gd name="T6" fmla="*/ 26 w 179"/>
                <a:gd name="T7" fmla="*/ 54 h 112"/>
                <a:gd name="T8" fmla="*/ 31 w 179"/>
                <a:gd name="T9" fmla="*/ 76 h 112"/>
                <a:gd name="T10" fmla="*/ 38 w 179"/>
                <a:gd name="T11" fmla="*/ 96 h 112"/>
                <a:gd name="T12" fmla="*/ 48 w 179"/>
                <a:gd name="T13" fmla="*/ 112 h 112"/>
                <a:gd name="T14" fmla="*/ 38 w 179"/>
                <a:gd name="T15" fmla="*/ 106 h 112"/>
                <a:gd name="T16" fmla="*/ 30 w 179"/>
                <a:gd name="T17" fmla="*/ 97 h 112"/>
                <a:gd name="T18" fmla="*/ 17 w 179"/>
                <a:gd name="T19" fmla="*/ 80 h 112"/>
                <a:gd name="T20" fmla="*/ 7 w 179"/>
                <a:gd name="T21" fmla="*/ 55 h 112"/>
                <a:gd name="T22" fmla="*/ 0 w 179"/>
                <a:gd name="T23" fmla="*/ 28 h 112"/>
                <a:gd name="T24" fmla="*/ 153 w 179"/>
                <a:gd name="T25" fmla="*/ 28 h 112"/>
                <a:gd name="T26" fmla="*/ 153 w 179"/>
                <a:gd name="T2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" h="112">
                  <a:moveTo>
                    <a:pt x="153" y="0"/>
                  </a:moveTo>
                  <a:lnTo>
                    <a:pt x="179" y="26"/>
                  </a:lnTo>
                  <a:lnTo>
                    <a:pt x="179" y="54"/>
                  </a:lnTo>
                  <a:lnTo>
                    <a:pt x="26" y="54"/>
                  </a:lnTo>
                  <a:lnTo>
                    <a:pt x="31" y="76"/>
                  </a:lnTo>
                  <a:lnTo>
                    <a:pt x="38" y="96"/>
                  </a:lnTo>
                  <a:lnTo>
                    <a:pt x="48" y="112"/>
                  </a:lnTo>
                  <a:lnTo>
                    <a:pt x="38" y="106"/>
                  </a:lnTo>
                  <a:lnTo>
                    <a:pt x="30" y="97"/>
                  </a:lnTo>
                  <a:lnTo>
                    <a:pt x="17" y="80"/>
                  </a:lnTo>
                  <a:lnTo>
                    <a:pt x="7" y="55"/>
                  </a:lnTo>
                  <a:lnTo>
                    <a:pt x="0" y="28"/>
                  </a:lnTo>
                  <a:lnTo>
                    <a:pt x="153" y="28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88" name="Freeform 189"/>
            <p:cNvSpPr>
              <a:spLocks/>
            </p:cNvSpPr>
            <p:nvPr/>
          </p:nvSpPr>
          <p:spPr bwMode="auto">
            <a:xfrm>
              <a:off x="2405063" y="1277938"/>
              <a:ext cx="290513" cy="95250"/>
            </a:xfrm>
            <a:custGeom>
              <a:avLst/>
              <a:gdLst>
                <a:gd name="T0" fmla="*/ 157 w 183"/>
                <a:gd name="T1" fmla="*/ 0 h 60"/>
                <a:gd name="T2" fmla="*/ 183 w 183"/>
                <a:gd name="T3" fmla="*/ 26 h 60"/>
                <a:gd name="T4" fmla="*/ 183 w 183"/>
                <a:gd name="T5" fmla="*/ 54 h 60"/>
                <a:gd name="T6" fmla="*/ 27 w 183"/>
                <a:gd name="T7" fmla="*/ 54 h 60"/>
                <a:gd name="T8" fmla="*/ 27 w 183"/>
                <a:gd name="T9" fmla="*/ 60 h 60"/>
                <a:gd name="T10" fmla="*/ 0 w 183"/>
                <a:gd name="T11" fmla="*/ 60 h 60"/>
                <a:gd name="T12" fmla="*/ 0 w 183"/>
                <a:gd name="T13" fmla="*/ 50 h 60"/>
                <a:gd name="T14" fmla="*/ 1 w 183"/>
                <a:gd name="T15" fmla="*/ 39 h 60"/>
                <a:gd name="T16" fmla="*/ 1 w 183"/>
                <a:gd name="T17" fmla="*/ 28 h 60"/>
                <a:gd name="T18" fmla="*/ 157 w 183"/>
                <a:gd name="T19" fmla="*/ 28 h 60"/>
                <a:gd name="T20" fmla="*/ 157 w 183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60">
                  <a:moveTo>
                    <a:pt x="157" y="0"/>
                  </a:moveTo>
                  <a:lnTo>
                    <a:pt x="183" y="26"/>
                  </a:lnTo>
                  <a:lnTo>
                    <a:pt x="183" y="54"/>
                  </a:lnTo>
                  <a:lnTo>
                    <a:pt x="27" y="54"/>
                  </a:lnTo>
                  <a:lnTo>
                    <a:pt x="27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39"/>
                  </a:lnTo>
                  <a:lnTo>
                    <a:pt x="1" y="28"/>
                  </a:lnTo>
                  <a:lnTo>
                    <a:pt x="157" y="2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89" name="Freeform 190"/>
            <p:cNvSpPr>
              <a:spLocks/>
            </p:cNvSpPr>
            <p:nvPr/>
          </p:nvSpPr>
          <p:spPr bwMode="auto">
            <a:xfrm>
              <a:off x="2281238" y="1322388"/>
              <a:ext cx="50800" cy="41275"/>
            </a:xfrm>
            <a:custGeom>
              <a:avLst/>
              <a:gdLst>
                <a:gd name="T0" fmla="*/ 0 w 32"/>
                <a:gd name="T1" fmla="*/ 0 h 26"/>
                <a:gd name="T2" fmla="*/ 32 w 32"/>
                <a:gd name="T3" fmla="*/ 0 h 26"/>
                <a:gd name="T4" fmla="*/ 31 w 32"/>
                <a:gd name="T5" fmla="*/ 11 h 26"/>
                <a:gd name="T6" fmla="*/ 31 w 32"/>
                <a:gd name="T7" fmla="*/ 24 h 26"/>
                <a:gd name="T8" fmla="*/ 31 w 32"/>
                <a:gd name="T9" fmla="*/ 26 h 26"/>
                <a:gd name="T10" fmla="*/ 26 w 32"/>
                <a:gd name="T11" fmla="*/ 26 h 26"/>
                <a:gd name="T12" fmla="*/ 0 w 3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lnTo>
                    <a:pt x="32" y="0"/>
                  </a:lnTo>
                  <a:lnTo>
                    <a:pt x="31" y="11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90" name="Freeform 191"/>
            <p:cNvSpPr>
              <a:spLocks/>
            </p:cNvSpPr>
            <p:nvPr/>
          </p:nvSpPr>
          <p:spPr bwMode="auto">
            <a:xfrm>
              <a:off x="2427288" y="1550988"/>
              <a:ext cx="314325" cy="131763"/>
            </a:xfrm>
            <a:custGeom>
              <a:avLst/>
              <a:gdLst>
                <a:gd name="T0" fmla="*/ 162 w 198"/>
                <a:gd name="T1" fmla="*/ 0 h 83"/>
                <a:gd name="T2" fmla="*/ 188 w 198"/>
                <a:gd name="T3" fmla="*/ 26 h 83"/>
                <a:gd name="T4" fmla="*/ 198 w 198"/>
                <a:gd name="T5" fmla="*/ 60 h 83"/>
                <a:gd name="T6" fmla="*/ 177 w 198"/>
                <a:gd name="T7" fmla="*/ 71 h 83"/>
                <a:gd name="T8" fmla="*/ 150 w 198"/>
                <a:gd name="T9" fmla="*/ 80 h 83"/>
                <a:gd name="T10" fmla="*/ 117 w 198"/>
                <a:gd name="T11" fmla="*/ 83 h 83"/>
                <a:gd name="T12" fmla="*/ 85 w 198"/>
                <a:gd name="T13" fmla="*/ 80 h 83"/>
                <a:gd name="T14" fmla="*/ 55 w 198"/>
                <a:gd name="T15" fmla="*/ 70 h 83"/>
                <a:gd name="T16" fmla="*/ 29 w 198"/>
                <a:gd name="T17" fmla="*/ 55 h 83"/>
                <a:gd name="T18" fmla="*/ 7 w 198"/>
                <a:gd name="T19" fmla="*/ 34 h 83"/>
                <a:gd name="T20" fmla="*/ 0 w 198"/>
                <a:gd name="T21" fmla="*/ 28 h 83"/>
                <a:gd name="T22" fmla="*/ 28 w 198"/>
                <a:gd name="T23" fmla="*/ 44 h 83"/>
                <a:gd name="T24" fmla="*/ 59 w 198"/>
                <a:gd name="T25" fmla="*/ 54 h 83"/>
                <a:gd name="T26" fmla="*/ 91 w 198"/>
                <a:gd name="T27" fmla="*/ 57 h 83"/>
                <a:gd name="T28" fmla="*/ 124 w 198"/>
                <a:gd name="T29" fmla="*/ 54 h 83"/>
                <a:gd name="T30" fmla="*/ 151 w 198"/>
                <a:gd name="T31" fmla="*/ 45 h 83"/>
                <a:gd name="T32" fmla="*/ 172 w 198"/>
                <a:gd name="T33" fmla="*/ 34 h 83"/>
                <a:gd name="T34" fmla="*/ 162 w 198"/>
                <a:gd name="T3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83">
                  <a:moveTo>
                    <a:pt x="162" y="0"/>
                  </a:moveTo>
                  <a:lnTo>
                    <a:pt x="188" y="26"/>
                  </a:lnTo>
                  <a:lnTo>
                    <a:pt x="198" y="60"/>
                  </a:lnTo>
                  <a:lnTo>
                    <a:pt x="177" y="71"/>
                  </a:lnTo>
                  <a:lnTo>
                    <a:pt x="150" y="80"/>
                  </a:lnTo>
                  <a:lnTo>
                    <a:pt x="117" y="83"/>
                  </a:lnTo>
                  <a:lnTo>
                    <a:pt x="85" y="80"/>
                  </a:lnTo>
                  <a:lnTo>
                    <a:pt x="55" y="70"/>
                  </a:lnTo>
                  <a:lnTo>
                    <a:pt x="29" y="5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28" y="44"/>
                  </a:lnTo>
                  <a:lnTo>
                    <a:pt x="59" y="54"/>
                  </a:lnTo>
                  <a:lnTo>
                    <a:pt x="91" y="57"/>
                  </a:lnTo>
                  <a:lnTo>
                    <a:pt x="124" y="54"/>
                  </a:lnTo>
                  <a:lnTo>
                    <a:pt x="151" y="45"/>
                  </a:lnTo>
                  <a:lnTo>
                    <a:pt x="172" y="34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91" name="Freeform 192"/>
            <p:cNvSpPr>
              <a:spLocks/>
            </p:cNvSpPr>
            <p:nvPr/>
          </p:nvSpPr>
          <p:spPr bwMode="auto">
            <a:xfrm>
              <a:off x="2414588" y="1090613"/>
              <a:ext cx="319088" cy="187325"/>
            </a:xfrm>
            <a:custGeom>
              <a:avLst/>
              <a:gdLst>
                <a:gd name="T0" fmla="*/ 175 w 201"/>
                <a:gd name="T1" fmla="*/ 0 h 118"/>
                <a:gd name="T2" fmla="*/ 201 w 201"/>
                <a:gd name="T3" fmla="*/ 26 h 118"/>
                <a:gd name="T4" fmla="*/ 192 w 201"/>
                <a:gd name="T5" fmla="*/ 61 h 118"/>
                <a:gd name="T6" fmla="*/ 175 w 201"/>
                <a:gd name="T7" fmla="*/ 53 h 118"/>
                <a:gd name="T8" fmla="*/ 154 w 201"/>
                <a:gd name="T9" fmla="*/ 48 h 118"/>
                <a:gd name="T10" fmla="*/ 130 w 201"/>
                <a:gd name="T11" fmla="*/ 45 h 118"/>
                <a:gd name="T12" fmla="*/ 102 w 201"/>
                <a:gd name="T13" fmla="*/ 50 h 118"/>
                <a:gd name="T14" fmla="*/ 80 w 201"/>
                <a:gd name="T15" fmla="*/ 60 h 118"/>
                <a:gd name="T16" fmla="*/ 58 w 201"/>
                <a:gd name="T17" fmla="*/ 76 h 118"/>
                <a:gd name="T18" fmla="*/ 44 w 201"/>
                <a:gd name="T19" fmla="*/ 95 h 118"/>
                <a:gd name="T20" fmla="*/ 33 w 201"/>
                <a:gd name="T21" fmla="*/ 118 h 118"/>
                <a:gd name="T22" fmla="*/ 0 w 201"/>
                <a:gd name="T23" fmla="*/ 118 h 118"/>
                <a:gd name="T24" fmla="*/ 7 w 201"/>
                <a:gd name="T25" fmla="*/ 92 h 118"/>
                <a:gd name="T26" fmla="*/ 18 w 201"/>
                <a:gd name="T27" fmla="*/ 68 h 118"/>
                <a:gd name="T28" fmla="*/ 33 w 201"/>
                <a:gd name="T29" fmla="*/ 50 h 118"/>
                <a:gd name="T30" fmla="*/ 54 w 201"/>
                <a:gd name="T31" fmla="*/ 34 h 118"/>
                <a:gd name="T32" fmla="*/ 76 w 201"/>
                <a:gd name="T33" fmla="*/ 24 h 118"/>
                <a:gd name="T34" fmla="*/ 104 w 201"/>
                <a:gd name="T35" fmla="*/ 21 h 118"/>
                <a:gd name="T36" fmla="*/ 128 w 201"/>
                <a:gd name="T37" fmla="*/ 22 h 118"/>
                <a:gd name="T38" fmla="*/ 149 w 201"/>
                <a:gd name="T39" fmla="*/ 27 h 118"/>
                <a:gd name="T40" fmla="*/ 166 w 201"/>
                <a:gd name="T41" fmla="*/ 35 h 118"/>
                <a:gd name="T42" fmla="*/ 175 w 201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1" h="118">
                  <a:moveTo>
                    <a:pt x="175" y="0"/>
                  </a:moveTo>
                  <a:lnTo>
                    <a:pt x="201" y="26"/>
                  </a:lnTo>
                  <a:lnTo>
                    <a:pt x="192" y="61"/>
                  </a:lnTo>
                  <a:lnTo>
                    <a:pt x="175" y="53"/>
                  </a:lnTo>
                  <a:lnTo>
                    <a:pt x="154" y="48"/>
                  </a:lnTo>
                  <a:lnTo>
                    <a:pt x="130" y="45"/>
                  </a:lnTo>
                  <a:lnTo>
                    <a:pt x="102" y="50"/>
                  </a:lnTo>
                  <a:lnTo>
                    <a:pt x="80" y="60"/>
                  </a:lnTo>
                  <a:lnTo>
                    <a:pt x="58" y="76"/>
                  </a:lnTo>
                  <a:lnTo>
                    <a:pt x="44" y="95"/>
                  </a:lnTo>
                  <a:lnTo>
                    <a:pt x="33" y="118"/>
                  </a:lnTo>
                  <a:lnTo>
                    <a:pt x="0" y="118"/>
                  </a:lnTo>
                  <a:lnTo>
                    <a:pt x="7" y="92"/>
                  </a:lnTo>
                  <a:lnTo>
                    <a:pt x="18" y="68"/>
                  </a:lnTo>
                  <a:lnTo>
                    <a:pt x="33" y="50"/>
                  </a:lnTo>
                  <a:lnTo>
                    <a:pt x="54" y="34"/>
                  </a:lnTo>
                  <a:lnTo>
                    <a:pt x="76" y="24"/>
                  </a:lnTo>
                  <a:lnTo>
                    <a:pt x="104" y="21"/>
                  </a:lnTo>
                  <a:lnTo>
                    <a:pt x="128" y="22"/>
                  </a:lnTo>
                  <a:lnTo>
                    <a:pt x="149" y="27"/>
                  </a:lnTo>
                  <a:lnTo>
                    <a:pt x="166" y="3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692" name="Freeform 193"/>
            <p:cNvSpPr>
              <a:spLocks/>
            </p:cNvSpPr>
            <p:nvPr/>
          </p:nvSpPr>
          <p:spPr bwMode="auto">
            <a:xfrm>
              <a:off x="2281238" y="1417638"/>
              <a:ext cx="61913" cy="41275"/>
            </a:xfrm>
            <a:custGeom>
              <a:avLst/>
              <a:gdLst>
                <a:gd name="T0" fmla="*/ 0 w 39"/>
                <a:gd name="T1" fmla="*/ 0 h 26"/>
                <a:gd name="T2" fmla="*/ 34 w 39"/>
                <a:gd name="T3" fmla="*/ 0 h 26"/>
                <a:gd name="T4" fmla="*/ 35 w 39"/>
                <a:gd name="T5" fmla="*/ 13 h 26"/>
                <a:gd name="T6" fmla="*/ 39 w 39"/>
                <a:gd name="T7" fmla="*/ 26 h 26"/>
                <a:gd name="T8" fmla="*/ 26 w 39"/>
                <a:gd name="T9" fmla="*/ 26 h 26"/>
                <a:gd name="T10" fmla="*/ 0 w 3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6">
                  <a:moveTo>
                    <a:pt x="0" y="0"/>
                  </a:moveTo>
                  <a:lnTo>
                    <a:pt x="34" y="0"/>
                  </a:lnTo>
                  <a:lnTo>
                    <a:pt x="35" y="13"/>
                  </a:lnTo>
                  <a:lnTo>
                    <a:pt x="39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705" name="Groep 704"/>
          <p:cNvGrpSpPr/>
          <p:nvPr/>
        </p:nvGrpSpPr>
        <p:grpSpPr>
          <a:xfrm>
            <a:off x="7522719" y="5451107"/>
            <a:ext cx="305973" cy="306454"/>
            <a:chOff x="2066925" y="871538"/>
            <a:chExt cx="1008063" cy="1009651"/>
          </a:xfrm>
        </p:grpSpPr>
        <p:sp>
          <p:nvSpPr>
            <p:cNvPr id="706" name="Freeform 183"/>
            <p:cNvSpPr>
              <a:spLocks/>
            </p:cNvSpPr>
            <p:nvPr/>
          </p:nvSpPr>
          <p:spPr bwMode="auto">
            <a:xfrm>
              <a:off x="2066925" y="871538"/>
              <a:ext cx="960438" cy="960438"/>
            </a:xfrm>
            <a:custGeom>
              <a:avLst/>
              <a:gdLst>
                <a:gd name="T0" fmla="*/ 302 w 605"/>
                <a:gd name="T1" fmla="*/ 0 h 605"/>
                <a:gd name="T2" fmla="*/ 357 w 605"/>
                <a:gd name="T3" fmla="*/ 5 h 605"/>
                <a:gd name="T4" fmla="*/ 407 w 605"/>
                <a:gd name="T5" fmla="*/ 19 h 605"/>
                <a:gd name="T6" fmla="*/ 456 w 605"/>
                <a:gd name="T7" fmla="*/ 42 h 605"/>
                <a:gd name="T8" fmla="*/ 498 w 605"/>
                <a:gd name="T9" fmla="*/ 71 h 605"/>
                <a:gd name="T10" fmla="*/ 534 w 605"/>
                <a:gd name="T11" fmla="*/ 107 h 605"/>
                <a:gd name="T12" fmla="*/ 563 w 605"/>
                <a:gd name="T13" fmla="*/ 149 h 605"/>
                <a:gd name="T14" fmla="*/ 586 w 605"/>
                <a:gd name="T15" fmla="*/ 198 h 605"/>
                <a:gd name="T16" fmla="*/ 600 w 605"/>
                <a:gd name="T17" fmla="*/ 248 h 605"/>
                <a:gd name="T18" fmla="*/ 605 w 605"/>
                <a:gd name="T19" fmla="*/ 303 h 605"/>
                <a:gd name="T20" fmla="*/ 600 w 605"/>
                <a:gd name="T21" fmla="*/ 357 h 605"/>
                <a:gd name="T22" fmla="*/ 586 w 605"/>
                <a:gd name="T23" fmla="*/ 409 h 605"/>
                <a:gd name="T24" fmla="*/ 563 w 605"/>
                <a:gd name="T25" fmla="*/ 456 h 605"/>
                <a:gd name="T26" fmla="*/ 534 w 605"/>
                <a:gd name="T27" fmla="*/ 498 h 605"/>
                <a:gd name="T28" fmla="*/ 498 w 605"/>
                <a:gd name="T29" fmla="*/ 534 h 605"/>
                <a:gd name="T30" fmla="*/ 456 w 605"/>
                <a:gd name="T31" fmla="*/ 563 h 605"/>
                <a:gd name="T32" fmla="*/ 407 w 605"/>
                <a:gd name="T33" fmla="*/ 585 h 605"/>
                <a:gd name="T34" fmla="*/ 357 w 605"/>
                <a:gd name="T35" fmla="*/ 600 h 605"/>
                <a:gd name="T36" fmla="*/ 302 w 605"/>
                <a:gd name="T37" fmla="*/ 605 h 605"/>
                <a:gd name="T38" fmla="*/ 248 w 605"/>
                <a:gd name="T39" fmla="*/ 600 h 605"/>
                <a:gd name="T40" fmla="*/ 196 w 605"/>
                <a:gd name="T41" fmla="*/ 585 h 605"/>
                <a:gd name="T42" fmla="*/ 149 w 605"/>
                <a:gd name="T43" fmla="*/ 563 h 605"/>
                <a:gd name="T44" fmla="*/ 107 w 605"/>
                <a:gd name="T45" fmla="*/ 534 h 605"/>
                <a:gd name="T46" fmla="*/ 71 w 605"/>
                <a:gd name="T47" fmla="*/ 498 h 605"/>
                <a:gd name="T48" fmla="*/ 41 w 605"/>
                <a:gd name="T49" fmla="*/ 456 h 605"/>
                <a:gd name="T50" fmla="*/ 19 w 605"/>
                <a:gd name="T51" fmla="*/ 409 h 605"/>
                <a:gd name="T52" fmla="*/ 5 w 605"/>
                <a:gd name="T53" fmla="*/ 357 h 605"/>
                <a:gd name="T54" fmla="*/ 0 w 605"/>
                <a:gd name="T55" fmla="*/ 303 h 605"/>
                <a:gd name="T56" fmla="*/ 5 w 605"/>
                <a:gd name="T57" fmla="*/ 248 h 605"/>
                <a:gd name="T58" fmla="*/ 19 w 605"/>
                <a:gd name="T59" fmla="*/ 198 h 605"/>
                <a:gd name="T60" fmla="*/ 41 w 605"/>
                <a:gd name="T61" fmla="*/ 149 h 605"/>
                <a:gd name="T62" fmla="*/ 71 w 605"/>
                <a:gd name="T63" fmla="*/ 107 h 605"/>
                <a:gd name="T64" fmla="*/ 107 w 605"/>
                <a:gd name="T65" fmla="*/ 71 h 605"/>
                <a:gd name="T66" fmla="*/ 149 w 605"/>
                <a:gd name="T67" fmla="*/ 42 h 605"/>
                <a:gd name="T68" fmla="*/ 196 w 605"/>
                <a:gd name="T69" fmla="*/ 19 h 605"/>
                <a:gd name="T70" fmla="*/ 248 w 605"/>
                <a:gd name="T71" fmla="*/ 5 h 605"/>
                <a:gd name="T72" fmla="*/ 302 w 605"/>
                <a:gd name="T7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5" h="605">
                  <a:moveTo>
                    <a:pt x="302" y="0"/>
                  </a:moveTo>
                  <a:lnTo>
                    <a:pt x="357" y="5"/>
                  </a:lnTo>
                  <a:lnTo>
                    <a:pt x="407" y="19"/>
                  </a:lnTo>
                  <a:lnTo>
                    <a:pt x="456" y="42"/>
                  </a:lnTo>
                  <a:lnTo>
                    <a:pt x="498" y="71"/>
                  </a:lnTo>
                  <a:lnTo>
                    <a:pt x="534" y="107"/>
                  </a:lnTo>
                  <a:lnTo>
                    <a:pt x="563" y="149"/>
                  </a:lnTo>
                  <a:lnTo>
                    <a:pt x="586" y="198"/>
                  </a:lnTo>
                  <a:lnTo>
                    <a:pt x="600" y="248"/>
                  </a:lnTo>
                  <a:lnTo>
                    <a:pt x="605" y="303"/>
                  </a:lnTo>
                  <a:lnTo>
                    <a:pt x="600" y="357"/>
                  </a:lnTo>
                  <a:lnTo>
                    <a:pt x="586" y="409"/>
                  </a:lnTo>
                  <a:lnTo>
                    <a:pt x="563" y="456"/>
                  </a:lnTo>
                  <a:lnTo>
                    <a:pt x="534" y="498"/>
                  </a:lnTo>
                  <a:lnTo>
                    <a:pt x="498" y="534"/>
                  </a:lnTo>
                  <a:lnTo>
                    <a:pt x="456" y="563"/>
                  </a:lnTo>
                  <a:lnTo>
                    <a:pt x="407" y="585"/>
                  </a:lnTo>
                  <a:lnTo>
                    <a:pt x="357" y="600"/>
                  </a:lnTo>
                  <a:lnTo>
                    <a:pt x="302" y="605"/>
                  </a:lnTo>
                  <a:lnTo>
                    <a:pt x="248" y="600"/>
                  </a:lnTo>
                  <a:lnTo>
                    <a:pt x="196" y="585"/>
                  </a:lnTo>
                  <a:lnTo>
                    <a:pt x="149" y="563"/>
                  </a:lnTo>
                  <a:lnTo>
                    <a:pt x="107" y="534"/>
                  </a:lnTo>
                  <a:lnTo>
                    <a:pt x="71" y="498"/>
                  </a:lnTo>
                  <a:lnTo>
                    <a:pt x="41" y="456"/>
                  </a:lnTo>
                  <a:lnTo>
                    <a:pt x="19" y="409"/>
                  </a:lnTo>
                  <a:lnTo>
                    <a:pt x="5" y="357"/>
                  </a:lnTo>
                  <a:lnTo>
                    <a:pt x="0" y="303"/>
                  </a:lnTo>
                  <a:lnTo>
                    <a:pt x="5" y="248"/>
                  </a:lnTo>
                  <a:lnTo>
                    <a:pt x="19" y="198"/>
                  </a:lnTo>
                  <a:lnTo>
                    <a:pt x="41" y="149"/>
                  </a:lnTo>
                  <a:lnTo>
                    <a:pt x="71" y="107"/>
                  </a:lnTo>
                  <a:lnTo>
                    <a:pt x="107" y="71"/>
                  </a:lnTo>
                  <a:lnTo>
                    <a:pt x="149" y="42"/>
                  </a:lnTo>
                  <a:lnTo>
                    <a:pt x="196" y="19"/>
                  </a:lnTo>
                  <a:lnTo>
                    <a:pt x="248" y="5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07" name="Freeform 184"/>
            <p:cNvSpPr>
              <a:spLocks/>
            </p:cNvSpPr>
            <p:nvPr/>
          </p:nvSpPr>
          <p:spPr bwMode="auto">
            <a:xfrm>
              <a:off x="2152650" y="955676"/>
              <a:ext cx="790575" cy="790575"/>
            </a:xfrm>
            <a:custGeom>
              <a:avLst/>
              <a:gdLst>
                <a:gd name="T0" fmla="*/ 248 w 498"/>
                <a:gd name="T1" fmla="*/ 0 h 498"/>
                <a:gd name="T2" fmla="*/ 298 w 498"/>
                <a:gd name="T3" fmla="*/ 5 h 498"/>
                <a:gd name="T4" fmla="*/ 345 w 498"/>
                <a:gd name="T5" fmla="*/ 20 h 498"/>
                <a:gd name="T6" fmla="*/ 387 w 498"/>
                <a:gd name="T7" fmla="*/ 42 h 498"/>
                <a:gd name="T8" fmla="*/ 425 w 498"/>
                <a:gd name="T9" fmla="*/ 73 h 498"/>
                <a:gd name="T10" fmla="*/ 456 w 498"/>
                <a:gd name="T11" fmla="*/ 111 h 498"/>
                <a:gd name="T12" fmla="*/ 478 w 498"/>
                <a:gd name="T13" fmla="*/ 153 h 498"/>
                <a:gd name="T14" fmla="*/ 493 w 498"/>
                <a:gd name="T15" fmla="*/ 200 h 498"/>
                <a:gd name="T16" fmla="*/ 498 w 498"/>
                <a:gd name="T17" fmla="*/ 250 h 498"/>
                <a:gd name="T18" fmla="*/ 493 w 498"/>
                <a:gd name="T19" fmla="*/ 299 h 498"/>
                <a:gd name="T20" fmla="*/ 478 w 498"/>
                <a:gd name="T21" fmla="*/ 346 h 498"/>
                <a:gd name="T22" fmla="*/ 456 w 498"/>
                <a:gd name="T23" fmla="*/ 388 h 498"/>
                <a:gd name="T24" fmla="*/ 425 w 498"/>
                <a:gd name="T25" fmla="*/ 425 h 498"/>
                <a:gd name="T26" fmla="*/ 387 w 498"/>
                <a:gd name="T27" fmla="*/ 456 h 498"/>
                <a:gd name="T28" fmla="*/ 345 w 498"/>
                <a:gd name="T29" fmla="*/ 479 h 498"/>
                <a:gd name="T30" fmla="*/ 298 w 498"/>
                <a:gd name="T31" fmla="*/ 493 h 498"/>
                <a:gd name="T32" fmla="*/ 248 w 498"/>
                <a:gd name="T33" fmla="*/ 498 h 498"/>
                <a:gd name="T34" fmla="*/ 199 w 498"/>
                <a:gd name="T35" fmla="*/ 493 h 498"/>
                <a:gd name="T36" fmla="*/ 152 w 498"/>
                <a:gd name="T37" fmla="*/ 479 h 498"/>
                <a:gd name="T38" fmla="*/ 110 w 498"/>
                <a:gd name="T39" fmla="*/ 456 h 498"/>
                <a:gd name="T40" fmla="*/ 73 w 498"/>
                <a:gd name="T41" fmla="*/ 425 h 498"/>
                <a:gd name="T42" fmla="*/ 42 w 498"/>
                <a:gd name="T43" fmla="*/ 388 h 498"/>
                <a:gd name="T44" fmla="*/ 19 w 498"/>
                <a:gd name="T45" fmla="*/ 346 h 498"/>
                <a:gd name="T46" fmla="*/ 4 w 498"/>
                <a:gd name="T47" fmla="*/ 299 h 498"/>
                <a:gd name="T48" fmla="*/ 0 w 498"/>
                <a:gd name="T49" fmla="*/ 250 h 498"/>
                <a:gd name="T50" fmla="*/ 4 w 498"/>
                <a:gd name="T51" fmla="*/ 200 h 498"/>
                <a:gd name="T52" fmla="*/ 19 w 498"/>
                <a:gd name="T53" fmla="*/ 153 h 498"/>
                <a:gd name="T54" fmla="*/ 42 w 498"/>
                <a:gd name="T55" fmla="*/ 111 h 498"/>
                <a:gd name="T56" fmla="*/ 73 w 498"/>
                <a:gd name="T57" fmla="*/ 73 h 498"/>
                <a:gd name="T58" fmla="*/ 110 w 498"/>
                <a:gd name="T59" fmla="*/ 42 h 498"/>
                <a:gd name="T60" fmla="*/ 152 w 498"/>
                <a:gd name="T61" fmla="*/ 20 h 498"/>
                <a:gd name="T62" fmla="*/ 199 w 498"/>
                <a:gd name="T63" fmla="*/ 5 h 498"/>
                <a:gd name="T64" fmla="*/ 248 w 498"/>
                <a:gd name="T6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8" h="498">
                  <a:moveTo>
                    <a:pt x="248" y="0"/>
                  </a:moveTo>
                  <a:lnTo>
                    <a:pt x="298" y="5"/>
                  </a:lnTo>
                  <a:lnTo>
                    <a:pt x="345" y="20"/>
                  </a:lnTo>
                  <a:lnTo>
                    <a:pt x="387" y="42"/>
                  </a:lnTo>
                  <a:lnTo>
                    <a:pt x="425" y="73"/>
                  </a:lnTo>
                  <a:lnTo>
                    <a:pt x="456" y="111"/>
                  </a:lnTo>
                  <a:lnTo>
                    <a:pt x="478" y="153"/>
                  </a:lnTo>
                  <a:lnTo>
                    <a:pt x="493" y="200"/>
                  </a:lnTo>
                  <a:lnTo>
                    <a:pt x="498" y="250"/>
                  </a:lnTo>
                  <a:lnTo>
                    <a:pt x="493" y="299"/>
                  </a:lnTo>
                  <a:lnTo>
                    <a:pt x="478" y="346"/>
                  </a:lnTo>
                  <a:lnTo>
                    <a:pt x="456" y="388"/>
                  </a:lnTo>
                  <a:lnTo>
                    <a:pt x="425" y="425"/>
                  </a:lnTo>
                  <a:lnTo>
                    <a:pt x="387" y="456"/>
                  </a:lnTo>
                  <a:lnTo>
                    <a:pt x="345" y="479"/>
                  </a:lnTo>
                  <a:lnTo>
                    <a:pt x="298" y="493"/>
                  </a:lnTo>
                  <a:lnTo>
                    <a:pt x="248" y="498"/>
                  </a:lnTo>
                  <a:lnTo>
                    <a:pt x="199" y="493"/>
                  </a:lnTo>
                  <a:lnTo>
                    <a:pt x="152" y="479"/>
                  </a:lnTo>
                  <a:lnTo>
                    <a:pt x="110" y="456"/>
                  </a:lnTo>
                  <a:lnTo>
                    <a:pt x="73" y="425"/>
                  </a:lnTo>
                  <a:lnTo>
                    <a:pt x="42" y="388"/>
                  </a:lnTo>
                  <a:lnTo>
                    <a:pt x="19" y="346"/>
                  </a:lnTo>
                  <a:lnTo>
                    <a:pt x="4" y="299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08" name="Freeform 185"/>
            <p:cNvSpPr>
              <a:spLocks/>
            </p:cNvSpPr>
            <p:nvPr/>
          </p:nvSpPr>
          <p:spPr bwMode="auto">
            <a:xfrm>
              <a:off x="2232025" y="1035051"/>
              <a:ext cx="842963" cy="846138"/>
            </a:xfrm>
            <a:custGeom>
              <a:avLst/>
              <a:gdLst>
                <a:gd name="T0" fmla="*/ 427 w 531"/>
                <a:gd name="T1" fmla="*/ 0 h 533"/>
                <a:gd name="T2" fmla="*/ 462 w 531"/>
                <a:gd name="T3" fmla="*/ 38 h 533"/>
                <a:gd name="T4" fmla="*/ 492 w 531"/>
                <a:gd name="T5" fmla="*/ 80 h 533"/>
                <a:gd name="T6" fmla="*/ 513 w 531"/>
                <a:gd name="T7" fmla="*/ 125 h 533"/>
                <a:gd name="T8" fmla="*/ 527 w 531"/>
                <a:gd name="T9" fmla="*/ 176 h 533"/>
                <a:gd name="T10" fmla="*/ 531 w 531"/>
                <a:gd name="T11" fmla="*/ 229 h 533"/>
                <a:gd name="T12" fmla="*/ 526 w 531"/>
                <a:gd name="T13" fmla="*/ 284 h 533"/>
                <a:gd name="T14" fmla="*/ 513 w 531"/>
                <a:gd name="T15" fmla="*/ 335 h 533"/>
                <a:gd name="T16" fmla="*/ 490 w 531"/>
                <a:gd name="T17" fmla="*/ 382 h 533"/>
                <a:gd name="T18" fmla="*/ 461 w 531"/>
                <a:gd name="T19" fmla="*/ 424 h 533"/>
                <a:gd name="T20" fmla="*/ 423 w 531"/>
                <a:gd name="T21" fmla="*/ 461 h 533"/>
                <a:gd name="T22" fmla="*/ 381 w 531"/>
                <a:gd name="T23" fmla="*/ 491 h 533"/>
                <a:gd name="T24" fmla="*/ 334 w 531"/>
                <a:gd name="T25" fmla="*/ 513 h 533"/>
                <a:gd name="T26" fmla="*/ 282 w 531"/>
                <a:gd name="T27" fmla="*/ 528 h 533"/>
                <a:gd name="T28" fmla="*/ 229 w 531"/>
                <a:gd name="T29" fmla="*/ 533 h 533"/>
                <a:gd name="T30" fmla="*/ 175 w 531"/>
                <a:gd name="T31" fmla="*/ 528 h 533"/>
                <a:gd name="T32" fmla="*/ 125 w 531"/>
                <a:gd name="T33" fmla="*/ 513 h 533"/>
                <a:gd name="T34" fmla="*/ 78 w 531"/>
                <a:gd name="T35" fmla="*/ 492 h 533"/>
                <a:gd name="T36" fmla="*/ 37 w 531"/>
                <a:gd name="T37" fmla="*/ 463 h 533"/>
                <a:gd name="T38" fmla="*/ 0 w 531"/>
                <a:gd name="T39" fmla="*/ 427 h 533"/>
                <a:gd name="T40" fmla="*/ 44 w 531"/>
                <a:gd name="T41" fmla="*/ 458 h 533"/>
                <a:gd name="T42" fmla="*/ 91 w 531"/>
                <a:gd name="T43" fmla="*/ 482 h 533"/>
                <a:gd name="T44" fmla="*/ 143 w 531"/>
                <a:gd name="T45" fmla="*/ 497 h 533"/>
                <a:gd name="T46" fmla="*/ 198 w 531"/>
                <a:gd name="T47" fmla="*/ 502 h 533"/>
                <a:gd name="T48" fmla="*/ 253 w 531"/>
                <a:gd name="T49" fmla="*/ 497 h 533"/>
                <a:gd name="T50" fmla="*/ 303 w 531"/>
                <a:gd name="T51" fmla="*/ 482 h 533"/>
                <a:gd name="T52" fmla="*/ 352 w 531"/>
                <a:gd name="T53" fmla="*/ 460 h 533"/>
                <a:gd name="T54" fmla="*/ 394 w 531"/>
                <a:gd name="T55" fmla="*/ 431 h 533"/>
                <a:gd name="T56" fmla="*/ 430 w 531"/>
                <a:gd name="T57" fmla="*/ 395 h 533"/>
                <a:gd name="T58" fmla="*/ 459 w 531"/>
                <a:gd name="T59" fmla="*/ 353 h 533"/>
                <a:gd name="T60" fmla="*/ 482 w 531"/>
                <a:gd name="T61" fmla="*/ 306 h 533"/>
                <a:gd name="T62" fmla="*/ 496 w 531"/>
                <a:gd name="T63" fmla="*/ 254 h 533"/>
                <a:gd name="T64" fmla="*/ 501 w 531"/>
                <a:gd name="T65" fmla="*/ 200 h 533"/>
                <a:gd name="T66" fmla="*/ 496 w 531"/>
                <a:gd name="T67" fmla="*/ 143 h 533"/>
                <a:gd name="T68" fmla="*/ 482 w 531"/>
                <a:gd name="T69" fmla="*/ 91 h 533"/>
                <a:gd name="T70" fmla="*/ 458 w 531"/>
                <a:gd name="T71" fmla="*/ 44 h 533"/>
                <a:gd name="T72" fmla="*/ 427 w 531"/>
                <a:gd name="T73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1" h="533">
                  <a:moveTo>
                    <a:pt x="427" y="0"/>
                  </a:moveTo>
                  <a:lnTo>
                    <a:pt x="462" y="38"/>
                  </a:lnTo>
                  <a:lnTo>
                    <a:pt x="492" y="80"/>
                  </a:lnTo>
                  <a:lnTo>
                    <a:pt x="513" y="125"/>
                  </a:lnTo>
                  <a:lnTo>
                    <a:pt x="527" y="176"/>
                  </a:lnTo>
                  <a:lnTo>
                    <a:pt x="531" y="229"/>
                  </a:lnTo>
                  <a:lnTo>
                    <a:pt x="526" y="284"/>
                  </a:lnTo>
                  <a:lnTo>
                    <a:pt x="513" y="335"/>
                  </a:lnTo>
                  <a:lnTo>
                    <a:pt x="490" y="382"/>
                  </a:lnTo>
                  <a:lnTo>
                    <a:pt x="461" y="424"/>
                  </a:lnTo>
                  <a:lnTo>
                    <a:pt x="423" y="461"/>
                  </a:lnTo>
                  <a:lnTo>
                    <a:pt x="381" y="491"/>
                  </a:lnTo>
                  <a:lnTo>
                    <a:pt x="334" y="513"/>
                  </a:lnTo>
                  <a:lnTo>
                    <a:pt x="282" y="528"/>
                  </a:lnTo>
                  <a:lnTo>
                    <a:pt x="229" y="533"/>
                  </a:lnTo>
                  <a:lnTo>
                    <a:pt x="175" y="528"/>
                  </a:lnTo>
                  <a:lnTo>
                    <a:pt x="125" y="513"/>
                  </a:lnTo>
                  <a:lnTo>
                    <a:pt x="78" y="492"/>
                  </a:lnTo>
                  <a:lnTo>
                    <a:pt x="37" y="463"/>
                  </a:lnTo>
                  <a:lnTo>
                    <a:pt x="0" y="427"/>
                  </a:lnTo>
                  <a:lnTo>
                    <a:pt x="44" y="458"/>
                  </a:lnTo>
                  <a:lnTo>
                    <a:pt x="91" y="482"/>
                  </a:lnTo>
                  <a:lnTo>
                    <a:pt x="143" y="497"/>
                  </a:lnTo>
                  <a:lnTo>
                    <a:pt x="198" y="502"/>
                  </a:lnTo>
                  <a:lnTo>
                    <a:pt x="253" y="497"/>
                  </a:lnTo>
                  <a:lnTo>
                    <a:pt x="303" y="482"/>
                  </a:lnTo>
                  <a:lnTo>
                    <a:pt x="352" y="460"/>
                  </a:lnTo>
                  <a:lnTo>
                    <a:pt x="394" y="431"/>
                  </a:lnTo>
                  <a:lnTo>
                    <a:pt x="430" y="395"/>
                  </a:lnTo>
                  <a:lnTo>
                    <a:pt x="459" y="353"/>
                  </a:lnTo>
                  <a:lnTo>
                    <a:pt x="482" y="306"/>
                  </a:lnTo>
                  <a:lnTo>
                    <a:pt x="496" y="254"/>
                  </a:lnTo>
                  <a:lnTo>
                    <a:pt x="501" y="200"/>
                  </a:lnTo>
                  <a:lnTo>
                    <a:pt x="496" y="143"/>
                  </a:lnTo>
                  <a:lnTo>
                    <a:pt x="482" y="91"/>
                  </a:lnTo>
                  <a:lnTo>
                    <a:pt x="458" y="4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09" name="Freeform 186"/>
            <p:cNvSpPr>
              <a:spLocks/>
            </p:cNvSpPr>
            <p:nvPr/>
          </p:nvSpPr>
          <p:spPr bwMode="auto">
            <a:xfrm>
              <a:off x="2152650" y="955676"/>
              <a:ext cx="696913" cy="698500"/>
            </a:xfrm>
            <a:custGeom>
              <a:avLst/>
              <a:gdLst>
                <a:gd name="T0" fmla="*/ 248 w 439"/>
                <a:gd name="T1" fmla="*/ 0 h 440"/>
                <a:gd name="T2" fmla="*/ 293 w 439"/>
                <a:gd name="T3" fmla="*/ 5 h 440"/>
                <a:gd name="T4" fmla="*/ 335 w 439"/>
                <a:gd name="T5" fmla="*/ 16 h 440"/>
                <a:gd name="T6" fmla="*/ 374 w 439"/>
                <a:gd name="T7" fmla="*/ 34 h 440"/>
                <a:gd name="T8" fmla="*/ 409 w 439"/>
                <a:gd name="T9" fmla="*/ 59 h 440"/>
                <a:gd name="T10" fmla="*/ 439 w 439"/>
                <a:gd name="T11" fmla="*/ 89 h 440"/>
                <a:gd name="T12" fmla="*/ 404 w 439"/>
                <a:gd name="T13" fmla="*/ 65 h 440"/>
                <a:gd name="T14" fmla="*/ 366 w 439"/>
                <a:gd name="T15" fmla="*/ 46 h 440"/>
                <a:gd name="T16" fmla="*/ 324 w 439"/>
                <a:gd name="T17" fmla="*/ 34 h 440"/>
                <a:gd name="T18" fmla="*/ 279 w 439"/>
                <a:gd name="T19" fmla="*/ 31 h 440"/>
                <a:gd name="T20" fmla="*/ 228 w 439"/>
                <a:gd name="T21" fmla="*/ 36 h 440"/>
                <a:gd name="T22" fmla="*/ 181 w 439"/>
                <a:gd name="T23" fmla="*/ 50 h 440"/>
                <a:gd name="T24" fmla="*/ 139 w 439"/>
                <a:gd name="T25" fmla="*/ 73 h 440"/>
                <a:gd name="T26" fmla="*/ 103 w 439"/>
                <a:gd name="T27" fmla="*/ 104 h 440"/>
                <a:gd name="T28" fmla="*/ 73 w 439"/>
                <a:gd name="T29" fmla="*/ 140 h 440"/>
                <a:gd name="T30" fmla="*/ 50 w 439"/>
                <a:gd name="T31" fmla="*/ 182 h 440"/>
                <a:gd name="T32" fmla="*/ 35 w 439"/>
                <a:gd name="T33" fmla="*/ 229 h 440"/>
                <a:gd name="T34" fmla="*/ 30 w 439"/>
                <a:gd name="T35" fmla="*/ 279 h 440"/>
                <a:gd name="T36" fmla="*/ 34 w 439"/>
                <a:gd name="T37" fmla="*/ 325 h 440"/>
                <a:gd name="T38" fmla="*/ 45 w 439"/>
                <a:gd name="T39" fmla="*/ 367 h 440"/>
                <a:gd name="T40" fmla="*/ 64 w 439"/>
                <a:gd name="T41" fmla="*/ 404 h 440"/>
                <a:gd name="T42" fmla="*/ 89 w 439"/>
                <a:gd name="T43" fmla="*/ 440 h 440"/>
                <a:gd name="T44" fmla="*/ 58 w 439"/>
                <a:gd name="T45" fmla="*/ 409 h 440"/>
                <a:gd name="T46" fmla="*/ 34 w 439"/>
                <a:gd name="T47" fmla="*/ 375 h 440"/>
                <a:gd name="T48" fmla="*/ 16 w 439"/>
                <a:gd name="T49" fmla="*/ 336 h 440"/>
                <a:gd name="T50" fmla="*/ 3 w 439"/>
                <a:gd name="T51" fmla="*/ 294 h 440"/>
                <a:gd name="T52" fmla="*/ 0 w 439"/>
                <a:gd name="T53" fmla="*/ 250 h 440"/>
                <a:gd name="T54" fmla="*/ 4 w 439"/>
                <a:gd name="T55" fmla="*/ 200 h 440"/>
                <a:gd name="T56" fmla="*/ 19 w 439"/>
                <a:gd name="T57" fmla="*/ 153 h 440"/>
                <a:gd name="T58" fmla="*/ 42 w 439"/>
                <a:gd name="T59" fmla="*/ 111 h 440"/>
                <a:gd name="T60" fmla="*/ 73 w 439"/>
                <a:gd name="T61" fmla="*/ 73 h 440"/>
                <a:gd name="T62" fmla="*/ 110 w 439"/>
                <a:gd name="T63" fmla="*/ 42 h 440"/>
                <a:gd name="T64" fmla="*/ 152 w 439"/>
                <a:gd name="T65" fmla="*/ 20 h 440"/>
                <a:gd name="T66" fmla="*/ 199 w 439"/>
                <a:gd name="T67" fmla="*/ 5 h 440"/>
                <a:gd name="T68" fmla="*/ 248 w 439"/>
                <a:gd name="T69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9" h="440">
                  <a:moveTo>
                    <a:pt x="248" y="0"/>
                  </a:moveTo>
                  <a:lnTo>
                    <a:pt x="293" y="5"/>
                  </a:lnTo>
                  <a:lnTo>
                    <a:pt x="335" y="16"/>
                  </a:lnTo>
                  <a:lnTo>
                    <a:pt x="374" y="34"/>
                  </a:lnTo>
                  <a:lnTo>
                    <a:pt x="409" y="59"/>
                  </a:lnTo>
                  <a:lnTo>
                    <a:pt x="439" y="89"/>
                  </a:lnTo>
                  <a:lnTo>
                    <a:pt x="404" y="65"/>
                  </a:lnTo>
                  <a:lnTo>
                    <a:pt x="366" y="46"/>
                  </a:lnTo>
                  <a:lnTo>
                    <a:pt x="324" y="34"/>
                  </a:lnTo>
                  <a:lnTo>
                    <a:pt x="279" y="31"/>
                  </a:lnTo>
                  <a:lnTo>
                    <a:pt x="228" y="36"/>
                  </a:lnTo>
                  <a:lnTo>
                    <a:pt x="181" y="50"/>
                  </a:lnTo>
                  <a:lnTo>
                    <a:pt x="139" y="73"/>
                  </a:lnTo>
                  <a:lnTo>
                    <a:pt x="103" y="104"/>
                  </a:lnTo>
                  <a:lnTo>
                    <a:pt x="73" y="140"/>
                  </a:lnTo>
                  <a:lnTo>
                    <a:pt x="50" y="182"/>
                  </a:lnTo>
                  <a:lnTo>
                    <a:pt x="35" y="229"/>
                  </a:lnTo>
                  <a:lnTo>
                    <a:pt x="30" y="279"/>
                  </a:lnTo>
                  <a:lnTo>
                    <a:pt x="34" y="325"/>
                  </a:lnTo>
                  <a:lnTo>
                    <a:pt x="45" y="367"/>
                  </a:lnTo>
                  <a:lnTo>
                    <a:pt x="64" y="404"/>
                  </a:lnTo>
                  <a:lnTo>
                    <a:pt x="89" y="440"/>
                  </a:lnTo>
                  <a:lnTo>
                    <a:pt x="58" y="409"/>
                  </a:lnTo>
                  <a:lnTo>
                    <a:pt x="34" y="375"/>
                  </a:lnTo>
                  <a:lnTo>
                    <a:pt x="16" y="336"/>
                  </a:lnTo>
                  <a:lnTo>
                    <a:pt x="3" y="294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10" name="Freeform 187"/>
            <p:cNvSpPr>
              <a:spLocks/>
            </p:cNvSpPr>
            <p:nvPr/>
          </p:nvSpPr>
          <p:spPr bwMode="auto">
            <a:xfrm>
              <a:off x="2281238" y="1062038"/>
              <a:ext cx="419100" cy="579438"/>
            </a:xfrm>
            <a:custGeom>
              <a:avLst/>
              <a:gdLst>
                <a:gd name="T0" fmla="*/ 188 w 264"/>
                <a:gd name="T1" fmla="*/ 0 h 365"/>
                <a:gd name="T2" fmla="*/ 217 w 264"/>
                <a:gd name="T3" fmla="*/ 3 h 365"/>
                <a:gd name="T4" fmla="*/ 242 w 264"/>
                <a:gd name="T5" fmla="*/ 9 h 365"/>
                <a:gd name="T6" fmla="*/ 259 w 264"/>
                <a:gd name="T7" fmla="*/ 18 h 365"/>
                <a:gd name="T8" fmla="*/ 250 w 264"/>
                <a:gd name="T9" fmla="*/ 53 h 365"/>
                <a:gd name="T10" fmla="*/ 233 w 264"/>
                <a:gd name="T11" fmla="*/ 45 h 365"/>
                <a:gd name="T12" fmla="*/ 212 w 264"/>
                <a:gd name="T13" fmla="*/ 40 h 365"/>
                <a:gd name="T14" fmla="*/ 188 w 264"/>
                <a:gd name="T15" fmla="*/ 39 h 365"/>
                <a:gd name="T16" fmla="*/ 160 w 264"/>
                <a:gd name="T17" fmla="*/ 42 h 365"/>
                <a:gd name="T18" fmla="*/ 138 w 264"/>
                <a:gd name="T19" fmla="*/ 52 h 365"/>
                <a:gd name="T20" fmla="*/ 117 w 264"/>
                <a:gd name="T21" fmla="*/ 68 h 365"/>
                <a:gd name="T22" fmla="*/ 102 w 264"/>
                <a:gd name="T23" fmla="*/ 86 h 365"/>
                <a:gd name="T24" fmla="*/ 91 w 264"/>
                <a:gd name="T25" fmla="*/ 110 h 365"/>
                <a:gd name="T26" fmla="*/ 84 w 264"/>
                <a:gd name="T27" fmla="*/ 136 h 365"/>
                <a:gd name="T28" fmla="*/ 235 w 264"/>
                <a:gd name="T29" fmla="*/ 136 h 365"/>
                <a:gd name="T30" fmla="*/ 235 w 264"/>
                <a:gd name="T31" fmla="*/ 164 h 365"/>
                <a:gd name="T32" fmla="*/ 79 w 264"/>
                <a:gd name="T33" fmla="*/ 164 h 365"/>
                <a:gd name="T34" fmla="*/ 79 w 264"/>
                <a:gd name="T35" fmla="*/ 175 h 365"/>
                <a:gd name="T36" fmla="*/ 78 w 264"/>
                <a:gd name="T37" fmla="*/ 186 h 365"/>
                <a:gd name="T38" fmla="*/ 78 w 264"/>
                <a:gd name="T39" fmla="*/ 196 h 365"/>
                <a:gd name="T40" fmla="*/ 235 w 264"/>
                <a:gd name="T41" fmla="*/ 196 h 365"/>
                <a:gd name="T42" fmla="*/ 235 w 264"/>
                <a:gd name="T43" fmla="*/ 224 h 365"/>
                <a:gd name="T44" fmla="*/ 82 w 264"/>
                <a:gd name="T45" fmla="*/ 224 h 365"/>
                <a:gd name="T46" fmla="*/ 89 w 264"/>
                <a:gd name="T47" fmla="*/ 251 h 365"/>
                <a:gd name="T48" fmla="*/ 99 w 264"/>
                <a:gd name="T49" fmla="*/ 276 h 365"/>
                <a:gd name="T50" fmla="*/ 112 w 264"/>
                <a:gd name="T51" fmla="*/ 293 h 365"/>
                <a:gd name="T52" fmla="*/ 134 w 264"/>
                <a:gd name="T53" fmla="*/ 311 h 365"/>
                <a:gd name="T54" fmla="*/ 160 w 264"/>
                <a:gd name="T55" fmla="*/ 323 h 365"/>
                <a:gd name="T56" fmla="*/ 188 w 264"/>
                <a:gd name="T57" fmla="*/ 326 h 365"/>
                <a:gd name="T58" fmla="*/ 216 w 264"/>
                <a:gd name="T59" fmla="*/ 323 h 365"/>
                <a:gd name="T60" fmla="*/ 238 w 264"/>
                <a:gd name="T61" fmla="*/ 316 h 365"/>
                <a:gd name="T62" fmla="*/ 254 w 264"/>
                <a:gd name="T63" fmla="*/ 308 h 365"/>
                <a:gd name="T64" fmla="*/ 264 w 264"/>
                <a:gd name="T65" fmla="*/ 342 h 365"/>
                <a:gd name="T66" fmla="*/ 243 w 264"/>
                <a:gd name="T67" fmla="*/ 353 h 365"/>
                <a:gd name="T68" fmla="*/ 216 w 264"/>
                <a:gd name="T69" fmla="*/ 362 h 365"/>
                <a:gd name="T70" fmla="*/ 183 w 264"/>
                <a:gd name="T71" fmla="*/ 365 h 365"/>
                <a:gd name="T72" fmla="*/ 151 w 264"/>
                <a:gd name="T73" fmla="*/ 362 h 365"/>
                <a:gd name="T74" fmla="*/ 121 w 264"/>
                <a:gd name="T75" fmla="*/ 352 h 365"/>
                <a:gd name="T76" fmla="*/ 95 w 264"/>
                <a:gd name="T77" fmla="*/ 337 h 365"/>
                <a:gd name="T78" fmla="*/ 73 w 264"/>
                <a:gd name="T79" fmla="*/ 316 h 365"/>
                <a:gd name="T80" fmla="*/ 55 w 264"/>
                <a:gd name="T81" fmla="*/ 290 h 365"/>
                <a:gd name="T82" fmla="*/ 42 w 264"/>
                <a:gd name="T83" fmla="*/ 259 h 365"/>
                <a:gd name="T84" fmla="*/ 34 w 264"/>
                <a:gd name="T85" fmla="*/ 224 h 365"/>
                <a:gd name="T86" fmla="*/ 0 w 264"/>
                <a:gd name="T87" fmla="*/ 224 h 365"/>
                <a:gd name="T88" fmla="*/ 0 w 264"/>
                <a:gd name="T89" fmla="*/ 196 h 365"/>
                <a:gd name="T90" fmla="*/ 31 w 264"/>
                <a:gd name="T91" fmla="*/ 196 h 365"/>
                <a:gd name="T92" fmla="*/ 31 w 264"/>
                <a:gd name="T93" fmla="*/ 188 h 365"/>
                <a:gd name="T94" fmla="*/ 31 w 264"/>
                <a:gd name="T95" fmla="*/ 175 h 365"/>
                <a:gd name="T96" fmla="*/ 32 w 264"/>
                <a:gd name="T97" fmla="*/ 164 h 365"/>
                <a:gd name="T98" fmla="*/ 0 w 264"/>
                <a:gd name="T99" fmla="*/ 164 h 365"/>
                <a:gd name="T100" fmla="*/ 0 w 264"/>
                <a:gd name="T101" fmla="*/ 136 h 365"/>
                <a:gd name="T102" fmla="*/ 35 w 264"/>
                <a:gd name="T103" fmla="*/ 136 h 365"/>
                <a:gd name="T104" fmla="*/ 45 w 264"/>
                <a:gd name="T105" fmla="*/ 100 h 365"/>
                <a:gd name="T106" fmla="*/ 61 w 264"/>
                <a:gd name="T107" fmla="*/ 69 h 365"/>
                <a:gd name="T108" fmla="*/ 81 w 264"/>
                <a:gd name="T109" fmla="*/ 45 h 365"/>
                <a:gd name="T110" fmla="*/ 102 w 264"/>
                <a:gd name="T111" fmla="*/ 26 h 365"/>
                <a:gd name="T112" fmla="*/ 128 w 264"/>
                <a:gd name="T113" fmla="*/ 11 h 365"/>
                <a:gd name="T114" fmla="*/ 155 w 264"/>
                <a:gd name="T115" fmla="*/ 3 h 365"/>
                <a:gd name="T116" fmla="*/ 188 w 264"/>
                <a:gd name="T1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" h="365">
                  <a:moveTo>
                    <a:pt x="188" y="0"/>
                  </a:moveTo>
                  <a:lnTo>
                    <a:pt x="217" y="3"/>
                  </a:lnTo>
                  <a:lnTo>
                    <a:pt x="242" y="9"/>
                  </a:lnTo>
                  <a:lnTo>
                    <a:pt x="259" y="18"/>
                  </a:lnTo>
                  <a:lnTo>
                    <a:pt x="250" y="53"/>
                  </a:lnTo>
                  <a:lnTo>
                    <a:pt x="233" y="45"/>
                  </a:lnTo>
                  <a:lnTo>
                    <a:pt x="212" y="40"/>
                  </a:lnTo>
                  <a:lnTo>
                    <a:pt x="188" y="39"/>
                  </a:lnTo>
                  <a:lnTo>
                    <a:pt x="160" y="42"/>
                  </a:lnTo>
                  <a:lnTo>
                    <a:pt x="138" y="52"/>
                  </a:lnTo>
                  <a:lnTo>
                    <a:pt x="117" y="68"/>
                  </a:lnTo>
                  <a:lnTo>
                    <a:pt x="102" y="86"/>
                  </a:lnTo>
                  <a:lnTo>
                    <a:pt x="91" y="110"/>
                  </a:lnTo>
                  <a:lnTo>
                    <a:pt x="84" y="136"/>
                  </a:lnTo>
                  <a:lnTo>
                    <a:pt x="235" y="136"/>
                  </a:lnTo>
                  <a:lnTo>
                    <a:pt x="235" y="164"/>
                  </a:lnTo>
                  <a:lnTo>
                    <a:pt x="79" y="164"/>
                  </a:lnTo>
                  <a:lnTo>
                    <a:pt x="79" y="175"/>
                  </a:lnTo>
                  <a:lnTo>
                    <a:pt x="78" y="186"/>
                  </a:lnTo>
                  <a:lnTo>
                    <a:pt x="78" y="196"/>
                  </a:lnTo>
                  <a:lnTo>
                    <a:pt x="235" y="196"/>
                  </a:lnTo>
                  <a:lnTo>
                    <a:pt x="235" y="224"/>
                  </a:lnTo>
                  <a:lnTo>
                    <a:pt x="82" y="224"/>
                  </a:lnTo>
                  <a:lnTo>
                    <a:pt x="89" y="251"/>
                  </a:lnTo>
                  <a:lnTo>
                    <a:pt x="99" y="276"/>
                  </a:lnTo>
                  <a:lnTo>
                    <a:pt x="112" y="293"/>
                  </a:lnTo>
                  <a:lnTo>
                    <a:pt x="134" y="311"/>
                  </a:lnTo>
                  <a:lnTo>
                    <a:pt x="160" y="323"/>
                  </a:lnTo>
                  <a:lnTo>
                    <a:pt x="188" y="326"/>
                  </a:lnTo>
                  <a:lnTo>
                    <a:pt x="216" y="323"/>
                  </a:lnTo>
                  <a:lnTo>
                    <a:pt x="238" y="316"/>
                  </a:lnTo>
                  <a:lnTo>
                    <a:pt x="254" y="308"/>
                  </a:lnTo>
                  <a:lnTo>
                    <a:pt x="264" y="342"/>
                  </a:lnTo>
                  <a:lnTo>
                    <a:pt x="243" y="353"/>
                  </a:lnTo>
                  <a:lnTo>
                    <a:pt x="216" y="362"/>
                  </a:lnTo>
                  <a:lnTo>
                    <a:pt x="183" y="365"/>
                  </a:lnTo>
                  <a:lnTo>
                    <a:pt x="151" y="362"/>
                  </a:lnTo>
                  <a:lnTo>
                    <a:pt x="121" y="352"/>
                  </a:lnTo>
                  <a:lnTo>
                    <a:pt x="95" y="337"/>
                  </a:lnTo>
                  <a:lnTo>
                    <a:pt x="73" y="316"/>
                  </a:lnTo>
                  <a:lnTo>
                    <a:pt x="55" y="290"/>
                  </a:lnTo>
                  <a:lnTo>
                    <a:pt x="42" y="259"/>
                  </a:lnTo>
                  <a:lnTo>
                    <a:pt x="34" y="224"/>
                  </a:lnTo>
                  <a:lnTo>
                    <a:pt x="0" y="224"/>
                  </a:lnTo>
                  <a:lnTo>
                    <a:pt x="0" y="196"/>
                  </a:lnTo>
                  <a:lnTo>
                    <a:pt x="31" y="196"/>
                  </a:lnTo>
                  <a:lnTo>
                    <a:pt x="31" y="188"/>
                  </a:lnTo>
                  <a:lnTo>
                    <a:pt x="31" y="175"/>
                  </a:lnTo>
                  <a:lnTo>
                    <a:pt x="32" y="164"/>
                  </a:lnTo>
                  <a:lnTo>
                    <a:pt x="0" y="164"/>
                  </a:lnTo>
                  <a:lnTo>
                    <a:pt x="0" y="136"/>
                  </a:lnTo>
                  <a:lnTo>
                    <a:pt x="35" y="136"/>
                  </a:lnTo>
                  <a:lnTo>
                    <a:pt x="45" y="100"/>
                  </a:lnTo>
                  <a:lnTo>
                    <a:pt x="61" y="69"/>
                  </a:lnTo>
                  <a:lnTo>
                    <a:pt x="81" y="45"/>
                  </a:lnTo>
                  <a:lnTo>
                    <a:pt x="102" y="26"/>
                  </a:lnTo>
                  <a:lnTo>
                    <a:pt x="128" y="11"/>
                  </a:lnTo>
                  <a:lnTo>
                    <a:pt x="155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11" name="Freeform 188"/>
            <p:cNvSpPr>
              <a:spLocks/>
            </p:cNvSpPr>
            <p:nvPr/>
          </p:nvSpPr>
          <p:spPr bwMode="auto">
            <a:xfrm>
              <a:off x="2411413" y="1373188"/>
              <a:ext cx="284163" cy="177800"/>
            </a:xfrm>
            <a:custGeom>
              <a:avLst/>
              <a:gdLst>
                <a:gd name="T0" fmla="*/ 153 w 179"/>
                <a:gd name="T1" fmla="*/ 0 h 112"/>
                <a:gd name="T2" fmla="*/ 179 w 179"/>
                <a:gd name="T3" fmla="*/ 26 h 112"/>
                <a:gd name="T4" fmla="*/ 179 w 179"/>
                <a:gd name="T5" fmla="*/ 54 h 112"/>
                <a:gd name="T6" fmla="*/ 26 w 179"/>
                <a:gd name="T7" fmla="*/ 54 h 112"/>
                <a:gd name="T8" fmla="*/ 31 w 179"/>
                <a:gd name="T9" fmla="*/ 76 h 112"/>
                <a:gd name="T10" fmla="*/ 38 w 179"/>
                <a:gd name="T11" fmla="*/ 96 h 112"/>
                <a:gd name="T12" fmla="*/ 48 w 179"/>
                <a:gd name="T13" fmla="*/ 112 h 112"/>
                <a:gd name="T14" fmla="*/ 38 w 179"/>
                <a:gd name="T15" fmla="*/ 106 h 112"/>
                <a:gd name="T16" fmla="*/ 30 w 179"/>
                <a:gd name="T17" fmla="*/ 97 h 112"/>
                <a:gd name="T18" fmla="*/ 17 w 179"/>
                <a:gd name="T19" fmla="*/ 80 h 112"/>
                <a:gd name="T20" fmla="*/ 7 w 179"/>
                <a:gd name="T21" fmla="*/ 55 h 112"/>
                <a:gd name="T22" fmla="*/ 0 w 179"/>
                <a:gd name="T23" fmla="*/ 28 h 112"/>
                <a:gd name="T24" fmla="*/ 153 w 179"/>
                <a:gd name="T25" fmla="*/ 28 h 112"/>
                <a:gd name="T26" fmla="*/ 153 w 179"/>
                <a:gd name="T2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" h="112">
                  <a:moveTo>
                    <a:pt x="153" y="0"/>
                  </a:moveTo>
                  <a:lnTo>
                    <a:pt x="179" y="26"/>
                  </a:lnTo>
                  <a:lnTo>
                    <a:pt x="179" y="54"/>
                  </a:lnTo>
                  <a:lnTo>
                    <a:pt x="26" y="54"/>
                  </a:lnTo>
                  <a:lnTo>
                    <a:pt x="31" y="76"/>
                  </a:lnTo>
                  <a:lnTo>
                    <a:pt x="38" y="96"/>
                  </a:lnTo>
                  <a:lnTo>
                    <a:pt x="48" y="112"/>
                  </a:lnTo>
                  <a:lnTo>
                    <a:pt x="38" y="106"/>
                  </a:lnTo>
                  <a:lnTo>
                    <a:pt x="30" y="97"/>
                  </a:lnTo>
                  <a:lnTo>
                    <a:pt x="17" y="80"/>
                  </a:lnTo>
                  <a:lnTo>
                    <a:pt x="7" y="55"/>
                  </a:lnTo>
                  <a:lnTo>
                    <a:pt x="0" y="28"/>
                  </a:lnTo>
                  <a:lnTo>
                    <a:pt x="153" y="28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12" name="Freeform 189"/>
            <p:cNvSpPr>
              <a:spLocks/>
            </p:cNvSpPr>
            <p:nvPr/>
          </p:nvSpPr>
          <p:spPr bwMode="auto">
            <a:xfrm>
              <a:off x="2405063" y="1277938"/>
              <a:ext cx="290513" cy="95250"/>
            </a:xfrm>
            <a:custGeom>
              <a:avLst/>
              <a:gdLst>
                <a:gd name="T0" fmla="*/ 157 w 183"/>
                <a:gd name="T1" fmla="*/ 0 h 60"/>
                <a:gd name="T2" fmla="*/ 183 w 183"/>
                <a:gd name="T3" fmla="*/ 26 h 60"/>
                <a:gd name="T4" fmla="*/ 183 w 183"/>
                <a:gd name="T5" fmla="*/ 54 h 60"/>
                <a:gd name="T6" fmla="*/ 27 w 183"/>
                <a:gd name="T7" fmla="*/ 54 h 60"/>
                <a:gd name="T8" fmla="*/ 27 w 183"/>
                <a:gd name="T9" fmla="*/ 60 h 60"/>
                <a:gd name="T10" fmla="*/ 0 w 183"/>
                <a:gd name="T11" fmla="*/ 60 h 60"/>
                <a:gd name="T12" fmla="*/ 0 w 183"/>
                <a:gd name="T13" fmla="*/ 50 h 60"/>
                <a:gd name="T14" fmla="*/ 1 w 183"/>
                <a:gd name="T15" fmla="*/ 39 h 60"/>
                <a:gd name="T16" fmla="*/ 1 w 183"/>
                <a:gd name="T17" fmla="*/ 28 h 60"/>
                <a:gd name="T18" fmla="*/ 157 w 183"/>
                <a:gd name="T19" fmla="*/ 28 h 60"/>
                <a:gd name="T20" fmla="*/ 157 w 183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60">
                  <a:moveTo>
                    <a:pt x="157" y="0"/>
                  </a:moveTo>
                  <a:lnTo>
                    <a:pt x="183" y="26"/>
                  </a:lnTo>
                  <a:lnTo>
                    <a:pt x="183" y="54"/>
                  </a:lnTo>
                  <a:lnTo>
                    <a:pt x="27" y="54"/>
                  </a:lnTo>
                  <a:lnTo>
                    <a:pt x="27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39"/>
                  </a:lnTo>
                  <a:lnTo>
                    <a:pt x="1" y="28"/>
                  </a:lnTo>
                  <a:lnTo>
                    <a:pt x="157" y="2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13" name="Freeform 190"/>
            <p:cNvSpPr>
              <a:spLocks/>
            </p:cNvSpPr>
            <p:nvPr/>
          </p:nvSpPr>
          <p:spPr bwMode="auto">
            <a:xfrm>
              <a:off x="2281238" y="1322388"/>
              <a:ext cx="50800" cy="41275"/>
            </a:xfrm>
            <a:custGeom>
              <a:avLst/>
              <a:gdLst>
                <a:gd name="T0" fmla="*/ 0 w 32"/>
                <a:gd name="T1" fmla="*/ 0 h 26"/>
                <a:gd name="T2" fmla="*/ 32 w 32"/>
                <a:gd name="T3" fmla="*/ 0 h 26"/>
                <a:gd name="T4" fmla="*/ 31 w 32"/>
                <a:gd name="T5" fmla="*/ 11 h 26"/>
                <a:gd name="T6" fmla="*/ 31 w 32"/>
                <a:gd name="T7" fmla="*/ 24 h 26"/>
                <a:gd name="T8" fmla="*/ 31 w 32"/>
                <a:gd name="T9" fmla="*/ 26 h 26"/>
                <a:gd name="T10" fmla="*/ 26 w 32"/>
                <a:gd name="T11" fmla="*/ 26 h 26"/>
                <a:gd name="T12" fmla="*/ 0 w 3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lnTo>
                    <a:pt x="32" y="0"/>
                  </a:lnTo>
                  <a:lnTo>
                    <a:pt x="31" y="11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14" name="Freeform 191"/>
            <p:cNvSpPr>
              <a:spLocks/>
            </p:cNvSpPr>
            <p:nvPr/>
          </p:nvSpPr>
          <p:spPr bwMode="auto">
            <a:xfrm>
              <a:off x="2427288" y="1550988"/>
              <a:ext cx="314325" cy="131763"/>
            </a:xfrm>
            <a:custGeom>
              <a:avLst/>
              <a:gdLst>
                <a:gd name="T0" fmla="*/ 162 w 198"/>
                <a:gd name="T1" fmla="*/ 0 h 83"/>
                <a:gd name="T2" fmla="*/ 188 w 198"/>
                <a:gd name="T3" fmla="*/ 26 h 83"/>
                <a:gd name="T4" fmla="*/ 198 w 198"/>
                <a:gd name="T5" fmla="*/ 60 h 83"/>
                <a:gd name="T6" fmla="*/ 177 w 198"/>
                <a:gd name="T7" fmla="*/ 71 h 83"/>
                <a:gd name="T8" fmla="*/ 150 w 198"/>
                <a:gd name="T9" fmla="*/ 80 h 83"/>
                <a:gd name="T10" fmla="*/ 117 w 198"/>
                <a:gd name="T11" fmla="*/ 83 h 83"/>
                <a:gd name="T12" fmla="*/ 85 w 198"/>
                <a:gd name="T13" fmla="*/ 80 h 83"/>
                <a:gd name="T14" fmla="*/ 55 w 198"/>
                <a:gd name="T15" fmla="*/ 70 h 83"/>
                <a:gd name="T16" fmla="*/ 29 w 198"/>
                <a:gd name="T17" fmla="*/ 55 h 83"/>
                <a:gd name="T18" fmla="*/ 7 w 198"/>
                <a:gd name="T19" fmla="*/ 34 h 83"/>
                <a:gd name="T20" fmla="*/ 0 w 198"/>
                <a:gd name="T21" fmla="*/ 28 h 83"/>
                <a:gd name="T22" fmla="*/ 28 w 198"/>
                <a:gd name="T23" fmla="*/ 44 h 83"/>
                <a:gd name="T24" fmla="*/ 59 w 198"/>
                <a:gd name="T25" fmla="*/ 54 h 83"/>
                <a:gd name="T26" fmla="*/ 91 w 198"/>
                <a:gd name="T27" fmla="*/ 57 h 83"/>
                <a:gd name="T28" fmla="*/ 124 w 198"/>
                <a:gd name="T29" fmla="*/ 54 h 83"/>
                <a:gd name="T30" fmla="*/ 151 w 198"/>
                <a:gd name="T31" fmla="*/ 45 h 83"/>
                <a:gd name="T32" fmla="*/ 172 w 198"/>
                <a:gd name="T33" fmla="*/ 34 h 83"/>
                <a:gd name="T34" fmla="*/ 162 w 198"/>
                <a:gd name="T3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83">
                  <a:moveTo>
                    <a:pt x="162" y="0"/>
                  </a:moveTo>
                  <a:lnTo>
                    <a:pt x="188" y="26"/>
                  </a:lnTo>
                  <a:lnTo>
                    <a:pt x="198" y="60"/>
                  </a:lnTo>
                  <a:lnTo>
                    <a:pt x="177" y="71"/>
                  </a:lnTo>
                  <a:lnTo>
                    <a:pt x="150" y="80"/>
                  </a:lnTo>
                  <a:lnTo>
                    <a:pt x="117" y="83"/>
                  </a:lnTo>
                  <a:lnTo>
                    <a:pt x="85" y="80"/>
                  </a:lnTo>
                  <a:lnTo>
                    <a:pt x="55" y="70"/>
                  </a:lnTo>
                  <a:lnTo>
                    <a:pt x="29" y="5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28" y="44"/>
                  </a:lnTo>
                  <a:lnTo>
                    <a:pt x="59" y="54"/>
                  </a:lnTo>
                  <a:lnTo>
                    <a:pt x="91" y="57"/>
                  </a:lnTo>
                  <a:lnTo>
                    <a:pt x="124" y="54"/>
                  </a:lnTo>
                  <a:lnTo>
                    <a:pt x="151" y="45"/>
                  </a:lnTo>
                  <a:lnTo>
                    <a:pt x="172" y="34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15" name="Freeform 192"/>
            <p:cNvSpPr>
              <a:spLocks/>
            </p:cNvSpPr>
            <p:nvPr/>
          </p:nvSpPr>
          <p:spPr bwMode="auto">
            <a:xfrm>
              <a:off x="2414588" y="1090613"/>
              <a:ext cx="319088" cy="187325"/>
            </a:xfrm>
            <a:custGeom>
              <a:avLst/>
              <a:gdLst>
                <a:gd name="T0" fmla="*/ 175 w 201"/>
                <a:gd name="T1" fmla="*/ 0 h 118"/>
                <a:gd name="T2" fmla="*/ 201 w 201"/>
                <a:gd name="T3" fmla="*/ 26 h 118"/>
                <a:gd name="T4" fmla="*/ 192 w 201"/>
                <a:gd name="T5" fmla="*/ 61 h 118"/>
                <a:gd name="T6" fmla="*/ 175 w 201"/>
                <a:gd name="T7" fmla="*/ 53 h 118"/>
                <a:gd name="T8" fmla="*/ 154 w 201"/>
                <a:gd name="T9" fmla="*/ 48 h 118"/>
                <a:gd name="T10" fmla="*/ 130 w 201"/>
                <a:gd name="T11" fmla="*/ 45 h 118"/>
                <a:gd name="T12" fmla="*/ 102 w 201"/>
                <a:gd name="T13" fmla="*/ 50 h 118"/>
                <a:gd name="T14" fmla="*/ 80 w 201"/>
                <a:gd name="T15" fmla="*/ 60 h 118"/>
                <a:gd name="T16" fmla="*/ 58 w 201"/>
                <a:gd name="T17" fmla="*/ 76 h 118"/>
                <a:gd name="T18" fmla="*/ 44 w 201"/>
                <a:gd name="T19" fmla="*/ 95 h 118"/>
                <a:gd name="T20" fmla="*/ 33 w 201"/>
                <a:gd name="T21" fmla="*/ 118 h 118"/>
                <a:gd name="T22" fmla="*/ 0 w 201"/>
                <a:gd name="T23" fmla="*/ 118 h 118"/>
                <a:gd name="T24" fmla="*/ 7 w 201"/>
                <a:gd name="T25" fmla="*/ 92 h 118"/>
                <a:gd name="T26" fmla="*/ 18 w 201"/>
                <a:gd name="T27" fmla="*/ 68 h 118"/>
                <a:gd name="T28" fmla="*/ 33 w 201"/>
                <a:gd name="T29" fmla="*/ 50 h 118"/>
                <a:gd name="T30" fmla="*/ 54 w 201"/>
                <a:gd name="T31" fmla="*/ 34 h 118"/>
                <a:gd name="T32" fmla="*/ 76 w 201"/>
                <a:gd name="T33" fmla="*/ 24 h 118"/>
                <a:gd name="T34" fmla="*/ 104 w 201"/>
                <a:gd name="T35" fmla="*/ 21 h 118"/>
                <a:gd name="T36" fmla="*/ 128 w 201"/>
                <a:gd name="T37" fmla="*/ 22 h 118"/>
                <a:gd name="T38" fmla="*/ 149 w 201"/>
                <a:gd name="T39" fmla="*/ 27 h 118"/>
                <a:gd name="T40" fmla="*/ 166 w 201"/>
                <a:gd name="T41" fmla="*/ 35 h 118"/>
                <a:gd name="T42" fmla="*/ 175 w 201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1" h="118">
                  <a:moveTo>
                    <a:pt x="175" y="0"/>
                  </a:moveTo>
                  <a:lnTo>
                    <a:pt x="201" y="26"/>
                  </a:lnTo>
                  <a:lnTo>
                    <a:pt x="192" y="61"/>
                  </a:lnTo>
                  <a:lnTo>
                    <a:pt x="175" y="53"/>
                  </a:lnTo>
                  <a:lnTo>
                    <a:pt x="154" y="48"/>
                  </a:lnTo>
                  <a:lnTo>
                    <a:pt x="130" y="45"/>
                  </a:lnTo>
                  <a:lnTo>
                    <a:pt x="102" y="50"/>
                  </a:lnTo>
                  <a:lnTo>
                    <a:pt x="80" y="60"/>
                  </a:lnTo>
                  <a:lnTo>
                    <a:pt x="58" y="76"/>
                  </a:lnTo>
                  <a:lnTo>
                    <a:pt x="44" y="95"/>
                  </a:lnTo>
                  <a:lnTo>
                    <a:pt x="33" y="118"/>
                  </a:lnTo>
                  <a:lnTo>
                    <a:pt x="0" y="118"/>
                  </a:lnTo>
                  <a:lnTo>
                    <a:pt x="7" y="92"/>
                  </a:lnTo>
                  <a:lnTo>
                    <a:pt x="18" y="68"/>
                  </a:lnTo>
                  <a:lnTo>
                    <a:pt x="33" y="50"/>
                  </a:lnTo>
                  <a:lnTo>
                    <a:pt x="54" y="34"/>
                  </a:lnTo>
                  <a:lnTo>
                    <a:pt x="76" y="24"/>
                  </a:lnTo>
                  <a:lnTo>
                    <a:pt x="104" y="21"/>
                  </a:lnTo>
                  <a:lnTo>
                    <a:pt x="128" y="22"/>
                  </a:lnTo>
                  <a:lnTo>
                    <a:pt x="149" y="27"/>
                  </a:lnTo>
                  <a:lnTo>
                    <a:pt x="166" y="3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16" name="Freeform 193"/>
            <p:cNvSpPr>
              <a:spLocks/>
            </p:cNvSpPr>
            <p:nvPr/>
          </p:nvSpPr>
          <p:spPr bwMode="auto">
            <a:xfrm>
              <a:off x="2281238" y="1417638"/>
              <a:ext cx="61913" cy="41275"/>
            </a:xfrm>
            <a:custGeom>
              <a:avLst/>
              <a:gdLst>
                <a:gd name="T0" fmla="*/ 0 w 39"/>
                <a:gd name="T1" fmla="*/ 0 h 26"/>
                <a:gd name="T2" fmla="*/ 34 w 39"/>
                <a:gd name="T3" fmla="*/ 0 h 26"/>
                <a:gd name="T4" fmla="*/ 35 w 39"/>
                <a:gd name="T5" fmla="*/ 13 h 26"/>
                <a:gd name="T6" fmla="*/ 39 w 39"/>
                <a:gd name="T7" fmla="*/ 26 h 26"/>
                <a:gd name="T8" fmla="*/ 26 w 39"/>
                <a:gd name="T9" fmla="*/ 26 h 26"/>
                <a:gd name="T10" fmla="*/ 0 w 3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6">
                  <a:moveTo>
                    <a:pt x="0" y="0"/>
                  </a:moveTo>
                  <a:lnTo>
                    <a:pt x="34" y="0"/>
                  </a:lnTo>
                  <a:lnTo>
                    <a:pt x="35" y="13"/>
                  </a:lnTo>
                  <a:lnTo>
                    <a:pt x="39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717" name="Groep 716"/>
          <p:cNvGrpSpPr/>
          <p:nvPr/>
        </p:nvGrpSpPr>
        <p:grpSpPr>
          <a:xfrm>
            <a:off x="7835841" y="5451107"/>
            <a:ext cx="305973" cy="306454"/>
            <a:chOff x="2066925" y="871538"/>
            <a:chExt cx="1008063" cy="1009651"/>
          </a:xfrm>
        </p:grpSpPr>
        <p:sp>
          <p:nvSpPr>
            <p:cNvPr id="718" name="Freeform 183"/>
            <p:cNvSpPr>
              <a:spLocks/>
            </p:cNvSpPr>
            <p:nvPr/>
          </p:nvSpPr>
          <p:spPr bwMode="auto">
            <a:xfrm>
              <a:off x="2066925" y="871538"/>
              <a:ext cx="960438" cy="960438"/>
            </a:xfrm>
            <a:custGeom>
              <a:avLst/>
              <a:gdLst>
                <a:gd name="T0" fmla="*/ 302 w 605"/>
                <a:gd name="T1" fmla="*/ 0 h 605"/>
                <a:gd name="T2" fmla="*/ 357 w 605"/>
                <a:gd name="T3" fmla="*/ 5 h 605"/>
                <a:gd name="T4" fmla="*/ 407 w 605"/>
                <a:gd name="T5" fmla="*/ 19 h 605"/>
                <a:gd name="T6" fmla="*/ 456 w 605"/>
                <a:gd name="T7" fmla="*/ 42 h 605"/>
                <a:gd name="T8" fmla="*/ 498 w 605"/>
                <a:gd name="T9" fmla="*/ 71 h 605"/>
                <a:gd name="T10" fmla="*/ 534 w 605"/>
                <a:gd name="T11" fmla="*/ 107 h 605"/>
                <a:gd name="T12" fmla="*/ 563 w 605"/>
                <a:gd name="T13" fmla="*/ 149 h 605"/>
                <a:gd name="T14" fmla="*/ 586 w 605"/>
                <a:gd name="T15" fmla="*/ 198 h 605"/>
                <a:gd name="T16" fmla="*/ 600 w 605"/>
                <a:gd name="T17" fmla="*/ 248 h 605"/>
                <a:gd name="T18" fmla="*/ 605 w 605"/>
                <a:gd name="T19" fmla="*/ 303 h 605"/>
                <a:gd name="T20" fmla="*/ 600 w 605"/>
                <a:gd name="T21" fmla="*/ 357 h 605"/>
                <a:gd name="T22" fmla="*/ 586 w 605"/>
                <a:gd name="T23" fmla="*/ 409 h 605"/>
                <a:gd name="T24" fmla="*/ 563 w 605"/>
                <a:gd name="T25" fmla="*/ 456 h 605"/>
                <a:gd name="T26" fmla="*/ 534 w 605"/>
                <a:gd name="T27" fmla="*/ 498 h 605"/>
                <a:gd name="T28" fmla="*/ 498 w 605"/>
                <a:gd name="T29" fmla="*/ 534 h 605"/>
                <a:gd name="T30" fmla="*/ 456 w 605"/>
                <a:gd name="T31" fmla="*/ 563 h 605"/>
                <a:gd name="T32" fmla="*/ 407 w 605"/>
                <a:gd name="T33" fmla="*/ 585 h 605"/>
                <a:gd name="T34" fmla="*/ 357 w 605"/>
                <a:gd name="T35" fmla="*/ 600 h 605"/>
                <a:gd name="T36" fmla="*/ 302 w 605"/>
                <a:gd name="T37" fmla="*/ 605 h 605"/>
                <a:gd name="T38" fmla="*/ 248 w 605"/>
                <a:gd name="T39" fmla="*/ 600 h 605"/>
                <a:gd name="T40" fmla="*/ 196 w 605"/>
                <a:gd name="T41" fmla="*/ 585 h 605"/>
                <a:gd name="T42" fmla="*/ 149 w 605"/>
                <a:gd name="T43" fmla="*/ 563 h 605"/>
                <a:gd name="T44" fmla="*/ 107 w 605"/>
                <a:gd name="T45" fmla="*/ 534 h 605"/>
                <a:gd name="T46" fmla="*/ 71 w 605"/>
                <a:gd name="T47" fmla="*/ 498 h 605"/>
                <a:gd name="T48" fmla="*/ 41 w 605"/>
                <a:gd name="T49" fmla="*/ 456 h 605"/>
                <a:gd name="T50" fmla="*/ 19 w 605"/>
                <a:gd name="T51" fmla="*/ 409 h 605"/>
                <a:gd name="T52" fmla="*/ 5 w 605"/>
                <a:gd name="T53" fmla="*/ 357 h 605"/>
                <a:gd name="T54" fmla="*/ 0 w 605"/>
                <a:gd name="T55" fmla="*/ 303 h 605"/>
                <a:gd name="T56" fmla="*/ 5 w 605"/>
                <a:gd name="T57" fmla="*/ 248 h 605"/>
                <a:gd name="T58" fmla="*/ 19 w 605"/>
                <a:gd name="T59" fmla="*/ 198 h 605"/>
                <a:gd name="T60" fmla="*/ 41 w 605"/>
                <a:gd name="T61" fmla="*/ 149 h 605"/>
                <a:gd name="T62" fmla="*/ 71 w 605"/>
                <a:gd name="T63" fmla="*/ 107 h 605"/>
                <a:gd name="T64" fmla="*/ 107 w 605"/>
                <a:gd name="T65" fmla="*/ 71 h 605"/>
                <a:gd name="T66" fmla="*/ 149 w 605"/>
                <a:gd name="T67" fmla="*/ 42 h 605"/>
                <a:gd name="T68" fmla="*/ 196 w 605"/>
                <a:gd name="T69" fmla="*/ 19 h 605"/>
                <a:gd name="T70" fmla="*/ 248 w 605"/>
                <a:gd name="T71" fmla="*/ 5 h 605"/>
                <a:gd name="T72" fmla="*/ 302 w 605"/>
                <a:gd name="T7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5" h="605">
                  <a:moveTo>
                    <a:pt x="302" y="0"/>
                  </a:moveTo>
                  <a:lnTo>
                    <a:pt x="357" y="5"/>
                  </a:lnTo>
                  <a:lnTo>
                    <a:pt x="407" y="19"/>
                  </a:lnTo>
                  <a:lnTo>
                    <a:pt x="456" y="42"/>
                  </a:lnTo>
                  <a:lnTo>
                    <a:pt x="498" y="71"/>
                  </a:lnTo>
                  <a:lnTo>
                    <a:pt x="534" y="107"/>
                  </a:lnTo>
                  <a:lnTo>
                    <a:pt x="563" y="149"/>
                  </a:lnTo>
                  <a:lnTo>
                    <a:pt x="586" y="198"/>
                  </a:lnTo>
                  <a:lnTo>
                    <a:pt x="600" y="248"/>
                  </a:lnTo>
                  <a:lnTo>
                    <a:pt x="605" y="303"/>
                  </a:lnTo>
                  <a:lnTo>
                    <a:pt x="600" y="357"/>
                  </a:lnTo>
                  <a:lnTo>
                    <a:pt x="586" y="409"/>
                  </a:lnTo>
                  <a:lnTo>
                    <a:pt x="563" y="456"/>
                  </a:lnTo>
                  <a:lnTo>
                    <a:pt x="534" y="498"/>
                  </a:lnTo>
                  <a:lnTo>
                    <a:pt x="498" y="534"/>
                  </a:lnTo>
                  <a:lnTo>
                    <a:pt x="456" y="563"/>
                  </a:lnTo>
                  <a:lnTo>
                    <a:pt x="407" y="585"/>
                  </a:lnTo>
                  <a:lnTo>
                    <a:pt x="357" y="600"/>
                  </a:lnTo>
                  <a:lnTo>
                    <a:pt x="302" y="605"/>
                  </a:lnTo>
                  <a:lnTo>
                    <a:pt x="248" y="600"/>
                  </a:lnTo>
                  <a:lnTo>
                    <a:pt x="196" y="585"/>
                  </a:lnTo>
                  <a:lnTo>
                    <a:pt x="149" y="563"/>
                  </a:lnTo>
                  <a:lnTo>
                    <a:pt x="107" y="534"/>
                  </a:lnTo>
                  <a:lnTo>
                    <a:pt x="71" y="498"/>
                  </a:lnTo>
                  <a:lnTo>
                    <a:pt x="41" y="456"/>
                  </a:lnTo>
                  <a:lnTo>
                    <a:pt x="19" y="409"/>
                  </a:lnTo>
                  <a:lnTo>
                    <a:pt x="5" y="357"/>
                  </a:lnTo>
                  <a:lnTo>
                    <a:pt x="0" y="303"/>
                  </a:lnTo>
                  <a:lnTo>
                    <a:pt x="5" y="248"/>
                  </a:lnTo>
                  <a:lnTo>
                    <a:pt x="19" y="198"/>
                  </a:lnTo>
                  <a:lnTo>
                    <a:pt x="41" y="149"/>
                  </a:lnTo>
                  <a:lnTo>
                    <a:pt x="71" y="107"/>
                  </a:lnTo>
                  <a:lnTo>
                    <a:pt x="107" y="71"/>
                  </a:lnTo>
                  <a:lnTo>
                    <a:pt x="149" y="42"/>
                  </a:lnTo>
                  <a:lnTo>
                    <a:pt x="196" y="19"/>
                  </a:lnTo>
                  <a:lnTo>
                    <a:pt x="248" y="5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19" name="Freeform 184"/>
            <p:cNvSpPr>
              <a:spLocks/>
            </p:cNvSpPr>
            <p:nvPr/>
          </p:nvSpPr>
          <p:spPr bwMode="auto">
            <a:xfrm>
              <a:off x="2152650" y="955676"/>
              <a:ext cx="790575" cy="790575"/>
            </a:xfrm>
            <a:custGeom>
              <a:avLst/>
              <a:gdLst>
                <a:gd name="T0" fmla="*/ 248 w 498"/>
                <a:gd name="T1" fmla="*/ 0 h 498"/>
                <a:gd name="T2" fmla="*/ 298 w 498"/>
                <a:gd name="T3" fmla="*/ 5 h 498"/>
                <a:gd name="T4" fmla="*/ 345 w 498"/>
                <a:gd name="T5" fmla="*/ 20 h 498"/>
                <a:gd name="T6" fmla="*/ 387 w 498"/>
                <a:gd name="T7" fmla="*/ 42 h 498"/>
                <a:gd name="T8" fmla="*/ 425 w 498"/>
                <a:gd name="T9" fmla="*/ 73 h 498"/>
                <a:gd name="T10" fmla="*/ 456 w 498"/>
                <a:gd name="T11" fmla="*/ 111 h 498"/>
                <a:gd name="T12" fmla="*/ 478 w 498"/>
                <a:gd name="T13" fmla="*/ 153 h 498"/>
                <a:gd name="T14" fmla="*/ 493 w 498"/>
                <a:gd name="T15" fmla="*/ 200 h 498"/>
                <a:gd name="T16" fmla="*/ 498 w 498"/>
                <a:gd name="T17" fmla="*/ 250 h 498"/>
                <a:gd name="T18" fmla="*/ 493 w 498"/>
                <a:gd name="T19" fmla="*/ 299 h 498"/>
                <a:gd name="T20" fmla="*/ 478 w 498"/>
                <a:gd name="T21" fmla="*/ 346 h 498"/>
                <a:gd name="T22" fmla="*/ 456 w 498"/>
                <a:gd name="T23" fmla="*/ 388 h 498"/>
                <a:gd name="T24" fmla="*/ 425 w 498"/>
                <a:gd name="T25" fmla="*/ 425 h 498"/>
                <a:gd name="T26" fmla="*/ 387 w 498"/>
                <a:gd name="T27" fmla="*/ 456 h 498"/>
                <a:gd name="T28" fmla="*/ 345 w 498"/>
                <a:gd name="T29" fmla="*/ 479 h 498"/>
                <a:gd name="T30" fmla="*/ 298 w 498"/>
                <a:gd name="T31" fmla="*/ 493 h 498"/>
                <a:gd name="T32" fmla="*/ 248 w 498"/>
                <a:gd name="T33" fmla="*/ 498 h 498"/>
                <a:gd name="T34" fmla="*/ 199 w 498"/>
                <a:gd name="T35" fmla="*/ 493 h 498"/>
                <a:gd name="T36" fmla="*/ 152 w 498"/>
                <a:gd name="T37" fmla="*/ 479 h 498"/>
                <a:gd name="T38" fmla="*/ 110 w 498"/>
                <a:gd name="T39" fmla="*/ 456 h 498"/>
                <a:gd name="T40" fmla="*/ 73 w 498"/>
                <a:gd name="T41" fmla="*/ 425 h 498"/>
                <a:gd name="T42" fmla="*/ 42 w 498"/>
                <a:gd name="T43" fmla="*/ 388 h 498"/>
                <a:gd name="T44" fmla="*/ 19 w 498"/>
                <a:gd name="T45" fmla="*/ 346 h 498"/>
                <a:gd name="T46" fmla="*/ 4 w 498"/>
                <a:gd name="T47" fmla="*/ 299 h 498"/>
                <a:gd name="T48" fmla="*/ 0 w 498"/>
                <a:gd name="T49" fmla="*/ 250 h 498"/>
                <a:gd name="T50" fmla="*/ 4 w 498"/>
                <a:gd name="T51" fmla="*/ 200 h 498"/>
                <a:gd name="T52" fmla="*/ 19 w 498"/>
                <a:gd name="T53" fmla="*/ 153 h 498"/>
                <a:gd name="T54" fmla="*/ 42 w 498"/>
                <a:gd name="T55" fmla="*/ 111 h 498"/>
                <a:gd name="T56" fmla="*/ 73 w 498"/>
                <a:gd name="T57" fmla="*/ 73 h 498"/>
                <a:gd name="T58" fmla="*/ 110 w 498"/>
                <a:gd name="T59" fmla="*/ 42 h 498"/>
                <a:gd name="T60" fmla="*/ 152 w 498"/>
                <a:gd name="T61" fmla="*/ 20 h 498"/>
                <a:gd name="T62" fmla="*/ 199 w 498"/>
                <a:gd name="T63" fmla="*/ 5 h 498"/>
                <a:gd name="T64" fmla="*/ 248 w 498"/>
                <a:gd name="T6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8" h="498">
                  <a:moveTo>
                    <a:pt x="248" y="0"/>
                  </a:moveTo>
                  <a:lnTo>
                    <a:pt x="298" y="5"/>
                  </a:lnTo>
                  <a:lnTo>
                    <a:pt x="345" y="20"/>
                  </a:lnTo>
                  <a:lnTo>
                    <a:pt x="387" y="42"/>
                  </a:lnTo>
                  <a:lnTo>
                    <a:pt x="425" y="73"/>
                  </a:lnTo>
                  <a:lnTo>
                    <a:pt x="456" y="111"/>
                  </a:lnTo>
                  <a:lnTo>
                    <a:pt x="478" y="153"/>
                  </a:lnTo>
                  <a:lnTo>
                    <a:pt x="493" y="200"/>
                  </a:lnTo>
                  <a:lnTo>
                    <a:pt x="498" y="250"/>
                  </a:lnTo>
                  <a:lnTo>
                    <a:pt x="493" y="299"/>
                  </a:lnTo>
                  <a:lnTo>
                    <a:pt x="478" y="346"/>
                  </a:lnTo>
                  <a:lnTo>
                    <a:pt x="456" y="388"/>
                  </a:lnTo>
                  <a:lnTo>
                    <a:pt x="425" y="425"/>
                  </a:lnTo>
                  <a:lnTo>
                    <a:pt x="387" y="456"/>
                  </a:lnTo>
                  <a:lnTo>
                    <a:pt x="345" y="479"/>
                  </a:lnTo>
                  <a:lnTo>
                    <a:pt x="298" y="493"/>
                  </a:lnTo>
                  <a:lnTo>
                    <a:pt x="248" y="498"/>
                  </a:lnTo>
                  <a:lnTo>
                    <a:pt x="199" y="493"/>
                  </a:lnTo>
                  <a:lnTo>
                    <a:pt x="152" y="479"/>
                  </a:lnTo>
                  <a:lnTo>
                    <a:pt x="110" y="456"/>
                  </a:lnTo>
                  <a:lnTo>
                    <a:pt x="73" y="425"/>
                  </a:lnTo>
                  <a:lnTo>
                    <a:pt x="42" y="388"/>
                  </a:lnTo>
                  <a:lnTo>
                    <a:pt x="19" y="346"/>
                  </a:lnTo>
                  <a:lnTo>
                    <a:pt x="4" y="299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20" name="Freeform 185"/>
            <p:cNvSpPr>
              <a:spLocks/>
            </p:cNvSpPr>
            <p:nvPr/>
          </p:nvSpPr>
          <p:spPr bwMode="auto">
            <a:xfrm>
              <a:off x="2232025" y="1035051"/>
              <a:ext cx="842963" cy="846138"/>
            </a:xfrm>
            <a:custGeom>
              <a:avLst/>
              <a:gdLst>
                <a:gd name="T0" fmla="*/ 427 w 531"/>
                <a:gd name="T1" fmla="*/ 0 h 533"/>
                <a:gd name="T2" fmla="*/ 462 w 531"/>
                <a:gd name="T3" fmla="*/ 38 h 533"/>
                <a:gd name="T4" fmla="*/ 492 w 531"/>
                <a:gd name="T5" fmla="*/ 80 h 533"/>
                <a:gd name="T6" fmla="*/ 513 w 531"/>
                <a:gd name="T7" fmla="*/ 125 h 533"/>
                <a:gd name="T8" fmla="*/ 527 w 531"/>
                <a:gd name="T9" fmla="*/ 176 h 533"/>
                <a:gd name="T10" fmla="*/ 531 w 531"/>
                <a:gd name="T11" fmla="*/ 229 h 533"/>
                <a:gd name="T12" fmla="*/ 526 w 531"/>
                <a:gd name="T13" fmla="*/ 284 h 533"/>
                <a:gd name="T14" fmla="*/ 513 w 531"/>
                <a:gd name="T15" fmla="*/ 335 h 533"/>
                <a:gd name="T16" fmla="*/ 490 w 531"/>
                <a:gd name="T17" fmla="*/ 382 h 533"/>
                <a:gd name="T18" fmla="*/ 461 w 531"/>
                <a:gd name="T19" fmla="*/ 424 h 533"/>
                <a:gd name="T20" fmla="*/ 423 w 531"/>
                <a:gd name="T21" fmla="*/ 461 h 533"/>
                <a:gd name="T22" fmla="*/ 381 w 531"/>
                <a:gd name="T23" fmla="*/ 491 h 533"/>
                <a:gd name="T24" fmla="*/ 334 w 531"/>
                <a:gd name="T25" fmla="*/ 513 h 533"/>
                <a:gd name="T26" fmla="*/ 282 w 531"/>
                <a:gd name="T27" fmla="*/ 528 h 533"/>
                <a:gd name="T28" fmla="*/ 229 w 531"/>
                <a:gd name="T29" fmla="*/ 533 h 533"/>
                <a:gd name="T30" fmla="*/ 175 w 531"/>
                <a:gd name="T31" fmla="*/ 528 h 533"/>
                <a:gd name="T32" fmla="*/ 125 w 531"/>
                <a:gd name="T33" fmla="*/ 513 h 533"/>
                <a:gd name="T34" fmla="*/ 78 w 531"/>
                <a:gd name="T35" fmla="*/ 492 h 533"/>
                <a:gd name="T36" fmla="*/ 37 w 531"/>
                <a:gd name="T37" fmla="*/ 463 h 533"/>
                <a:gd name="T38" fmla="*/ 0 w 531"/>
                <a:gd name="T39" fmla="*/ 427 h 533"/>
                <a:gd name="T40" fmla="*/ 44 w 531"/>
                <a:gd name="T41" fmla="*/ 458 h 533"/>
                <a:gd name="T42" fmla="*/ 91 w 531"/>
                <a:gd name="T43" fmla="*/ 482 h 533"/>
                <a:gd name="T44" fmla="*/ 143 w 531"/>
                <a:gd name="T45" fmla="*/ 497 h 533"/>
                <a:gd name="T46" fmla="*/ 198 w 531"/>
                <a:gd name="T47" fmla="*/ 502 h 533"/>
                <a:gd name="T48" fmla="*/ 253 w 531"/>
                <a:gd name="T49" fmla="*/ 497 h 533"/>
                <a:gd name="T50" fmla="*/ 303 w 531"/>
                <a:gd name="T51" fmla="*/ 482 h 533"/>
                <a:gd name="T52" fmla="*/ 352 w 531"/>
                <a:gd name="T53" fmla="*/ 460 h 533"/>
                <a:gd name="T54" fmla="*/ 394 w 531"/>
                <a:gd name="T55" fmla="*/ 431 h 533"/>
                <a:gd name="T56" fmla="*/ 430 w 531"/>
                <a:gd name="T57" fmla="*/ 395 h 533"/>
                <a:gd name="T58" fmla="*/ 459 w 531"/>
                <a:gd name="T59" fmla="*/ 353 h 533"/>
                <a:gd name="T60" fmla="*/ 482 w 531"/>
                <a:gd name="T61" fmla="*/ 306 h 533"/>
                <a:gd name="T62" fmla="*/ 496 w 531"/>
                <a:gd name="T63" fmla="*/ 254 h 533"/>
                <a:gd name="T64" fmla="*/ 501 w 531"/>
                <a:gd name="T65" fmla="*/ 200 h 533"/>
                <a:gd name="T66" fmla="*/ 496 w 531"/>
                <a:gd name="T67" fmla="*/ 143 h 533"/>
                <a:gd name="T68" fmla="*/ 482 w 531"/>
                <a:gd name="T69" fmla="*/ 91 h 533"/>
                <a:gd name="T70" fmla="*/ 458 w 531"/>
                <a:gd name="T71" fmla="*/ 44 h 533"/>
                <a:gd name="T72" fmla="*/ 427 w 531"/>
                <a:gd name="T73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1" h="533">
                  <a:moveTo>
                    <a:pt x="427" y="0"/>
                  </a:moveTo>
                  <a:lnTo>
                    <a:pt x="462" y="38"/>
                  </a:lnTo>
                  <a:lnTo>
                    <a:pt x="492" y="80"/>
                  </a:lnTo>
                  <a:lnTo>
                    <a:pt x="513" y="125"/>
                  </a:lnTo>
                  <a:lnTo>
                    <a:pt x="527" y="176"/>
                  </a:lnTo>
                  <a:lnTo>
                    <a:pt x="531" y="229"/>
                  </a:lnTo>
                  <a:lnTo>
                    <a:pt x="526" y="284"/>
                  </a:lnTo>
                  <a:lnTo>
                    <a:pt x="513" y="335"/>
                  </a:lnTo>
                  <a:lnTo>
                    <a:pt x="490" y="382"/>
                  </a:lnTo>
                  <a:lnTo>
                    <a:pt x="461" y="424"/>
                  </a:lnTo>
                  <a:lnTo>
                    <a:pt x="423" y="461"/>
                  </a:lnTo>
                  <a:lnTo>
                    <a:pt x="381" y="491"/>
                  </a:lnTo>
                  <a:lnTo>
                    <a:pt x="334" y="513"/>
                  </a:lnTo>
                  <a:lnTo>
                    <a:pt x="282" y="528"/>
                  </a:lnTo>
                  <a:lnTo>
                    <a:pt x="229" y="533"/>
                  </a:lnTo>
                  <a:lnTo>
                    <a:pt x="175" y="528"/>
                  </a:lnTo>
                  <a:lnTo>
                    <a:pt x="125" y="513"/>
                  </a:lnTo>
                  <a:lnTo>
                    <a:pt x="78" y="492"/>
                  </a:lnTo>
                  <a:lnTo>
                    <a:pt x="37" y="463"/>
                  </a:lnTo>
                  <a:lnTo>
                    <a:pt x="0" y="427"/>
                  </a:lnTo>
                  <a:lnTo>
                    <a:pt x="44" y="458"/>
                  </a:lnTo>
                  <a:lnTo>
                    <a:pt x="91" y="482"/>
                  </a:lnTo>
                  <a:lnTo>
                    <a:pt x="143" y="497"/>
                  </a:lnTo>
                  <a:lnTo>
                    <a:pt x="198" y="502"/>
                  </a:lnTo>
                  <a:lnTo>
                    <a:pt x="253" y="497"/>
                  </a:lnTo>
                  <a:lnTo>
                    <a:pt x="303" y="482"/>
                  </a:lnTo>
                  <a:lnTo>
                    <a:pt x="352" y="460"/>
                  </a:lnTo>
                  <a:lnTo>
                    <a:pt x="394" y="431"/>
                  </a:lnTo>
                  <a:lnTo>
                    <a:pt x="430" y="395"/>
                  </a:lnTo>
                  <a:lnTo>
                    <a:pt x="459" y="353"/>
                  </a:lnTo>
                  <a:lnTo>
                    <a:pt x="482" y="306"/>
                  </a:lnTo>
                  <a:lnTo>
                    <a:pt x="496" y="254"/>
                  </a:lnTo>
                  <a:lnTo>
                    <a:pt x="501" y="200"/>
                  </a:lnTo>
                  <a:lnTo>
                    <a:pt x="496" y="143"/>
                  </a:lnTo>
                  <a:lnTo>
                    <a:pt x="482" y="91"/>
                  </a:lnTo>
                  <a:lnTo>
                    <a:pt x="458" y="4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21" name="Freeform 186"/>
            <p:cNvSpPr>
              <a:spLocks/>
            </p:cNvSpPr>
            <p:nvPr/>
          </p:nvSpPr>
          <p:spPr bwMode="auto">
            <a:xfrm>
              <a:off x="2152650" y="955676"/>
              <a:ext cx="696913" cy="698500"/>
            </a:xfrm>
            <a:custGeom>
              <a:avLst/>
              <a:gdLst>
                <a:gd name="T0" fmla="*/ 248 w 439"/>
                <a:gd name="T1" fmla="*/ 0 h 440"/>
                <a:gd name="T2" fmla="*/ 293 w 439"/>
                <a:gd name="T3" fmla="*/ 5 h 440"/>
                <a:gd name="T4" fmla="*/ 335 w 439"/>
                <a:gd name="T5" fmla="*/ 16 h 440"/>
                <a:gd name="T6" fmla="*/ 374 w 439"/>
                <a:gd name="T7" fmla="*/ 34 h 440"/>
                <a:gd name="T8" fmla="*/ 409 w 439"/>
                <a:gd name="T9" fmla="*/ 59 h 440"/>
                <a:gd name="T10" fmla="*/ 439 w 439"/>
                <a:gd name="T11" fmla="*/ 89 h 440"/>
                <a:gd name="T12" fmla="*/ 404 w 439"/>
                <a:gd name="T13" fmla="*/ 65 h 440"/>
                <a:gd name="T14" fmla="*/ 366 w 439"/>
                <a:gd name="T15" fmla="*/ 46 h 440"/>
                <a:gd name="T16" fmla="*/ 324 w 439"/>
                <a:gd name="T17" fmla="*/ 34 h 440"/>
                <a:gd name="T18" fmla="*/ 279 w 439"/>
                <a:gd name="T19" fmla="*/ 31 h 440"/>
                <a:gd name="T20" fmla="*/ 228 w 439"/>
                <a:gd name="T21" fmla="*/ 36 h 440"/>
                <a:gd name="T22" fmla="*/ 181 w 439"/>
                <a:gd name="T23" fmla="*/ 50 h 440"/>
                <a:gd name="T24" fmla="*/ 139 w 439"/>
                <a:gd name="T25" fmla="*/ 73 h 440"/>
                <a:gd name="T26" fmla="*/ 103 w 439"/>
                <a:gd name="T27" fmla="*/ 104 h 440"/>
                <a:gd name="T28" fmla="*/ 73 w 439"/>
                <a:gd name="T29" fmla="*/ 140 h 440"/>
                <a:gd name="T30" fmla="*/ 50 w 439"/>
                <a:gd name="T31" fmla="*/ 182 h 440"/>
                <a:gd name="T32" fmla="*/ 35 w 439"/>
                <a:gd name="T33" fmla="*/ 229 h 440"/>
                <a:gd name="T34" fmla="*/ 30 w 439"/>
                <a:gd name="T35" fmla="*/ 279 h 440"/>
                <a:gd name="T36" fmla="*/ 34 w 439"/>
                <a:gd name="T37" fmla="*/ 325 h 440"/>
                <a:gd name="T38" fmla="*/ 45 w 439"/>
                <a:gd name="T39" fmla="*/ 367 h 440"/>
                <a:gd name="T40" fmla="*/ 64 w 439"/>
                <a:gd name="T41" fmla="*/ 404 h 440"/>
                <a:gd name="T42" fmla="*/ 89 w 439"/>
                <a:gd name="T43" fmla="*/ 440 h 440"/>
                <a:gd name="T44" fmla="*/ 58 w 439"/>
                <a:gd name="T45" fmla="*/ 409 h 440"/>
                <a:gd name="T46" fmla="*/ 34 w 439"/>
                <a:gd name="T47" fmla="*/ 375 h 440"/>
                <a:gd name="T48" fmla="*/ 16 w 439"/>
                <a:gd name="T49" fmla="*/ 336 h 440"/>
                <a:gd name="T50" fmla="*/ 3 w 439"/>
                <a:gd name="T51" fmla="*/ 294 h 440"/>
                <a:gd name="T52" fmla="*/ 0 w 439"/>
                <a:gd name="T53" fmla="*/ 250 h 440"/>
                <a:gd name="T54" fmla="*/ 4 w 439"/>
                <a:gd name="T55" fmla="*/ 200 h 440"/>
                <a:gd name="T56" fmla="*/ 19 w 439"/>
                <a:gd name="T57" fmla="*/ 153 h 440"/>
                <a:gd name="T58" fmla="*/ 42 w 439"/>
                <a:gd name="T59" fmla="*/ 111 h 440"/>
                <a:gd name="T60" fmla="*/ 73 w 439"/>
                <a:gd name="T61" fmla="*/ 73 h 440"/>
                <a:gd name="T62" fmla="*/ 110 w 439"/>
                <a:gd name="T63" fmla="*/ 42 h 440"/>
                <a:gd name="T64" fmla="*/ 152 w 439"/>
                <a:gd name="T65" fmla="*/ 20 h 440"/>
                <a:gd name="T66" fmla="*/ 199 w 439"/>
                <a:gd name="T67" fmla="*/ 5 h 440"/>
                <a:gd name="T68" fmla="*/ 248 w 439"/>
                <a:gd name="T69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9" h="440">
                  <a:moveTo>
                    <a:pt x="248" y="0"/>
                  </a:moveTo>
                  <a:lnTo>
                    <a:pt x="293" y="5"/>
                  </a:lnTo>
                  <a:lnTo>
                    <a:pt x="335" y="16"/>
                  </a:lnTo>
                  <a:lnTo>
                    <a:pt x="374" y="34"/>
                  </a:lnTo>
                  <a:lnTo>
                    <a:pt x="409" y="59"/>
                  </a:lnTo>
                  <a:lnTo>
                    <a:pt x="439" y="89"/>
                  </a:lnTo>
                  <a:lnTo>
                    <a:pt x="404" y="65"/>
                  </a:lnTo>
                  <a:lnTo>
                    <a:pt x="366" y="46"/>
                  </a:lnTo>
                  <a:lnTo>
                    <a:pt x="324" y="34"/>
                  </a:lnTo>
                  <a:lnTo>
                    <a:pt x="279" y="31"/>
                  </a:lnTo>
                  <a:lnTo>
                    <a:pt x="228" y="36"/>
                  </a:lnTo>
                  <a:lnTo>
                    <a:pt x="181" y="50"/>
                  </a:lnTo>
                  <a:lnTo>
                    <a:pt x="139" y="73"/>
                  </a:lnTo>
                  <a:lnTo>
                    <a:pt x="103" y="104"/>
                  </a:lnTo>
                  <a:lnTo>
                    <a:pt x="73" y="140"/>
                  </a:lnTo>
                  <a:lnTo>
                    <a:pt x="50" y="182"/>
                  </a:lnTo>
                  <a:lnTo>
                    <a:pt x="35" y="229"/>
                  </a:lnTo>
                  <a:lnTo>
                    <a:pt x="30" y="279"/>
                  </a:lnTo>
                  <a:lnTo>
                    <a:pt x="34" y="325"/>
                  </a:lnTo>
                  <a:lnTo>
                    <a:pt x="45" y="367"/>
                  </a:lnTo>
                  <a:lnTo>
                    <a:pt x="64" y="404"/>
                  </a:lnTo>
                  <a:lnTo>
                    <a:pt x="89" y="440"/>
                  </a:lnTo>
                  <a:lnTo>
                    <a:pt x="58" y="409"/>
                  </a:lnTo>
                  <a:lnTo>
                    <a:pt x="34" y="375"/>
                  </a:lnTo>
                  <a:lnTo>
                    <a:pt x="16" y="336"/>
                  </a:lnTo>
                  <a:lnTo>
                    <a:pt x="3" y="294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22" name="Freeform 187"/>
            <p:cNvSpPr>
              <a:spLocks/>
            </p:cNvSpPr>
            <p:nvPr/>
          </p:nvSpPr>
          <p:spPr bwMode="auto">
            <a:xfrm>
              <a:off x="2281238" y="1062038"/>
              <a:ext cx="419100" cy="579438"/>
            </a:xfrm>
            <a:custGeom>
              <a:avLst/>
              <a:gdLst>
                <a:gd name="T0" fmla="*/ 188 w 264"/>
                <a:gd name="T1" fmla="*/ 0 h 365"/>
                <a:gd name="T2" fmla="*/ 217 w 264"/>
                <a:gd name="T3" fmla="*/ 3 h 365"/>
                <a:gd name="T4" fmla="*/ 242 w 264"/>
                <a:gd name="T5" fmla="*/ 9 h 365"/>
                <a:gd name="T6" fmla="*/ 259 w 264"/>
                <a:gd name="T7" fmla="*/ 18 h 365"/>
                <a:gd name="T8" fmla="*/ 250 w 264"/>
                <a:gd name="T9" fmla="*/ 53 h 365"/>
                <a:gd name="T10" fmla="*/ 233 w 264"/>
                <a:gd name="T11" fmla="*/ 45 h 365"/>
                <a:gd name="T12" fmla="*/ 212 w 264"/>
                <a:gd name="T13" fmla="*/ 40 h 365"/>
                <a:gd name="T14" fmla="*/ 188 w 264"/>
                <a:gd name="T15" fmla="*/ 39 h 365"/>
                <a:gd name="T16" fmla="*/ 160 w 264"/>
                <a:gd name="T17" fmla="*/ 42 h 365"/>
                <a:gd name="T18" fmla="*/ 138 w 264"/>
                <a:gd name="T19" fmla="*/ 52 h 365"/>
                <a:gd name="T20" fmla="*/ 117 w 264"/>
                <a:gd name="T21" fmla="*/ 68 h 365"/>
                <a:gd name="T22" fmla="*/ 102 w 264"/>
                <a:gd name="T23" fmla="*/ 86 h 365"/>
                <a:gd name="T24" fmla="*/ 91 w 264"/>
                <a:gd name="T25" fmla="*/ 110 h 365"/>
                <a:gd name="T26" fmla="*/ 84 w 264"/>
                <a:gd name="T27" fmla="*/ 136 h 365"/>
                <a:gd name="T28" fmla="*/ 235 w 264"/>
                <a:gd name="T29" fmla="*/ 136 h 365"/>
                <a:gd name="T30" fmla="*/ 235 w 264"/>
                <a:gd name="T31" fmla="*/ 164 h 365"/>
                <a:gd name="T32" fmla="*/ 79 w 264"/>
                <a:gd name="T33" fmla="*/ 164 h 365"/>
                <a:gd name="T34" fmla="*/ 79 w 264"/>
                <a:gd name="T35" fmla="*/ 175 h 365"/>
                <a:gd name="T36" fmla="*/ 78 w 264"/>
                <a:gd name="T37" fmla="*/ 186 h 365"/>
                <a:gd name="T38" fmla="*/ 78 w 264"/>
                <a:gd name="T39" fmla="*/ 196 h 365"/>
                <a:gd name="T40" fmla="*/ 235 w 264"/>
                <a:gd name="T41" fmla="*/ 196 h 365"/>
                <a:gd name="T42" fmla="*/ 235 w 264"/>
                <a:gd name="T43" fmla="*/ 224 h 365"/>
                <a:gd name="T44" fmla="*/ 82 w 264"/>
                <a:gd name="T45" fmla="*/ 224 h 365"/>
                <a:gd name="T46" fmla="*/ 89 w 264"/>
                <a:gd name="T47" fmla="*/ 251 h 365"/>
                <a:gd name="T48" fmla="*/ 99 w 264"/>
                <a:gd name="T49" fmla="*/ 276 h 365"/>
                <a:gd name="T50" fmla="*/ 112 w 264"/>
                <a:gd name="T51" fmla="*/ 293 h 365"/>
                <a:gd name="T52" fmla="*/ 134 w 264"/>
                <a:gd name="T53" fmla="*/ 311 h 365"/>
                <a:gd name="T54" fmla="*/ 160 w 264"/>
                <a:gd name="T55" fmla="*/ 323 h 365"/>
                <a:gd name="T56" fmla="*/ 188 w 264"/>
                <a:gd name="T57" fmla="*/ 326 h 365"/>
                <a:gd name="T58" fmla="*/ 216 w 264"/>
                <a:gd name="T59" fmla="*/ 323 h 365"/>
                <a:gd name="T60" fmla="*/ 238 w 264"/>
                <a:gd name="T61" fmla="*/ 316 h 365"/>
                <a:gd name="T62" fmla="*/ 254 w 264"/>
                <a:gd name="T63" fmla="*/ 308 h 365"/>
                <a:gd name="T64" fmla="*/ 264 w 264"/>
                <a:gd name="T65" fmla="*/ 342 h 365"/>
                <a:gd name="T66" fmla="*/ 243 w 264"/>
                <a:gd name="T67" fmla="*/ 353 h 365"/>
                <a:gd name="T68" fmla="*/ 216 w 264"/>
                <a:gd name="T69" fmla="*/ 362 h 365"/>
                <a:gd name="T70" fmla="*/ 183 w 264"/>
                <a:gd name="T71" fmla="*/ 365 h 365"/>
                <a:gd name="T72" fmla="*/ 151 w 264"/>
                <a:gd name="T73" fmla="*/ 362 h 365"/>
                <a:gd name="T74" fmla="*/ 121 w 264"/>
                <a:gd name="T75" fmla="*/ 352 h 365"/>
                <a:gd name="T76" fmla="*/ 95 w 264"/>
                <a:gd name="T77" fmla="*/ 337 h 365"/>
                <a:gd name="T78" fmla="*/ 73 w 264"/>
                <a:gd name="T79" fmla="*/ 316 h 365"/>
                <a:gd name="T80" fmla="*/ 55 w 264"/>
                <a:gd name="T81" fmla="*/ 290 h 365"/>
                <a:gd name="T82" fmla="*/ 42 w 264"/>
                <a:gd name="T83" fmla="*/ 259 h 365"/>
                <a:gd name="T84" fmla="*/ 34 w 264"/>
                <a:gd name="T85" fmla="*/ 224 h 365"/>
                <a:gd name="T86" fmla="*/ 0 w 264"/>
                <a:gd name="T87" fmla="*/ 224 h 365"/>
                <a:gd name="T88" fmla="*/ 0 w 264"/>
                <a:gd name="T89" fmla="*/ 196 h 365"/>
                <a:gd name="T90" fmla="*/ 31 w 264"/>
                <a:gd name="T91" fmla="*/ 196 h 365"/>
                <a:gd name="T92" fmla="*/ 31 w 264"/>
                <a:gd name="T93" fmla="*/ 188 h 365"/>
                <a:gd name="T94" fmla="*/ 31 w 264"/>
                <a:gd name="T95" fmla="*/ 175 h 365"/>
                <a:gd name="T96" fmla="*/ 32 w 264"/>
                <a:gd name="T97" fmla="*/ 164 h 365"/>
                <a:gd name="T98" fmla="*/ 0 w 264"/>
                <a:gd name="T99" fmla="*/ 164 h 365"/>
                <a:gd name="T100" fmla="*/ 0 w 264"/>
                <a:gd name="T101" fmla="*/ 136 h 365"/>
                <a:gd name="T102" fmla="*/ 35 w 264"/>
                <a:gd name="T103" fmla="*/ 136 h 365"/>
                <a:gd name="T104" fmla="*/ 45 w 264"/>
                <a:gd name="T105" fmla="*/ 100 h 365"/>
                <a:gd name="T106" fmla="*/ 61 w 264"/>
                <a:gd name="T107" fmla="*/ 69 h 365"/>
                <a:gd name="T108" fmla="*/ 81 w 264"/>
                <a:gd name="T109" fmla="*/ 45 h 365"/>
                <a:gd name="T110" fmla="*/ 102 w 264"/>
                <a:gd name="T111" fmla="*/ 26 h 365"/>
                <a:gd name="T112" fmla="*/ 128 w 264"/>
                <a:gd name="T113" fmla="*/ 11 h 365"/>
                <a:gd name="T114" fmla="*/ 155 w 264"/>
                <a:gd name="T115" fmla="*/ 3 h 365"/>
                <a:gd name="T116" fmla="*/ 188 w 264"/>
                <a:gd name="T1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" h="365">
                  <a:moveTo>
                    <a:pt x="188" y="0"/>
                  </a:moveTo>
                  <a:lnTo>
                    <a:pt x="217" y="3"/>
                  </a:lnTo>
                  <a:lnTo>
                    <a:pt x="242" y="9"/>
                  </a:lnTo>
                  <a:lnTo>
                    <a:pt x="259" y="18"/>
                  </a:lnTo>
                  <a:lnTo>
                    <a:pt x="250" y="53"/>
                  </a:lnTo>
                  <a:lnTo>
                    <a:pt x="233" y="45"/>
                  </a:lnTo>
                  <a:lnTo>
                    <a:pt x="212" y="40"/>
                  </a:lnTo>
                  <a:lnTo>
                    <a:pt x="188" y="39"/>
                  </a:lnTo>
                  <a:lnTo>
                    <a:pt x="160" y="42"/>
                  </a:lnTo>
                  <a:lnTo>
                    <a:pt x="138" y="52"/>
                  </a:lnTo>
                  <a:lnTo>
                    <a:pt x="117" y="68"/>
                  </a:lnTo>
                  <a:lnTo>
                    <a:pt x="102" y="86"/>
                  </a:lnTo>
                  <a:lnTo>
                    <a:pt x="91" y="110"/>
                  </a:lnTo>
                  <a:lnTo>
                    <a:pt x="84" y="136"/>
                  </a:lnTo>
                  <a:lnTo>
                    <a:pt x="235" y="136"/>
                  </a:lnTo>
                  <a:lnTo>
                    <a:pt x="235" y="164"/>
                  </a:lnTo>
                  <a:lnTo>
                    <a:pt x="79" y="164"/>
                  </a:lnTo>
                  <a:lnTo>
                    <a:pt x="79" y="175"/>
                  </a:lnTo>
                  <a:lnTo>
                    <a:pt x="78" y="186"/>
                  </a:lnTo>
                  <a:lnTo>
                    <a:pt x="78" y="196"/>
                  </a:lnTo>
                  <a:lnTo>
                    <a:pt x="235" y="196"/>
                  </a:lnTo>
                  <a:lnTo>
                    <a:pt x="235" y="224"/>
                  </a:lnTo>
                  <a:lnTo>
                    <a:pt x="82" y="224"/>
                  </a:lnTo>
                  <a:lnTo>
                    <a:pt x="89" y="251"/>
                  </a:lnTo>
                  <a:lnTo>
                    <a:pt x="99" y="276"/>
                  </a:lnTo>
                  <a:lnTo>
                    <a:pt x="112" y="293"/>
                  </a:lnTo>
                  <a:lnTo>
                    <a:pt x="134" y="311"/>
                  </a:lnTo>
                  <a:lnTo>
                    <a:pt x="160" y="323"/>
                  </a:lnTo>
                  <a:lnTo>
                    <a:pt x="188" y="326"/>
                  </a:lnTo>
                  <a:lnTo>
                    <a:pt x="216" y="323"/>
                  </a:lnTo>
                  <a:lnTo>
                    <a:pt x="238" y="316"/>
                  </a:lnTo>
                  <a:lnTo>
                    <a:pt x="254" y="308"/>
                  </a:lnTo>
                  <a:lnTo>
                    <a:pt x="264" y="342"/>
                  </a:lnTo>
                  <a:lnTo>
                    <a:pt x="243" y="353"/>
                  </a:lnTo>
                  <a:lnTo>
                    <a:pt x="216" y="362"/>
                  </a:lnTo>
                  <a:lnTo>
                    <a:pt x="183" y="365"/>
                  </a:lnTo>
                  <a:lnTo>
                    <a:pt x="151" y="362"/>
                  </a:lnTo>
                  <a:lnTo>
                    <a:pt x="121" y="352"/>
                  </a:lnTo>
                  <a:lnTo>
                    <a:pt x="95" y="337"/>
                  </a:lnTo>
                  <a:lnTo>
                    <a:pt x="73" y="316"/>
                  </a:lnTo>
                  <a:lnTo>
                    <a:pt x="55" y="290"/>
                  </a:lnTo>
                  <a:lnTo>
                    <a:pt x="42" y="259"/>
                  </a:lnTo>
                  <a:lnTo>
                    <a:pt x="34" y="224"/>
                  </a:lnTo>
                  <a:lnTo>
                    <a:pt x="0" y="224"/>
                  </a:lnTo>
                  <a:lnTo>
                    <a:pt x="0" y="196"/>
                  </a:lnTo>
                  <a:lnTo>
                    <a:pt x="31" y="196"/>
                  </a:lnTo>
                  <a:lnTo>
                    <a:pt x="31" y="188"/>
                  </a:lnTo>
                  <a:lnTo>
                    <a:pt x="31" y="175"/>
                  </a:lnTo>
                  <a:lnTo>
                    <a:pt x="32" y="164"/>
                  </a:lnTo>
                  <a:lnTo>
                    <a:pt x="0" y="164"/>
                  </a:lnTo>
                  <a:lnTo>
                    <a:pt x="0" y="136"/>
                  </a:lnTo>
                  <a:lnTo>
                    <a:pt x="35" y="136"/>
                  </a:lnTo>
                  <a:lnTo>
                    <a:pt x="45" y="100"/>
                  </a:lnTo>
                  <a:lnTo>
                    <a:pt x="61" y="69"/>
                  </a:lnTo>
                  <a:lnTo>
                    <a:pt x="81" y="45"/>
                  </a:lnTo>
                  <a:lnTo>
                    <a:pt x="102" y="26"/>
                  </a:lnTo>
                  <a:lnTo>
                    <a:pt x="128" y="11"/>
                  </a:lnTo>
                  <a:lnTo>
                    <a:pt x="155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23" name="Freeform 188"/>
            <p:cNvSpPr>
              <a:spLocks/>
            </p:cNvSpPr>
            <p:nvPr/>
          </p:nvSpPr>
          <p:spPr bwMode="auto">
            <a:xfrm>
              <a:off x="2411413" y="1373188"/>
              <a:ext cx="284163" cy="177800"/>
            </a:xfrm>
            <a:custGeom>
              <a:avLst/>
              <a:gdLst>
                <a:gd name="T0" fmla="*/ 153 w 179"/>
                <a:gd name="T1" fmla="*/ 0 h 112"/>
                <a:gd name="T2" fmla="*/ 179 w 179"/>
                <a:gd name="T3" fmla="*/ 26 h 112"/>
                <a:gd name="T4" fmla="*/ 179 w 179"/>
                <a:gd name="T5" fmla="*/ 54 h 112"/>
                <a:gd name="T6" fmla="*/ 26 w 179"/>
                <a:gd name="T7" fmla="*/ 54 h 112"/>
                <a:gd name="T8" fmla="*/ 31 w 179"/>
                <a:gd name="T9" fmla="*/ 76 h 112"/>
                <a:gd name="T10" fmla="*/ 38 w 179"/>
                <a:gd name="T11" fmla="*/ 96 h 112"/>
                <a:gd name="T12" fmla="*/ 48 w 179"/>
                <a:gd name="T13" fmla="*/ 112 h 112"/>
                <a:gd name="T14" fmla="*/ 38 w 179"/>
                <a:gd name="T15" fmla="*/ 106 h 112"/>
                <a:gd name="T16" fmla="*/ 30 w 179"/>
                <a:gd name="T17" fmla="*/ 97 h 112"/>
                <a:gd name="T18" fmla="*/ 17 w 179"/>
                <a:gd name="T19" fmla="*/ 80 h 112"/>
                <a:gd name="T20" fmla="*/ 7 w 179"/>
                <a:gd name="T21" fmla="*/ 55 h 112"/>
                <a:gd name="T22" fmla="*/ 0 w 179"/>
                <a:gd name="T23" fmla="*/ 28 h 112"/>
                <a:gd name="T24" fmla="*/ 153 w 179"/>
                <a:gd name="T25" fmla="*/ 28 h 112"/>
                <a:gd name="T26" fmla="*/ 153 w 179"/>
                <a:gd name="T2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" h="112">
                  <a:moveTo>
                    <a:pt x="153" y="0"/>
                  </a:moveTo>
                  <a:lnTo>
                    <a:pt x="179" y="26"/>
                  </a:lnTo>
                  <a:lnTo>
                    <a:pt x="179" y="54"/>
                  </a:lnTo>
                  <a:lnTo>
                    <a:pt x="26" y="54"/>
                  </a:lnTo>
                  <a:lnTo>
                    <a:pt x="31" y="76"/>
                  </a:lnTo>
                  <a:lnTo>
                    <a:pt x="38" y="96"/>
                  </a:lnTo>
                  <a:lnTo>
                    <a:pt x="48" y="112"/>
                  </a:lnTo>
                  <a:lnTo>
                    <a:pt x="38" y="106"/>
                  </a:lnTo>
                  <a:lnTo>
                    <a:pt x="30" y="97"/>
                  </a:lnTo>
                  <a:lnTo>
                    <a:pt x="17" y="80"/>
                  </a:lnTo>
                  <a:lnTo>
                    <a:pt x="7" y="55"/>
                  </a:lnTo>
                  <a:lnTo>
                    <a:pt x="0" y="28"/>
                  </a:lnTo>
                  <a:lnTo>
                    <a:pt x="153" y="28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24" name="Freeform 189"/>
            <p:cNvSpPr>
              <a:spLocks/>
            </p:cNvSpPr>
            <p:nvPr/>
          </p:nvSpPr>
          <p:spPr bwMode="auto">
            <a:xfrm>
              <a:off x="2405063" y="1277938"/>
              <a:ext cx="290513" cy="95250"/>
            </a:xfrm>
            <a:custGeom>
              <a:avLst/>
              <a:gdLst>
                <a:gd name="T0" fmla="*/ 157 w 183"/>
                <a:gd name="T1" fmla="*/ 0 h 60"/>
                <a:gd name="T2" fmla="*/ 183 w 183"/>
                <a:gd name="T3" fmla="*/ 26 h 60"/>
                <a:gd name="T4" fmla="*/ 183 w 183"/>
                <a:gd name="T5" fmla="*/ 54 h 60"/>
                <a:gd name="T6" fmla="*/ 27 w 183"/>
                <a:gd name="T7" fmla="*/ 54 h 60"/>
                <a:gd name="T8" fmla="*/ 27 w 183"/>
                <a:gd name="T9" fmla="*/ 60 h 60"/>
                <a:gd name="T10" fmla="*/ 0 w 183"/>
                <a:gd name="T11" fmla="*/ 60 h 60"/>
                <a:gd name="T12" fmla="*/ 0 w 183"/>
                <a:gd name="T13" fmla="*/ 50 h 60"/>
                <a:gd name="T14" fmla="*/ 1 w 183"/>
                <a:gd name="T15" fmla="*/ 39 h 60"/>
                <a:gd name="T16" fmla="*/ 1 w 183"/>
                <a:gd name="T17" fmla="*/ 28 h 60"/>
                <a:gd name="T18" fmla="*/ 157 w 183"/>
                <a:gd name="T19" fmla="*/ 28 h 60"/>
                <a:gd name="T20" fmla="*/ 157 w 183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60">
                  <a:moveTo>
                    <a:pt x="157" y="0"/>
                  </a:moveTo>
                  <a:lnTo>
                    <a:pt x="183" y="26"/>
                  </a:lnTo>
                  <a:lnTo>
                    <a:pt x="183" y="54"/>
                  </a:lnTo>
                  <a:lnTo>
                    <a:pt x="27" y="54"/>
                  </a:lnTo>
                  <a:lnTo>
                    <a:pt x="27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39"/>
                  </a:lnTo>
                  <a:lnTo>
                    <a:pt x="1" y="28"/>
                  </a:lnTo>
                  <a:lnTo>
                    <a:pt x="157" y="2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25" name="Freeform 190"/>
            <p:cNvSpPr>
              <a:spLocks/>
            </p:cNvSpPr>
            <p:nvPr/>
          </p:nvSpPr>
          <p:spPr bwMode="auto">
            <a:xfrm>
              <a:off x="2281238" y="1322388"/>
              <a:ext cx="50800" cy="41275"/>
            </a:xfrm>
            <a:custGeom>
              <a:avLst/>
              <a:gdLst>
                <a:gd name="T0" fmla="*/ 0 w 32"/>
                <a:gd name="T1" fmla="*/ 0 h 26"/>
                <a:gd name="T2" fmla="*/ 32 w 32"/>
                <a:gd name="T3" fmla="*/ 0 h 26"/>
                <a:gd name="T4" fmla="*/ 31 w 32"/>
                <a:gd name="T5" fmla="*/ 11 h 26"/>
                <a:gd name="T6" fmla="*/ 31 w 32"/>
                <a:gd name="T7" fmla="*/ 24 h 26"/>
                <a:gd name="T8" fmla="*/ 31 w 32"/>
                <a:gd name="T9" fmla="*/ 26 h 26"/>
                <a:gd name="T10" fmla="*/ 26 w 32"/>
                <a:gd name="T11" fmla="*/ 26 h 26"/>
                <a:gd name="T12" fmla="*/ 0 w 3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lnTo>
                    <a:pt x="32" y="0"/>
                  </a:lnTo>
                  <a:lnTo>
                    <a:pt x="31" y="11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26" name="Freeform 191"/>
            <p:cNvSpPr>
              <a:spLocks/>
            </p:cNvSpPr>
            <p:nvPr/>
          </p:nvSpPr>
          <p:spPr bwMode="auto">
            <a:xfrm>
              <a:off x="2427288" y="1550988"/>
              <a:ext cx="314325" cy="131763"/>
            </a:xfrm>
            <a:custGeom>
              <a:avLst/>
              <a:gdLst>
                <a:gd name="T0" fmla="*/ 162 w 198"/>
                <a:gd name="T1" fmla="*/ 0 h 83"/>
                <a:gd name="T2" fmla="*/ 188 w 198"/>
                <a:gd name="T3" fmla="*/ 26 h 83"/>
                <a:gd name="T4" fmla="*/ 198 w 198"/>
                <a:gd name="T5" fmla="*/ 60 h 83"/>
                <a:gd name="T6" fmla="*/ 177 w 198"/>
                <a:gd name="T7" fmla="*/ 71 h 83"/>
                <a:gd name="T8" fmla="*/ 150 w 198"/>
                <a:gd name="T9" fmla="*/ 80 h 83"/>
                <a:gd name="T10" fmla="*/ 117 w 198"/>
                <a:gd name="T11" fmla="*/ 83 h 83"/>
                <a:gd name="T12" fmla="*/ 85 w 198"/>
                <a:gd name="T13" fmla="*/ 80 h 83"/>
                <a:gd name="T14" fmla="*/ 55 w 198"/>
                <a:gd name="T15" fmla="*/ 70 h 83"/>
                <a:gd name="T16" fmla="*/ 29 w 198"/>
                <a:gd name="T17" fmla="*/ 55 h 83"/>
                <a:gd name="T18" fmla="*/ 7 w 198"/>
                <a:gd name="T19" fmla="*/ 34 h 83"/>
                <a:gd name="T20" fmla="*/ 0 w 198"/>
                <a:gd name="T21" fmla="*/ 28 h 83"/>
                <a:gd name="T22" fmla="*/ 28 w 198"/>
                <a:gd name="T23" fmla="*/ 44 h 83"/>
                <a:gd name="T24" fmla="*/ 59 w 198"/>
                <a:gd name="T25" fmla="*/ 54 h 83"/>
                <a:gd name="T26" fmla="*/ 91 w 198"/>
                <a:gd name="T27" fmla="*/ 57 h 83"/>
                <a:gd name="T28" fmla="*/ 124 w 198"/>
                <a:gd name="T29" fmla="*/ 54 h 83"/>
                <a:gd name="T30" fmla="*/ 151 w 198"/>
                <a:gd name="T31" fmla="*/ 45 h 83"/>
                <a:gd name="T32" fmla="*/ 172 w 198"/>
                <a:gd name="T33" fmla="*/ 34 h 83"/>
                <a:gd name="T34" fmla="*/ 162 w 198"/>
                <a:gd name="T3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83">
                  <a:moveTo>
                    <a:pt x="162" y="0"/>
                  </a:moveTo>
                  <a:lnTo>
                    <a:pt x="188" y="26"/>
                  </a:lnTo>
                  <a:lnTo>
                    <a:pt x="198" y="60"/>
                  </a:lnTo>
                  <a:lnTo>
                    <a:pt x="177" y="71"/>
                  </a:lnTo>
                  <a:lnTo>
                    <a:pt x="150" y="80"/>
                  </a:lnTo>
                  <a:lnTo>
                    <a:pt x="117" y="83"/>
                  </a:lnTo>
                  <a:lnTo>
                    <a:pt x="85" y="80"/>
                  </a:lnTo>
                  <a:lnTo>
                    <a:pt x="55" y="70"/>
                  </a:lnTo>
                  <a:lnTo>
                    <a:pt x="29" y="5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28" y="44"/>
                  </a:lnTo>
                  <a:lnTo>
                    <a:pt x="59" y="54"/>
                  </a:lnTo>
                  <a:lnTo>
                    <a:pt x="91" y="57"/>
                  </a:lnTo>
                  <a:lnTo>
                    <a:pt x="124" y="54"/>
                  </a:lnTo>
                  <a:lnTo>
                    <a:pt x="151" y="45"/>
                  </a:lnTo>
                  <a:lnTo>
                    <a:pt x="172" y="34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27" name="Freeform 192"/>
            <p:cNvSpPr>
              <a:spLocks/>
            </p:cNvSpPr>
            <p:nvPr/>
          </p:nvSpPr>
          <p:spPr bwMode="auto">
            <a:xfrm>
              <a:off x="2414588" y="1090613"/>
              <a:ext cx="319088" cy="187325"/>
            </a:xfrm>
            <a:custGeom>
              <a:avLst/>
              <a:gdLst>
                <a:gd name="T0" fmla="*/ 175 w 201"/>
                <a:gd name="T1" fmla="*/ 0 h 118"/>
                <a:gd name="T2" fmla="*/ 201 w 201"/>
                <a:gd name="T3" fmla="*/ 26 h 118"/>
                <a:gd name="T4" fmla="*/ 192 w 201"/>
                <a:gd name="T5" fmla="*/ 61 h 118"/>
                <a:gd name="T6" fmla="*/ 175 w 201"/>
                <a:gd name="T7" fmla="*/ 53 h 118"/>
                <a:gd name="T8" fmla="*/ 154 w 201"/>
                <a:gd name="T9" fmla="*/ 48 h 118"/>
                <a:gd name="T10" fmla="*/ 130 w 201"/>
                <a:gd name="T11" fmla="*/ 45 h 118"/>
                <a:gd name="T12" fmla="*/ 102 w 201"/>
                <a:gd name="T13" fmla="*/ 50 h 118"/>
                <a:gd name="T14" fmla="*/ 80 w 201"/>
                <a:gd name="T15" fmla="*/ 60 h 118"/>
                <a:gd name="T16" fmla="*/ 58 w 201"/>
                <a:gd name="T17" fmla="*/ 76 h 118"/>
                <a:gd name="T18" fmla="*/ 44 w 201"/>
                <a:gd name="T19" fmla="*/ 95 h 118"/>
                <a:gd name="T20" fmla="*/ 33 w 201"/>
                <a:gd name="T21" fmla="*/ 118 h 118"/>
                <a:gd name="T22" fmla="*/ 0 w 201"/>
                <a:gd name="T23" fmla="*/ 118 h 118"/>
                <a:gd name="T24" fmla="*/ 7 w 201"/>
                <a:gd name="T25" fmla="*/ 92 h 118"/>
                <a:gd name="T26" fmla="*/ 18 w 201"/>
                <a:gd name="T27" fmla="*/ 68 h 118"/>
                <a:gd name="T28" fmla="*/ 33 w 201"/>
                <a:gd name="T29" fmla="*/ 50 h 118"/>
                <a:gd name="T30" fmla="*/ 54 w 201"/>
                <a:gd name="T31" fmla="*/ 34 h 118"/>
                <a:gd name="T32" fmla="*/ 76 w 201"/>
                <a:gd name="T33" fmla="*/ 24 h 118"/>
                <a:gd name="T34" fmla="*/ 104 w 201"/>
                <a:gd name="T35" fmla="*/ 21 h 118"/>
                <a:gd name="T36" fmla="*/ 128 w 201"/>
                <a:gd name="T37" fmla="*/ 22 h 118"/>
                <a:gd name="T38" fmla="*/ 149 w 201"/>
                <a:gd name="T39" fmla="*/ 27 h 118"/>
                <a:gd name="T40" fmla="*/ 166 w 201"/>
                <a:gd name="T41" fmla="*/ 35 h 118"/>
                <a:gd name="T42" fmla="*/ 175 w 201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1" h="118">
                  <a:moveTo>
                    <a:pt x="175" y="0"/>
                  </a:moveTo>
                  <a:lnTo>
                    <a:pt x="201" y="26"/>
                  </a:lnTo>
                  <a:lnTo>
                    <a:pt x="192" y="61"/>
                  </a:lnTo>
                  <a:lnTo>
                    <a:pt x="175" y="53"/>
                  </a:lnTo>
                  <a:lnTo>
                    <a:pt x="154" y="48"/>
                  </a:lnTo>
                  <a:lnTo>
                    <a:pt x="130" y="45"/>
                  </a:lnTo>
                  <a:lnTo>
                    <a:pt x="102" y="50"/>
                  </a:lnTo>
                  <a:lnTo>
                    <a:pt x="80" y="60"/>
                  </a:lnTo>
                  <a:lnTo>
                    <a:pt x="58" y="76"/>
                  </a:lnTo>
                  <a:lnTo>
                    <a:pt x="44" y="95"/>
                  </a:lnTo>
                  <a:lnTo>
                    <a:pt x="33" y="118"/>
                  </a:lnTo>
                  <a:lnTo>
                    <a:pt x="0" y="118"/>
                  </a:lnTo>
                  <a:lnTo>
                    <a:pt x="7" y="92"/>
                  </a:lnTo>
                  <a:lnTo>
                    <a:pt x="18" y="68"/>
                  </a:lnTo>
                  <a:lnTo>
                    <a:pt x="33" y="50"/>
                  </a:lnTo>
                  <a:lnTo>
                    <a:pt x="54" y="34"/>
                  </a:lnTo>
                  <a:lnTo>
                    <a:pt x="76" y="24"/>
                  </a:lnTo>
                  <a:lnTo>
                    <a:pt x="104" y="21"/>
                  </a:lnTo>
                  <a:lnTo>
                    <a:pt x="128" y="22"/>
                  </a:lnTo>
                  <a:lnTo>
                    <a:pt x="149" y="27"/>
                  </a:lnTo>
                  <a:lnTo>
                    <a:pt x="166" y="3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28" name="Freeform 193"/>
            <p:cNvSpPr>
              <a:spLocks/>
            </p:cNvSpPr>
            <p:nvPr/>
          </p:nvSpPr>
          <p:spPr bwMode="auto">
            <a:xfrm>
              <a:off x="2281238" y="1417638"/>
              <a:ext cx="61913" cy="41275"/>
            </a:xfrm>
            <a:custGeom>
              <a:avLst/>
              <a:gdLst>
                <a:gd name="T0" fmla="*/ 0 w 39"/>
                <a:gd name="T1" fmla="*/ 0 h 26"/>
                <a:gd name="T2" fmla="*/ 34 w 39"/>
                <a:gd name="T3" fmla="*/ 0 h 26"/>
                <a:gd name="T4" fmla="*/ 35 w 39"/>
                <a:gd name="T5" fmla="*/ 13 h 26"/>
                <a:gd name="T6" fmla="*/ 39 w 39"/>
                <a:gd name="T7" fmla="*/ 26 h 26"/>
                <a:gd name="T8" fmla="*/ 26 w 39"/>
                <a:gd name="T9" fmla="*/ 26 h 26"/>
                <a:gd name="T10" fmla="*/ 0 w 3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6">
                  <a:moveTo>
                    <a:pt x="0" y="0"/>
                  </a:moveTo>
                  <a:lnTo>
                    <a:pt x="34" y="0"/>
                  </a:lnTo>
                  <a:lnTo>
                    <a:pt x="35" y="13"/>
                  </a:lnTo>
                  <a:lnTo>
                    <a:pt x="39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729" name="Groep 728"/>
          <p:cNvGrpSpPr/>
          <p:nvPr/>
        </p:nvGrpSpPr>
        <p:grpSpPr>
          <a:xfrm>
            <a:off x="8148963" y="5451107"/>
            <a:ext cx="305973" cy="306454"/>
            <a:chOff x="2066925" y="871538"/>
            <a:chExt cx="1008063" cy="1009651"/>
          </a:xfrm>
        </p:grpSpPr>
        <p:sp>
          <p:nvSpPr>
            <p:cNvPr id="730" name="Freeform 183"/>
            <p:cNvSpPr>
              <a:spLocks/>
            </p:cNvSpPr>
            <p:nvPr/>
          </p:nvSpPr>
          <p:spPr bwMode="auto">
            <a:xfrm>
              <a:off x="2066925" y="871538"/>
              <a:ext cx="960438" cy="960438"/>
            </a:xfrm>
            <a:custGeom>
              <a:avLst/>
              <a:gdLst>
                <a:gd name="T0" fmla="*/ 302 w 605"/>
                <a:gd name="T1" fmla="*/ 0 h 605"/>
                <a:gd name="T2" fmla="*/ 357 w 605"/>
                <a:gd name="T3" fmla="*/ 5 h 605"/>
                <a:gd name="T4" fmla="*/ 407 w 605"/>
                <a:gd name="T5" fmla="*/ 19 h 605"/>
                <a:gd name="T6" fmla="*/ 456 w 605"/>
                <a:gd name="T7" fmla="*/ 42 h 605"/>
                <a:gd name="T8" fmla="*/ 498 w 605"/>
                <a:gd name="T9" fmla="*/ 71 h 605"/>
                <a:gd name="T10" fmla="*/ 534 w 605"/>
                <a:gd name="T11" fmla="*/ 107 h 605"/>
                <a:gd name="T12" fmla="*/ 563 w 605"/>
                <a:gd name="T13" fmla="*/ 149 h 605"/>
                <a:gd name="T14" fmla="*/ 586 w 605"/>
                <a:gd name="T15" fmla="*/ 198 h 605"/>
                <a:gd name="T16" fmla="*/ 600 w 605"/>
                <a:gd name="T17" fmla="*/ 248 h 605"/>
                <a:gd name="T18" fmla="*/ 605 w 605"/>
                <a:gd name="T19" fmla="*/ 303 h 605"/>
                <a:gd name="T20" fmla="*/ 600 w 605"/>
                <a:gd name="T21" fmla="*/ 357 h 605"/>
                <a:gd name="T22" fmla="*/ 586 w 605"/>
                <a:gd name="T23" fmla="*/ 409 h 605"/>
                <a:gd name="T24" fmla="*/ 563 w 605"/>
                <a:gd name="T25" fmla="*/ 456 h 605"/>
                <a:gd name="T26" fmla="*/ 534 w 605"/>
                <a:gd name="T27" fmla="*/ 498 h 605"/>
                <a:gd name="T28" fmla="*/ 498 w 605"/>
                <a:gd name="T29" fmla="*/ 534 h 605"/>
                <a:gd name="T30" fmla="*/ 456 w 605"/>
                <a:gd name="T31" fmla="*/ 563 h 605"/>
                <a:gd name="T32" fmla="*/ 407 w 605"/>
                <a:gd name="T33" fmla="*/ 585 h 605"/>
                <a:gd name="T34" fmla="*/ 357 w 605"/>
                <a:gd name="T35" fmla="*/ 600 h 605"/>
                <a:gd name="T36" fmla="*/ 302 w 605"/>
                <a:gd name="T37" fmla="*/ 605 h 605"/>
                <a:gd name="T38" fmla="*/ 248 w 605"/>
                <a:gd name="T39" fmla="*/ 600 h 605"/>
                <a:gd name="T40" fmla="*/ 196 w 605"/>
                <a:gd name="T41" fmla="*/ 585 h 605"/>
                <a:gd name="T42" fmla="*/ 149 w 605"/>
                <a:gd name="T43" fmla="*/ 563 h 605"/>
                <a:gd name="T44" fmla="*/ 107 w 605"/>
                <a:gd name="T45" fmla="*/ 534 h 605"/>
                <a:gd name="T46" fmla="*/ 71 w 605"/>
                <a:gd name="T47" fmla="*/ 498 h 605"/>
                <a:gd name="T48" fmla="*/ 41 w 605"/>
                <a:gd name="T49" fmla="*/ 456 h 605"/>
                <a:gd name="T50" fmla="*/ 19 w 605"/>
                <a:gd name="T51" fmla="*/ 409 h 605"/>
                <a:gd name="T52" fmla="*/ 5 w 605"/>
                <a:gd name="T53" fmla="*/ 357 h 605"/>
                <a:gd name="T54" fmla="*/ 0 w 605"/>
                <a:gd name="T55" fmla="*/ 303 h 605"/>
                <a:gd name="T56" fmla="*/ 5 w 605"/>
                <a:gd name="T57" fmla="*/ 248 h 605"/>
                <a:gd name="T58" fmla="*/ 19 w 605"/>
                <a:gd name="T59" fmla="*/ 198 h 605"/>
                <a:gd name="T60" fmla="*/ 41 w 605"/>
                <a:gd name="T61" fmla="*/ 149 h 605"/>
                <a:gd name="T62" fmla="*/ 71 w 605"/>
                <a:gd name="T63" fmla="*/ 107 h 605"/>
                <a:gd name="T64" fmla="*/ 107 w 605"/>
                <a:gd name="T65" fmla="*/ 71 h 605"/>
                <a:gd name="T66" fmla="*/ 149 w 605"/>
                <a:gd name="T67" fmla="*/ 42 h 605"/>
                <a:gd name="T68" fmla="*/ 196 w 605"/>
                <a:gd name="T69" fmla="*/ 19 h 605"/>
                <a:gd name="T70" fmla="*/ 248 w 605"/>
                <a:gd name="T71" fmla="*/ 5 h 605"/>
                <a:gd name="T72" fmla="*/ 302 w 605"/>
                <a:gd name="T7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5" h="605">
                  <a:moveTo>
                    <a:pt x="302" y="0"/>
                  </a:moveTo>
                  <a:lnTo>
                    <a:pt x="357" y="5"/>
                  </a:lnTo>
                  <a:lnTo>
                    <a:pt x="407" y="19"/>
                  </a:lnTo>
                  <a:lnTo>
                    <a:pt x="456" y="42"/>
                  </a:lnTo>
                  <a:lnTo>
                    <a:pt x="498" y="71"/>
                  </a:lnTo>
                  <a:lnTo>
                    <a:pt x="534" y="107"/>
                  </a:lnTo>
                  <a:lnTo>
                    <a:pt x="563" y="149"/>
                  </a:lnTo>
                  <a:lnTo>
                    <a:pt x="586" y="198"/>
                  </a:lnTo>
                  <a:lnTo>
                    <a:pt x="600" y="248"/>
                  </a:lnTo>
                  <a:lnTo>
                    <a:pt x="605" y="303"/>
                  </a:lnTo>
                  <a:lnTo>
                    <a:pt x="600" y="357"/>
                  </a:lnTo>
                  <a:lnTo>
                    <a:pt x="586" y="409"/>
                  </a:lnTo>
                  <a:lnTo>
                    <a:pt x="563" y="456"/>
                  </a:lnTo>
                  <a:lnTo>
                    <a:pt x="534" y="498"/>
                  </a:lnTo>
                  <a:lnTo>
                    <a:pt x="498" y="534"/>
                  </a:lnTo>
                  <a:lnTo>
                    <a:pt x="456" y="563"/>
                  </a:lnTo>
                  <a:lnTo>
                    <a:pt x="407" y="585"/>
                  </a:lnTo>
                  <a:lnTo>
                    <a:pt x="357" y="600"/>
                  </a:lnTo>
                  <a:lnTo>
                    <a:pt x="302" y="605"/>
                  </a:lnTo>
                  <a:lnTo>
                    <a:pt x="248" y="600"/>
                  </a:lnTo>
                  <a:lnTo>
                    <a:pt x="196" y="585"/>
                  </a:lnTo>
                  <a:lnTo>
                    <a:pt x="149" y="563"/>
                  </a:lnTo>
                  <a:lnTo>
                    <a:pt x="107" y="534"/>
                  </a:lnTo>
                  <a:lnTo>
                    <a:pt x="71" y="498"/>
                  </a:lnTo>
                  <a:lnTo>
                    <a:pt x="41" y="456"/>
                  </a:lnTo>
                  <a:lnTo>
                    <a:pt x="19" y="409"/>
                  </a:lnTo>
                  <a:lnTo>
                    <a:pt x="5" y="357"/>
                  </a:lnTo>
                  <a:lnTo>
                    <a:pt x="0" y="303"/>
                  </a:lnTo>
                  <a:lnTo>
                    <a:pt x="5" y="248"/>
                  </a:lnTo>
                  <a:lnTo>
                    <a:pt x="19" y="198"/>
                  </a:lnTo>
                  <a:lnTo>
                    <a:pt x="41" y="149"/>
                  </a:lnTo>
                  <a:lnTo>
                    <a:pt x="71" y="107"/>
                  </a:lnTo>
                  <a:lnTo>
                    <a:pt x="107" y="71"/>
                  </a:lnTo>
                  <a:lnTo>
                    <a:pt x="149" y="42"/>
                  </a:lnTo>
                  <a:lnTo>
                    <a:pt x="196" y="19"/>
                  </a:lnTo>
                  <a:lnTo>
                    <a:pt x="248" y="5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31" name="Freeform 184"/>
            <p:cNvSpPr>
              <a:spLocks/>
            </p:cNvSpPr>
            <p:nvPr/>
          </p:nvSpPr>
          <p:spPr bwMode="auto">
            <a:xfrm>
              <a:off x="2152650" y="955676"/>
              <a:ext cx="790575" cy="790575"/>
            </a:xfrm>
            <a:custGeom>
              <a:avLst/>
              <a:gdLst>
                <a:gd name="T0" fmla="*/ 248 w 498"/>
                <a:gd name="T1" fmla="*/ 0 h 498"/>
                <a:gd name="T2" fmla="*/ 298 w 498"/>
                <a:gd name="T3" fmla="*/ 5 h 498"/>
                <a:gd name="T4" fmla="*/ 345 w 498"/>
                <a:gd name="T5" fmla="*/ 20 h 498"/>
                <a:gd name="T6" fmla="*/ 387 w 498"/>
                <a:gd name="T7" fmla="*/ 42 h 498"/>
                <a:gd name="T8" fmla="*/ 425 w 498"/>
                <a:gd name="T9" fmla="*/ 73 h 498"/>
                <a:gd name="T10" fmla="*/ 456 w 498"/>
                <a:gd name="T11" fmla="*/ 111 h 498"/>
                <a:gd name="T12" fmla="*/ 478 w 498"/>
                <a:gd name="T13" fmla="*/ 153 h 498"/>
                <a:gd name="T14" fmla="*/ 493 w 498"/>
                <a:gd name="T15" fmla="*/ 200 h 498"/>
                <a:gd name="T16" fmla="*/ 498 w 498"/>
                <a:gd name="T17" fmla="*/ 250 h 498"/>
                <a:gd name="T18" fmla="*/ 493 w 498"/>
                <a:gd name="T19" fmla="*/ 299 h 498"/>
                <a:gd name="T20" fmla="*/ 478 w 498"/>
                <a:gd name="T21" fmla="*/ 346 h 498"/>
                <a:gd name="T22" fmla="*/ 456 w 498"/>
                <a:gd name="T23" fmla="*/ 388 h 498"/>
                <a:gd name="T24" fmla="*/ 425 w 498"/>
                <a:gd name="T25" fmla="*/ 425 h 498"/>
                <a:gd name="T26" fmla="*/ 387 w 498"/>
                <a:gd name="T27" fmla="*/ 456 h 498"/>
                <a:gd name="T28" fmla="*/ 345 w 498"/>
                <a:gd name="T29" fmla="*/ 479 h 498"/>
                <a:gd name="T30" fmla="*/ 298 w 498"/>
                <a:gd name="T31" fmla="*/ 493 h 498"/>
                <a:gd name="T32" fmla="*/ 248 w 498"/>
                <a:gd name="T33" fmla="*/ 498 h 498"/>
                <a:gd name="T34" fmla="*/ 199 w 498"/>
                <a:gd name="T35" fmla="*/ 493 h 498"/>
                <a:gd name="T36" fmla="*/ 152 w 498"/>
                <a:gd name="T37" fmla="*/ 479 h 498"/>
                <a:gd name="T38" fmla="*/ 110 w 498"/>
                <a:gd name="T39" fmla="*/ 456 h 498"/>
                <a:gd name="T40" fmla="*/ 73 w 498"/>
                <a:gd name="T41" fmla="*/ 425 h 498"/>
                <a:gd name="T42" fmla="*/ 42 w 498"/>
                <a:gd name="T43" fmla="*/ 388 h 498"/>
                <a:gd name="T44" fmla="*/ 19 w 498"/>
                <a:gd name="T45" fmla="*/ 346 h 498"/>
                <a:gd name="T46" fmla="*/ 4 w 498"/>
                <a:gd name="T47" fmla="*/ 299 h 498"/>
                <a:gd name="T48" fmla="*/ 0 w 498"/>
                <a:gd name="T49" fmla="*/ 250 h 498"/>
                <a:gd name="T50" fmla="*/ 4 w 498"/>
                <a:gd name="T51" fmla="*/ 200 h 498"/>
                <a:gd name="T52" fmla="*/ 19 w 498"/>
                <a:gd name="T53" fmla="*/ 153 h 498"/>
                <a:gd name="T54" fmla="*/ 42 w 498"/>
                <a:gd name="T55" fmla="*/ 111 h 498"/>
                <a:gd name="T56" fmla="*/ 73 w 498"/>
                <a:gd name="T57" fmla="*/ 73 h 498"/>
                <a:gd name="T58" fmla="*/ 110 w 498"/>
                <a:gd name="T59" fmla="*/ 42 h 498"/>
                <a:gd name="T60" fmla="*/ 152 w 498"/>
                <a:gd name="T61" fmla="*/ 20 h 498"/>
                <a:gd name="T62" fmla="*/ 199 w 498"/>
                <a:gd name="T63" fmla="*/ 5 h 498"/>
                <a:gd name="T64" fmla="*/ 248 w 498"/>
                <a:gd name="T6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8" h="498">
                  <a:moveTo>
                    <a:pt x="248" y="0"/>
                  </a:moveTo>
                  <a:lnTo>
                    <a:pt x="298" y="5"/>
                  </a:lnTo>
                  <a:lnTo>
                    <a:pt x="345" y="20"/>
                  </a:lnTo>
                  <a:lnTo>
                    <a:pt x="387" y="42"/>
                  </a:lnTo>
                  <a:lnTo>
                    <a:pt x="425" y="73"/>
                  </a:lnTo>
                  <a:lnTo>
                    <a:pt x="456" y="111"/>
                  </a:lnTo>
                  <a:lnTo>
                    <a:pt x="478" y="153"/>
                  </a:lnTo>
                  <a:lnTo>
                    <a:pt x="493" y="200"/>
                  </a:lnTo>
                  <a:lnTo>
                    <a:pt x="498" y="250"/>
                  </a:lnTo>
                  <a:lnTo>
                    <a:pt x="493" y="299"/>
                  </a:lnTo>
                  <a:lnTo>
                    <a:pt x="478" y="346"/>
                  </a:lnTo>
                  <a:lnTo>
                    <a:pt x="456" y="388"/>
                  </a:lnTo>
                  <a:lnTo>
                    <a:pt x="425" y="425"/>
                  </a:lnTo>
                  <a:lnTo>
                    <a:pt x="387" y="456"/>
                  </a:lnTo>
                  <a:lnTo>
                    <a:pt x="345" y="479"/>
                  </a:lnTo>
                  <a:lnTo>
                    <a:pt x="298" y="493"/>
                  </a:lnTo>
                  <a:lnTo>
                    <a:pt x="248" y="498"/>
                  </a:lnTo>
                  <a:lnTo>
                    <a:pt x="199" y="493"/>
                  </a:lnTo>
                  <a:lnTo>
                    <a:pt x="152" y="479"/>
                  </a:lnTo>
                  <a:lnTo>
                    <a:pt x="110" y="456"/>
                  </a:lnTo>
                  <a:lnTo>
                    <a:pt x="73" y="425"/>
                  </a:lnTo>
                  <a:lnTo>
                    <a:pt x="42" y="388"/>
                  </a:lnTo>
                  <a:lnTo>
                    <a:pt x="19" y="346"/>
                  </a:lnTo>
                  <a:lnTo>
                    <a:pt x="4" y="299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32" name="Freeform 185"/>
            <p:cNvSpPr>
              <a:spLocks/>
            </p:cNvSpPr>
            <p:nvPr/>
          </p:nvSpPr>
          <p:spPr bwMode="auto">
            <a:xfrm>
              <a:off x="2232025" y="1035051"/>
              <a:ext cx="842963" cy="846138"/>
            </a:xfrm>
            <a:custGeom>
              <a:avLst/>
              <a:gdLst>
                <a:gd name="T0" fmla="*/ 427 w 531"/>
                <a:gd name="T1" fmla="*/ 0 h 533"/>
                <a:gd name="T2" fmla="*/ 462 w 531"/>
                <a:gd name="T3" fmla="*/ 38 h 533"/>
                <a:gd name="T4" fmla="*/ 492 w 531"/>
                <a:gd name="T5" fmla="*/ 80 h 533"/>
                <a:gd name="T6" fmla="*/ 513 w 531"/>
                <a:gd name="T7" fmla="*/ 125 h 533"/>
                <a:gd name="T8" fmla="*/ 527 w 531"/>
                <a:gd name="T9" fmla="*/ 176 h 533"/>
                <a:gd name="T10" fmla="*/ 531 w 531"/>
                <a:gd name="T11" fmla="*/ 229 h 533"/>
                <a:gd name="T12" fmla="*/ 526 w 531"/>
                <a:gd name="T13" fmla="*/ 284 h 533"/>
                <a:gd name="T14" fmla="*/ 513 w 531"/>
                <a:gd name="T15" fmla="*/ 335 h 533"/>
                <a:gd name="T16" fmla="*/ 490 w 531"/>
                <a:gd name="T17" fmla="*/ 382 h 533"/>
                <a:gd name="T18" fmla="*/ 461 w 531"/>
                <a:gd name="T19" fmla="*/ 424 h 533"/>
                <a:gd name="T20" fmla="*/ 423 w 531"/>
                <a:gd name="T21" fmla="*/ 461 h 533"/>
                <a:gd name="T22" fmla="*/ 381 w 531"/>
                <a:gd name="T23" fmla="*/ 491 h 533"/>
                <a:gd name="T24" fmla="*/ 334 w 531"/>
                <a:gd name="T25" fmla="*/ 513 h 533"/>
                <a:gd name="T26" fmla="*/ 282 w 531"/>
                <a:gd name="T27" fmla="*/ 528 h 533"/>
                <a:gd name="T28" fmla="*/ 229 w 531"/>
                <a:gd name="T29" fmla="*/ 533 h 533"/>
                <a:gd name="T30" fmla="*/ 175 w 531"/>
                <a:gd name="T31" fmla="*/ 528 h 533"/>
                <a:gd name="T32" fmla="*/ 125 w 531"/>
                <a:gd name="T33" fmla="*/ 513 h 533"/>
                <a:gd name="T34" fmla="*/ 78 w 531"/>
                <a:gd name="T35" fmla="*/ 492 h 533"/>
                <a:gd name="T36" fmla="*/ 37 w 531"/>
                <a:gd name="T37" fmla="*/ 463 h 533"/>
                <a:gd name="T38" fmla="*/ 0 w 531"/>
                <a:gd name="T39" fmla="*/ 427 h 533"/>
                <a:gd name="T40" fmla="*/ 44 w 531"/>
                <a:gd name="T41" fmla="*/ 458 h 533"/>
                <a:gd name="T42" fmla="*/ 91 w 531"/>
                <a:gd name="T43" fmla="*/ 482 h 533"/>
                <a:gd name="T44" fmla="*/ 143 w 531"/>
                <a:gd name="T45" fmla="*/ 497 h 533"/>
                <a:gd name="T46" fmla="*/ 198 w 531"/>
                <a:gd name="T47" fmla="*/ 502 h 533"/>
                <a:gd name="T48" fmla="*/ 253 w 531"/>
                <a:gd name="T49" fmla="*/ 497 h 533"/>
                <a:gd name="T50" fmla="*/ 303 w 531"/>
                <a:gd name="T51" fmla="*/ 482 h 533"/>
                <a:gd name="T52" fmla="*/ 352 w 531"/>
                <a:gd name="T53" fmla="*/ 460 h 533"/>
                <a:gd name="T54" fmla="*/ 394 w 531"/>
                <a:gd name="T55" fmla="*/ 431 h 533"/>
                <a:gd name="T56" fmla="*/ 430 w 531"/>
                <a:gd name="T57" fmla="*/ 395 h 533"/>
                <a:gd name="T58" fmla="*/ 459 w 531"/>
                <a:gd name="T59" fmla="*/ 353 h 533"/>
                <a:gd name="T60" fmla="*/ 482 w 531"/>
                <a:gd name="T61" fmla="*/ 306 h 533"/>
                <a:gd name="T62" fmla="*/ 496 w 531"/>
                <a:gd name="T63" fmla="*/ 254 h 533"/>
                <a:gd name="T64" fmla="*/ 501 w 531"/>
                <a:gd name="T65" fmla="*/ 200 h 533"/>
                <a:gd name="T66" fmla="*/ 496 w 531"/>
                <a:gd name="T67" fmla="*/ 143 h 533"/>
                <a:gd name="T68" fmla="*/ 482 w 531"/>
                <a:gd name="T69" fmla="*/ 91 h 533"/>
                <a:gd name="T70" fmla="*/ 458 w 531"/>
                <a:gd name="T71" fmla="*/ 44 h 533"/>
                <a:gd name="T72" fmla="*/ 427 w 531"/>
                <a:gd name="T73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1" h="533">
                  <a:moveTo>
                    <a:pt x="427" y="0"/>
                  </a:moveTo>
                  <a:lnTo>
                    <a:pt x="462" y="38"/>
                  </a:lnTo>
                  <a:lnTo>
                    <a:pt x="492" y="80"/>
                  </a:lnTo>
                  <a:lnTo>
                    <a:pt x="513" y="125"/>
                  </a:lnTo>
                  <a:lnTo>
                    <a:pt x="527" y="176"/>
                  </a:lnTo>
                  <a:lnTo>
                    <a:pt x="531" y="229"/>
                  </a:lnTo>
                  <a:lnTo>
                    <a:pt x="526" y="284"/>
                  </a:lnTo>
                  <a:lnTo>
                    <a:pt x="513" y="335"/>
                  </a:lnTo>
                  <a:lnTo>
                    <a:pt x="490" y="382"/>
                  </a:lnTo>
                  <a:lnTo>
                    <a:pt x="461" y="424"/>
                  </a:lnTo>
                  <a:lnTo>
                    <a:pt x="423" y="461"/>
                  </a:lnTo>
                  <a:lnTo>
                    <a:pt x="381" y="491"/>
                  </a:lnTo>
                  <a:lnTo>
                    <a:pt x="334" y="513"/>
                  </a:lnTo>
                  <a:lnTo>
                    <a:pt x="282" y="528"/>
                  </a:lnTo>
                  <a:lnTo>
                    <a:pt x="229" y="533"/>
                  </a:lnTo>
                  <a:lnTo>
                    <a:pt x="175" y="528"/>
                  </a:lnTo>
                  <a:lnTo>
                    <a:pt x="125" y="513"/>
                  </a:lnTo>
                  <a:lnTo>
                    <a:pt x="78" y="492"/>
                  </a:lnTo>
                  <a:lnTo>
                    <a:pt x="37" y="463"/>
                  </a:lnTo>
                  <a:lnTo>
                    <a:pt x="0" y="427"/>
                  </a:lnTo>
                  <a:lnTo>
                    <a:pt x="44" y="458"/>
                  </a:lnTo>
                  <a:lnTo>
                    <a:pt x="91" y="482"/>
                  </a:lnTo>
                  <a:lnTo>
                    <a:pt x="143" y="497"/>
                  </a:lnTo>
                  <a:lnTo>
                    <a:pt x="198" y="502"/>
                  </a:lnTo>
                  <a:lnTo>
                    <a:pt x="253" y="497"/>
                  </a:lnTo>
                  <a:lnTo>
                    <a:pt x="303" y="482"/>
                  </a:lnTo>
                  <a:lnTo>
                    <a:pt x="352" y="460"/>
                  </a:lnTo>
                  <a:lnTo>
                    <a:pt x="394" y="431"/>
                  </a:lnTo>
                  <a:lnTo>
                    <a:pt x="430" y="395"/>
                  </a:lnTo>
                  <a:lnTo>
                    <a:pt x="459" y="353"/>
                  </a:lnTo>
                  <a:lnTo>
                    <a:pt x="482" y="306"/>
                  </a:lnTo>
                  <a:lnTo>
                    <a:pt x="496" y="254"/>
                  </a:lnTo>
                  <a:lnTo>
                    <a:pt x="501" y="200"/>
                  </a:lnTo>
                  <a:lnTo>
                    <a:pt x="496" y="143"/>
                  </a:lnTo>
                  <a:lnTo>
                    <a:pt x="482" y="91"/>
                  </a:lnTo>
                  <a:lnTo>
                    <a:pt x="458" y="4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33" name="Freeform 186"/>
            <p:cNvSpPr>
              <a:spLocks/>
            </p:cNvSpPr>
            <p:nvPr/>
          </p:nvSpPr>
          <p:spPr bwMode="auto">
            <a:xfrm>
              <a:off x="2152650" y="955676"/>
              <a:ext cx="696913" cy="698500"/>
            </a:xfrm>
            <a:custGeom>
              <a:avLst/>
              <a:gdLst>
                <a:gd name="T0" fmla="*/ 248 w 439"/>
                <a:gd name="T1" fmla="*/ 0 h 440"/>
                <a:gd name="T2" fmla="*/ 293 w 439"/>
                <a:gd name="T3" fmla="*/ 5 h 440"/>
                <a:gd name="T4" fmla="*/ 335 w 439"/>
                <a:gd name="T5" fmla="*/ 16 h 440"/>
                <a:gd name="T6" fmla="*/ 374 w 439"/>
                <a:gd name="T7" fmla="*/ 34 h 440"/>
                <a:gd name="T8" fmla="*/ 409 w 439"/>
                <a:gd name="T9" fmla="*/ 59 h 440"/>
                <a:gd name="T10" fmla="*/ 439 w 439"/>
                <a:gd name="T11" fmla="*/ 89 h 440"/>
                <a:gd name="T12" fmla="*/ 404 w 439"/>
                <a:gd name="T13" fmla="*/ 65 h 440"/>
                <a:gd name="T14" fmla="*/ 366 w 439"/>
                <a:gd name="T15" fmla="*/ 46 h 440"/>
                <a:gd name="T16" fmla="*/ 324 w 439"/>
                <a:gd name="T17" fmla="*/ 34 h 440"/>
                <a:gd name="T18" fmla="*/ 279 w 439"/>
                <a:gd name="T19" fmla="*/ 31 h 440"/>
                <a:gd name="T20" fmla="*/ 228 w 439"/>
                <a:gd name="T21" fmla="*/ 36 h 440"/>
                <a:gd name="T22" fmla="*/ 181 w 439"/>
                <a:gd name="T23" fmla="*/ 50 h 440"/>
                <a:gd name="T24" fmla="*/ 139 w 439"/>
                <a:gd name="T25" fmla="*/ 73 h 440"/>
                <a:gd name="T26" fmla="*/ 103 w 439"/>
                <a:gd name="T27" fmla="*/ 104 h 440"/>
                <a:gd name="T28" fmla="*/ 73 w 439"/>
                <a:gd name="T29" fmla="*/ 140 h 440"/>
                <a:gd name="T30" fmla="*/ 50 w 439"/>
                <a:gd name="T31" fmla="*/ 182 h 440"/>
                <a:gd name="T32" fmla="*/ 35 w 439"/>
                <a:gd name="T33" fmla="*/ 229 h 440"/>
                <a:gd name="T34" fmla="*/ 30 w 439"/>
                <a:gd name="T35" fmla="*/ 279 h 440"/>
                <a:gd name="T36" fmla="*/ 34 w 439"/>
                <a:gd name="T37" fmla="*/ 325 h 440"/>
                <a:gd name="T38" fmla="*/ 45 w 439"/>
                <a:gd name="T39" fmla="*/ 367 h 440"/>
                <a:gd name="T40" fmla="*/ 64 w 439"/>
                <a:gd name="T41" fmla="*/ 404 h 440"/>
                <a:gd name="T42" fmla="*/ 89 w 439"/>
                <a:gd name="T43" fmla="*/ 440 h 440"/>
                <a:gd name="T44" fmla="*/ 58 w 439"/>
                <a:gd name="T45" fmla="*/ 409 h 440"/>
                <a:gd name="T46" fmla="*/ 34 w 439"/>
                <a:gd name="T47" fmla="*/ 375 h 440"/>
                <a:gd name="T48" fmla="*/ 16 w 439"/>
                <a:gd name="T49" fmla="*/ 336 h 440"/>
                <a:gd name="T50" fmla="*/ 3 w 439"/>
                <a:gd name="T51" fmla="*/ 294 h 440"/>
                <a:gd name="T52" fmla="*/ 0 w 439"/>
                <a:gd name="T53" fmla="*/ 250 h 440"/>
                <a:gd name="T54" fmla="*/ 4 w 439"/>
                <a:gd name="T55" fmla="*/ 200 h 440"/>
                <a:gd name="T56" fmla="*/ 19 w 439"/>
                <a:gd name="T57" fmla="*/ 153 h 440"/>
                <a:gd name="T58" fmla="*/ 42 w 439"/>
                <a:gd name="T59" fmla="*/ 111 h 440"/>
                <a:gd name="T60" fmla="*/ 73 w 439"/>
                <a:gd name="T61" fmla="*/ 73 h 440"/>
                <a:gd name="T62" fmla="*/ 110 w 439"/>
                <a:gd name="T63" fmla="*/ 42 h 440"/>
                <a:gd name="T64" fmla="*/ 152 w 439"/>
                <a:gd name="T65" fmla="*/ 20 h 440"/>
                <a:gd name="T66" fmla="*/ 199 w 439"/>
                <a:gd name="T67" fmla="*/ 5 h 440"/>
                <a:gd name="T68" fmla="*/ 248 w 439"/>
                <a:gd name="T69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9" h="440">
                  <a:moveTo>
                    <a:pt x="248" y="0"/>
                  </a:moveTo>
                  <a:lnTo>
                    <a:pt x="293" y="5"/>
                  </a:lnTo>
                  <a:lnTo>
                    <a:pt x="335" y="16"/>
                  </a:lnTo>
                  <a:lnTo>
                    <a:pt x="374" y="34"/>
                  </a:lnTo>
                  <a:lnTo>
                    <a:pt x="409" y="59"/>
                  </a:lnTo>
                  <a:lnTo>
                    <a:pt x="439" y="89"/>
                  </a:lnTo>
                  <a:lnTo>
                    <a:pt x="404" y="65"/>
                  </a:lnTo>
                  <a:lnTo>
                    <a:pt x="366" y="46"/>
                  </a:lnTo>
                  <a:lnTo>
                    <a:pt x="324" y="34"/>
                  </a:lnTo>
                  <a:lnTo>
                    <a:pt x="279" y="31"/>
                  </a:lnTo>
                  <a:lnTo>
                    <a:pt x="228" y="36"/>
                  </a:lnTo>
                  <a:lnTo>
                    <a:pt x="181" y="50"/>
                  </a:lnTo>
                  <a:lnTo>
                    <a:pt x="139" y="73"/>
                  </a:lnTo>
                  <a:lnTo>
                    <a:pt x="103" y="104"/>
                  </a:lnTo>
                  <a:lnTo>
                    <a:pt x="73" y="140"/>
                  </a:lnTo>
                  <a:lnTo>
                    <a:pt x="50" y="182"/>
                  </a:lnTo>
                  <a:lnTo>
                    <a:pt x="35" y="229"/>
                  </a:lnTo>
                  <a:lnTo>
                    <a:pt x="30" y="279"/>
                  </a:lnTo>
                  <a:lnTo>
                    <a:pt x="34" y="325"/>
                  </a:lnTo>
                  <a:lnTo>
                    <a:pt x="45" y="367"/>
                  </a:lnTo>
                  <a:lnTo>
                    <a:pt x="64" y="404"/>
                  </a:lnTo>
                  <a:lnTo>
                    <a:pt x="89" y="440"/>
                  </a:lnTo>
                  <a:lnTo>
                    <a:pt x="58" y="409"/>
                  </a:lnTo>
                  <a:lnTo>
                    <a:pt x="34" y="375"/>
                  </a:lnTo>
                  <a:lnTo>
                    <a:pt x="16" y="336"/>
                  </a:lnTo>
                  <a:lnTo>
                    <a:pt x="3" y="294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34" name="Freeform 187"/>
            <p:cNvSpPr>
              <a:spLocks/>
            </p:cNvSpPr>
            <p:nvPr/>
          </p:nvSpPr>
          <p:spPr bwMode="auto">
            <a:xfrm>
              <a:off x="2281238" y="1062038"/>
              <a:ext cx="419100" cy="579438"/>
            </a:xfrm>
            <a:custGeom>
              <a:avLst/>
              <a:gdLst>
                <a:gd name="T0" fmla="*/ 188 w 264"/>
                <a:gd name="T1" fmla="*/ 0 h 365"/>
                <a:gd name="T2" fmla="*/ 217 w 264"/>
                <a:gd name="T3" fmla="*/ 3 h 365"/>
                <a:gd name="T4" fmla="*/ 242 w 264"/>
                <a:gd name="T5" fmla="*/ 9 h 365"/>
                <a:gd name="T6" fmla="*/ 259 w 264"/>
                <a:gd name="T7" fmla="*/ 18 h 365"/>
                <a:gd name="T8" fmla="*/ 250 w 264"/>
                <a:gd name="T9" fmla="*/ 53 h 365"/>
                <a:gd name="T10" fmla="*/ 233 w 264"/>
                <a:gd name="T11" fmla="*/ 45 h 365"/>
                <a:gd name="T12" fmla="*/ 212 w 264"/>
                <a:gd name="T13" fmla="*/ 40 h 365"/>
                <a:gd name="T14" fmla="*/ 188 w 264"/>
                <a:gd name="T15" fmla="*/ 39 h 365"/>
                <a:gd name="T16" fmla="*/ 160 w 264"/>
                <a:gd name="T17" fmla="*/ 42 h 365"/>
                <a:gd name="T18" fmla="*/ 138 w 264"/>
                <a:gd name="T19" fmla="*/ 52 h 365"/>
                <a:gd name="T20" fmla="*/ 117 w 264"/>
                <a:gd name="T21" fmla="*/ 68 h 365"/>
                <a:gd name="T22" fmla="*/ 102 w 264"/>
                <a:gd name="T23" fmla="*/ 86 h 365"/>
                <a:gd name="T24" fmla="*/ 91 w 264"/>
                <a:gd name="T25" fmla="*/ 110 h 365"/>
                <a:gd name="T26" fmla="*/ 84 w 264"/>
                <a:gd name="T27" fmla="*/ 136 h 365"/>
                <a:gd name="T28" fmla="*/ 235 w 264"/>
                <a:gd name="T29" fmla="*/ 136 h 365"/>
                <a:gd name="T30" fmla="*/ 235 w 264"/>
                <a:gd name="T31" fmla="*/ 164 h 365"/>
                <a:gd name="T32" fmla="*/ 79 w 264"/>
                <a:gd name="T33" fmla="*/ 164 h 365"/>
                <a:gd name="T34" fmla="*/ 79 w 264"/>
                <a:gd name="T35" fmla="*/ 175 h 365"/>
                <a:gd name="T36" fmla="*/ 78 w 264"/>
                <a:gd name="T37" fmla="*/ 186 h 365"/>
                <a:gd name="T38" fmla="*/ 78 w 264"/>
                <a:gd name="T39" fmla="*/ 196 h 365"/>
                <a:gd name="T40" fmla="*/ 235 w 264"/>
                <a:gd name="T41" fmla="*/ 196 h 365"/>
                <a:gd name="T42" fmla="*/ 235 w 264"/>
                <a:gd name="T43" fmla="*/ 224 h 365"/>
                <a:gd name="T44" fmla="*/ 82 w 264"/>
                <a:gd name="T45" fmla="*/ 224 h 365"/>
                <a:gd name="T46" fmla="*/ 89 w 264"/>
                <a:gd name="T47" fmla="*/ 251 h 365"/>
                <a:gd name="T48" fmla="*/ 99 w 264"/>
                <a:gd name="T49" fmla="*/ 276 h 365"/>
                <a:gd name="T50" fmla="*/ 112 w 264"/>
                <a:gd name="T51" fmla="*/ 293 h 365"/>
                <a:gd name="T52" fmla="*/ 134 w 264"/>
                <a:gd name="T53" fmla="*/ 311 h 365"/>
                <a:gd name="T54" fmla="*/ 160 w 264"/>
                <a:gd name="T55" fmla="*/ 323 h 365"/>
                <a:gd name="T56" fmla="*/ 188 w 264"/>
                <a:gd name="T57" fmla="*/ 326 h 365"/>
                <a:gd name="T58" fmla="*/ 216 w 264"/>
                <a:gd name="T59" fmla="*/ 323 h 365"/>
                <a:gd name="T60" fmla="*/ 238 w 264"/>
                <a:gd name="T61" fmla="*/ 316 h 365"/>
                <a:gd name="T62" fmla="*/ 254 w 264"/>
                <a:gd name="T63" fmla="*/ 308 h 365"/>
                <a:gd name="T64" fmla="*/ 264 w 264"/>
                <a:gd name="T65" fmla="*/ 342 h 365"/>
                <a:gd name="T66" fmla="*/ 243 w 264"/>
                <a:gd name="T67" fmla="*/ 353 h 365"/>
                <a:gd name="T68" fmla="*/ 216 w 264"/>
                <a:gd name="T69" fmla="*/ 362 h 365"/>
                <a:gd name="T70" fmla="*/ 183 w 264"/>
                <a:gd name="T71" fmla="*/ 365 h 365"/>
                <a:gd name="T72" fmla="*/ 151 w 264"/>
                <a:gd name="T73" fmla="*/ 362 h 365"/>
                <a:gd name="T74" fmla="*/ 121 w 264"/>
                <a:gd name="T75" fmla="*/ 352 h 365"/>
                <a:gd name="T76" fmla="*/ 95 w 264"/>
                <a:gd name="T77" fmla="*/ 337 h 365"/>
                <a:gd name="T78" fmla="*/ 73 w 264"/>
                <a:gd name="T79" fmla="*/ 316 h 365"/>
                <a:gd name="T80" fmla="*/ 55 w 264"/>
                <a:gd name="T81" fmla="*/ 290 h 365"/>
                <a:gd name="T82" fmla="*/ 42 w 264"/>
                <a:gd name="T83" fmla="*/ 259 h 365"/>
                <a:gd name="T84" fmla="*/ 34 w 264"/>
                <a:gd name="T85" fmla="*/ 224 h 365"/>
                <a:gd name="T86" fmla="*/ 0 w 264"/>
                <a:gd name="T87" fmla="*/ 224 h 365"/>
                <a:gd name="T88" fmla="*/ 0 w 264"/>
                <a:gd name="T89" fmla="*/ 196 h 365"/>
                <a:gd name="T90" fmla="*/ 31 w 264"/>
                <a:gd name="T91" fmla="*/ 196 h 365"/>
                <a:gd name="T92" fmla="*/ 31 w 264"/>
                <a:gd name="T93" fmla="*/ 188 h 365"/>
                <a:gd name="T94" fmla="*/ 31 w 264"/>
                <a:gd name="T95" fmla="*/ 175 h 365"/>
                <a:gd name="T96" fmla="*/ 32 w 264"/>
                <a:gd name="T97" fmla="*/ 164 h 365"/>
                <a:gd name="T98" fmla="*/ 0 w 264"/>
                <a:gd name="T99" fmla="*/ 164 h 365"/>
                <a:gd name="T100" fmla="*/ 0 w 264"/>
                <a:gd name="T101" fmla="*/ 136 h 365"/>
                <a:gd name="T102" fmla="*/ 35 w 264"/>
                <a:gd name="T103" fmla="*/ 136 h 365"/>
                <a:gd name="T104" fmla="*/ 45 w 264"/>
                <a:gd name="T105" fmla="*/ 100 h 365"/>
                <a:gd name="T106" fmla="*/ 61 w 264"/>
                <a:gd name="T107" fmla="*/ 69 h 365"/>
                <a:gd name="T108" fmla="*/ 81 w 264"/>
                <a:gd name="T109" fmla="*/ 45 h 365"/>
                <a:gd name="T110" fmla="*/ 102 w 264"/>
                <a:gd name="T111" fmla="*/ 26 h 365"/>
                <a:gd name="T112" fmla="*/ 128 w 264"/>
                <a:gd name="T113" fmla="*/ 11 h 365"/>
                <a:gd name="T114" fmla="*/ 155 w 264"/>
                <a:gd name="T115" fmla="*/ 3 h 365"/>
                <a:gd name="T116" fmla="*/ 188 w 264"/>
                <a:gd name="T1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" h="365">
                  <a:moveTo>
                    <a:pt x="188" y="0"/>
                  </a:moveTo>
                  <a:lnTo>
                    <a:pt x="217" y="3"/>
                  </a:lnTo>
                  <a:lnTo>
                    <a:pt x="242" y="9"/>
                  </a:lnTo>
                  <a:lnTo>
                    <a:pt x="259" y="18"/>
                  </a:lnTo>
                  <a:lnTo>
                    <a:pt x="250" y="53"/>
                  </a:lnTo>
                  <a:lnTo>
                    <a:pt x="233" y="45"/>
                  </a:lnTo>
                  <a:lnTo>
                    <a:pt x="212" y="40"/>
                  </a:lnTo>
                  <a:lnTo>
                    <a:pt x="188" y="39"/>
                  </a:lnTo>
                  <a:lnTo>
                    <a:pt x="160" y="42"/>
                  </a:lnTo>
                  <a:lnTo>
                    <a:pt x="138" y="52"/>
                  </a:lnTo>
                  <a:lnTo>
                    <a:pt x="117" y="68"/>
                  </a:lnTo>
                  <a:lnTo>
                    <a:pt x="102" y="86"/>
                  </a:lnTo>
                  <a:lnTo>
                    <a:pt x="91" y="110"/>
                  </a:lnTo>
                  <a:lnTo>
                    <a:pt x="84" y="136"/>
                  </a:lnTo>
                  <a:lnTo>
                    <a:pt x="235" y="136"/>
                  </a:lnTo>
                  <a:lnTo>
                    <a:pt x="235" y="164"/>
                  </a:lnTo>
                  <a:lnTo>
                    <a:pt x="79" y="164"/>
                  </a:lnTo>
                  <a:lnTo>
                    <a:pt x="79" y="175"/>
                  </a:lnTo>
                  <a:lnTo>
                    <a:pt x="78" y="186"/>
                  </a:lnTo>
                  <a:lnTo>
                    <a:pt x="78" y="196"/>
                  </a:lnTo>
                  <a:lnTo>
                    <a:pt x="235" y="196"/>
                  </a:lnTo>
                  <a:lnTo>
                    <a:pt x="235" y="224"/>
                  </a:lnTo>
                  <a:lnTo>
                    <a:pt x="82" y="224"/>
                  </a:lnTo>
                  <a:lnTo>
                    <a:pt x="89" y="251"/>
                  </a:lnTo>
                  <a:lnTo>
                    <a:pt x="99" y="276"/>
                  </a:lnTo>
                  <a:lnTo>
                    <a:pt x="112" y="293"/>
                  </a:lnTo>
                  <a:lnTo>
                    <a:pt x="134" y="311"/>
                  </a:lnTo>
                  <a:lnTo>
                    <a:pt x="160" y="323"/>
                  </a:lnTo>
                  <a:lnTo>
                    <a:pt x="188" y="326"/>
                  </a:lnTo>
                  <a:lnTo>
                    <a:pt x="216" y="323"/>
                  </a:lnTo>
                  <a:lnTo>
                    <a:pt x="238" y="316"/>
                  </a:lnTo>
                  <a:lnTo>
                    <a:pt x="254" y="308"/>
                  </a:lnTo>
                  <a:lnTo>
                    <a:pt x="264" y="342"/>
                  </a:lnTo>
                  <a:lnTo>
                    <a:pt x="243" y="353"/>
                  </a:lnTo>
                  <a:lnTo>
                    <a:pt x="216" y="362"/>
                  </a:lnTo>
                  <a:lnTo>
                    <a:pt x="183" y="365"/>
                  </a:lnTo>
                  <a:lnTo>
                    <a:pt x="151" y="362"/>
                  </a:lnTo>
                  <a:lnTo>
                    <a:pt x="121" y="352"/>
                  </a:lnTo>
                  <a:lnTo>
                    <a:pt x="95" y="337"/>
                  </a:lnTo>
                  <a:lnTo>
                    <a:pt x="73" y="316"/>
                  </a:lnTo>
                  <a:lnTo>
                    <a:pt x="55" y="290"/>
                  </a:lnTo>
                  <a:lnTo>
                    <a:pt x="42" y="259"/>
                  </a:lnTo>
                  <a:lnTo>
                    <a:pt x="34" y="224"/>
                  </a:lnTo>
                  <a:lnTo>
                    <a:pt x="0" y="224"/>
                  </a:lnTo>
                  <a:lnTo>
                    <a:pt x="0" y="196"/>
                  </a:lnTo>
                  <a:lnTo>
                    <a:pt x="31" y="196"/>
                  </a:lnTo>
                  <a:lnTo>
                    <a:pt x="31" y="188"/>
                  </a:lnTo>
                  <a:lnTo>
                    <a:pt x="31" y="175"/>
                  </a:lnTo>
                  <a:lnTo>
                    <a:pt x="32" y="164"/>
                  </a:lnTo>
                  <a:lnTo>
                    <a:pt x="0" y="164"/>
                  </a:lnTo>
                  <a:lnTo>
                    <a:pt x="0" y="136"/>
                  </a:lnTo>
                  <a:lnTo>
                    <a:pt x="35" y="136"/>
                  </a:lnTo>
                  <a:lnTo>
                    <a:pt x="45" y="100"/>
                  </a:lnTo>
                  <a:lnTo>
                    <a:pt x="61" y="69"/>
                  </a:lnTo>
                  <a:lnTo>
                    <a:pt x="81" y="45"/>
                  </a:lnTo>
                  <a:lnTo>
                    <a:pt x="102" y="26"/>
                  </a:lnTo>
                  <a:lnTo>
                    <a:pt x="128" y="11"/>
                  </a:lnTo>
                  <a:lnTo>
                    <a:pt x="155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35" name="Freeform 188"/>
            <p:cNvSpPr>
              <a:spLocks/>
            </p:cNvSpPr>
            <p:nvPr/>
          </p:nvSpPr>
          <p:spPr bwMode="auto">
            <a:xfrm>
              <a:off x="2411413" y="1373188"/>
              <a:ext cx="284163" cy="177800"/>
            </a:xfrm>
            <a:custGeom>
              <a:avLst/>
              <a:gdLst>
                <a:gd name="T0" fmla="*/ 153 w 179"/>
                <a:gd name="T1" fmla="*/ 0 h 112"/>
                <a:gd name="T2" fmla="*/ 179 w 179"/>
                <a:gd name="T3" fmla="*/ 26 h 112"/>
                <a:gd name="T4" fmla="*/ 179 w 179"/>
                <a:gd name="T5" fmla="*/ 54 h 112"/>
                <a:gd name="T6" fmla="*/ 26 w 179"/>
                <a:gd name="T7" fmla="*/ 54 h 112"/>
                <a:gd name="T8" fmla="*/ 31 w 179"/>
                <a:gd name="T9" fmla="*/ 76 h 112"/>
                <a:gd name="T10" fmla="*/ 38 w 179"/>
                <a:gd name="T11" fmla="*/ 96 h 112"/>
                <a:gd name="T12" fmla="*/ 48 w 179"/>
                <a:gd name="T13" fmla="*/ 112 h 112"/>
                <a:gd name="T14" fmla="*/ 38 w 179"/>
                <a:gd name="T15" fmla="*/ 106 h 112"/>
                <a:gd name="T16" fmla="*/ 30 w 179"/>
                <a:gd name="T17" fmla="*/ 97 h 112"/>
                <a:gd name="T18" fmla="*/ 17 w 179"/>
                <a:gd name="T19" fmla="*/ 80 h 112"/>
                <a:gd name="T20" fmla="*/ 7 w 179"/>
                <a:gd name="T21" fmla="*/ 55 h 112"/>
                <a:gd name="T22" fmla="*/ 0 w 179"/>
                <a:gd name="T23" fmla="*/ 28 h 112"/>
                <a:gd name="T24" fmla="*/ 153 w 179"/>
                <a:gd name="T25" fmla="*/ 28 h 112"/>
                <a:gd name="T26" fmla="*/ 153 w 179"/>
                <a:gd name="T2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" h="112">
                  <a:moveTo>
                    <a:pt x="153" y="0"/>
                  </a:moveTo>
                  <a:lnTo>
                    <a:pt x="179" y="26"/>
                  </a:lnTo>
                  <a:lnTo>
                    <a:pt x="179" y="54"/>
                  </a:lnTo>
                  <a:lnTo>
                    <a:pt x="26" y="54"/>
                  </a:lnTo>
                  <a:lnTo>
                    <a:pt x="31" y="76"/>
                  </a:lnTo>
                  <a:lnTo>
                    <a:pt x="38" y="96"/>
                  </a:lnTo>
                  <a:lnTo>
                    <a:pt x="48" y="112"/>
                  </a:lnTo>
                  <a:lnTo>
                    <a:pt x="38" y="106"/>
                  </a:lnTo>
                  <a:lnTo>
                    <a:pt x="30" y="97"/>
                  </a:lnTo>
                  <a:lnTo>
                    <a:pt x="17" y="80"/>
                  </a:lnTo>
                  <a:lnTo>
                    <a:pt x="7" y="55"/>
                  </a:lnTo>
                  <a:lnTo>
                    <a:pt x="0" y="28"/>
                  </a:lnTo>
                  <a:lnTo>
                    <a:pt x="153" y="28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36" name="Freeform 189"/>
            <p:cNvSpPr>
              <a:spLocks/>
            </p:cNvSpPr>
            <p:nvPr/>
          </p:nvSpPr>
          <p:spPr bwMode="auto">
            <a:xfrm>
              <a:off x="2405063" y="1277938"/>
              <a:ext cx="290513" cy="95250"/>
            </a:xfrm>
            <a:custGeom>
              <a:avLst/>
              <a:gdLst>
                <a:gd name="T0" fmla="*/ 157 w 183"/>
                <a:gd name="T1" fmla="*/ 0 h 60"/>
                <a:gd name="T2" fmla="*/ 183 w 183"/>
                <a:gd name="T3" fmla="*/ 26 h 60"/>
                <a:gd name="T4" fmla="*/ 183 w 183"/>
                <a:gd name="T5" fmla="*/ 54 h 60"/>
                <a:gd name="T6" fmla="*/ 27 w 183"/>
                <a:gd name="T7" fmla="*/ 54 h 60"/>
                <a:gd name="T8" fmla="*/ 27 w 183"/>
                <a:gd name="T9" fmla="*/ 60 h 60"/>
                <a:gd name="T10" fmla="*/ 0 w 183"/>
                <a:gd name="T11" fmla="*/ 60 h 60"/>
                <a:gd name="T12" fmla="*/ 0 w 183"/>
                <a:gd name="T13" fmla="*/ 50 h 60"/>
                <a:gd name="T14" fmla="*/ 1 w 183"/>
                <a:gd name="T15" fmla="*/ 39 h 60"/>
                <a:gd name="T16" fmla="*/ 1 w 183"/>
                <a:gd name="T17" fmla="*/ 28 h 60"/>
                <a:gd name="T18" fmla="*/ 157 w 183"/>
                <a:gd name="T19" fmla="*/ 28 h 60"/>
                <a:gd name="T20" fmla="*/ 157 w 183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60">
                  <a:moveTo>
                    <a:pt x="157" y="0"/>
                  </a:moveTo>
                  <a:lnTo>
                    <a:pt x="183" y="26"/>
                  </a:lnTo>
                  <a:lnTo>
                    <a:pt x="183" y="54"/>
                  </a:lnTo>
                  <a:lnTo>
                    <a:pt x="27" y="54"/>
                  </a:lnTo>
                  <a:lnTo>
                    <a:pt x="27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39"/>
                  </a:lnTo>
                  <a:lnTo>
                    <a:pt x="1" y="28"/>
                  </a:lnTo>
                  <a:lnTo>
                    <a:pt x="157" y="2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37" name="Freeform 190"/>
            <p:cNvSpPr>
              <a:spLocks/>
            </p:cNvSpPr>
            <p:nvPr/>
          </p:nvSpPr>
          <p:spPr bwMode="auto">
            <a:xfrm>
              <a:off x="2281238" y="1322388"/>
              <a:ext cx="50800" cy="41275"/>
            </a:xfrm>
            <a:custGeom>
              <a:avLst/>
              <a:gdLst>
                <a:gd name="T0" fmla="*/ 0 w 32"/>
                <a:gd name="T1" fmla="*/ 0 h 26"/>
                <a:gd name="T2" fmla="*/ 32 w 32"/>
                <a:gd name="T3" fmla="*/ 0 h 26"/>
                <a:gd name="T4" fmla="*/ 31 w 32"/>
                <a:gd name="T5" fmla="*/ 11 h 26"/>
                <a:gd name="T6" fmla="*/ 31 w 32"/>
                <a:gd name="T7" fmla="*/ 24 h 26"/>
                <a:gd name="T8" fmla="*/ 31 w 32"/>
                <a:gd name="T9" fmla="*/ 26 h 26"/>
                <a:gd name="T10" fmla="*/ 26 w 32"/>
                <a:gd name="T11" fmla="*/ 26 h 26"/>
                <a:gd name="T12" fmla="*/ 0 w 3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lnTo>
                    <a:pt x="32" y="0"/>
                  </a:lnTo>
                  <a:lnTo>
                    <a:pt x="31" y="11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38" name="Freeform 191"/>
            <p:cNvSpPr>
              <a:spLocks/>
            </p:cNvSpPr>
            <p:nvPr/>
          </p:nvSpPr>
          <p:spPr bwMode="auto">
            <a:xfrm>
              <a:off x="2427288" y="1550988"/>
              <a:ext cx="314325" cy="131763"/>
            </a:xfrm>
            <a:custGeom>
              <a:avLst/>
              <a:gdLst>
                <a:gd name="T0" fmla="*/ 162 w 198"/>
                <a:gd name="T1" fmla="*/ 0 h 83"/>
                <a:gd name="T2" fmla="*/ 188 w 198"/>
                <a:gd name="T3" fmla="*/ 26 h 83"/>
                <a:gd name="T4" fmla="*/ 198 w 198"/>
                <a:gd name="T5" fmla="*/ 60 h 83"/>
                <a:gd name="T6" fmla="*/ 177 w 198"/>
                <a:gd name="T7" fmla="*/ 71 h 83"/>
                <a:gd name="T8" fmla="*/ 150 w 198"/>
                <a:gd name="T9" fmla="*/ 80 h 83"/>
                <a:gd name="T10" fmla="*/ 117 w 198"/>
                <a:gd name="T11" fmla="*/ 83 h 83"/>
                <a:gd name="T12" fmla="*/ 85 w 198"/>
                <a:gd name="T13" fmla="*/ 80 h 83"/>
                <a:gd name="T14" fmla="*/ 55 w 198"/>
                <a:gd name="T15" fmla="*/ 70 h 83"/>
                <a:gd name="T16" fmla="*/ 29 w 198"/>
                <a:gd name="T17" fmla="*/ 55 h 83"/>
                <a:gd name="T18" fmla="*/ 7 w 198"/>
                <a:gd name="T19" fmla="*/ 34 h 83"/>
                <a:gd name="T20" fmla="*/ 0 w 198"/>
                <a:gd name="T21" fmla="*/ 28 h 83"/>
                <a:gd name="T22" fmla="*/ 28 w 198"/>
                <a:gd name="T23" fmla="*/ 44 h 83"/>
                <a:gd name="T24" fmla="*/ 59 w 198"/>
                <a:gd name="T25" fmla="*/ 54 h 83"/>
                <a:gd name="T26" fmla="*/ 91 w 198"/>
                <a:gd name="T27" fmla="*/ 57 h 83"/>
                <a:gd name="T28" fmla="*/ 124 w 198"/>
                <a:gd name="T29" fmla="*/ 54 h 83"/>
                <a:gd name="T30" fmla="*/ 151 w 198"/>
                <a:gd name="T31" fmla="*/ 45 h 83"/>
                <a:gd name="T32" fmla="*/ 172 w 198"/>
                <a:gd name="T33" fmla="*/ 34 h 83"/>
                <a:gd name="T34" fmla="*/ 162 w 198"/>
                <a:gd name="T3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83">
                  <a:moveTo>
                    <a:pt x="162" y="0"/>
                  </a:moveTo>
                  <a:lnTo>
                    <a:pt x="188" y="26"/>
                  </a:lnTo>
                  <a:lnTo>
                    <a:pt x="198" y="60"/>
                  </a:lnTo>
                  <a:lnTo>
                    <a:pt x="177" y="71"/>
                  </a:lnTo>
                  <a:lnTo>
                    <a:pt x="150" y="80"/>
                  </a:lnTo>
                  <a:lnTo>
                    <a:pt x="117" y="83"/>
                  </a:lnTo>
                  <a:lnTo>
                    <a:pt x="85" y="80"/>
                  </a:lnTo>
                  <a:lnTo>
                    <a:pt x="55" y="70"/>
                  </a:lnTo>
                  <a:lnTo>
                    <a:pt x="29" y="5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28" y="44"/>
                  </a:lnTo>
                  <a:lnTo>
                    <a:pt x="59" y="54"/>
                  </a:lnTo>
                  <a:lnTo>
                    <a:pt x="91" y="57"/>
                  </a:lnTo>
                  <a:lnTo>
                    <a:pt x="124" y="54"/>
                  </a:lnTo>
                  <a:lnTo>
                    <a:pt x="151" y="45"/>
                  </a:lnTo>
                  <a:lnTo>
                    <a:pt x="172" y="34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39" name="Freeform 192"/>
            <p:cNvSpPr>
              <a:spLocks/>
            </p:cNvSpPr>
            <p:nvPr/>
          </p:nvSpPr>
          <p:spPr bwMode="auto">
            <a:xfrm>
              <a:off x="2414588" y="1090613"/>
              <a:ext cx="319088" cy="187325"/>
            </a:xfrm>
            <a:custGeom>
              <a:avLst/>
              <a:gdLst>
                <a:gd name="T0" fmla="*/ 175 w 201"/>
                <a:gd name="T1" fmla="*/ 0 h 118"/>
                <a:gd name="T2" fmla="*/ 201 w 201"/>
                <a:gd name="T3" fmla="*/ 26 h 118"/>
                <a:gd name="T4" fmla="*/ 192 w 201"/>
                <a:gd name="T5" fmla="*/ 61 h 118"/>
                <a:gd name="T6" fmla="*/ 175 w 201"/>
                <a:gd name="T7" fmla="*/ 53 h 118"/>
                <a:gd name="T8" fmla="*/ 154 w 201"/>
                <a:gd name="T9" fmla="*/ 48 h 118"/>
                <a:gd name="T10" fmla="*/ 130 w 201"/>
                <a:gd name="T11" fmla="*/ 45 h 118"/>
                <a:gd name="T12" fmla="*/ 102 w 201"/>
                <a:gd name="T13" fmla="*/ 50 h 118"/>
                <a:gd name="T14" fmla="*/ 80 w 201"/>
                <a:gd name="T15" fmla="*/ 60 h 118"/>
                <a:gd name="T16" fmla="*/ 58 w 201"/>
                <a:gd name="T17" fmla="*/ 76 h 118"/>
                <a:gd name="T18" fmla="*/ 44 w 201"/>
                <a:gd name="T19" fmla="*/ 95 h 118"/>
                <a:gd name="T20" fmla="*/ 33 w 201"/>
                <a:gd name="T21" fmla="*/ 118 h 118"/>
                <a:gd name="T22" fmla="*/ 0 w 201"/>
                <a:gd name="T23" fmla="*/ 118 h 118"/>
                <a:gd name="T24" fmla="*/ 7 w 201"/>
                <a:gd name="T25" fmla="*/ 92 h 118"/>
                <a:gd name="T26" fmla="*/ 18 w 201"/>
                <a:gd name="T27" fmla="*/ 68 h 118"/>
                <a:gd name="T28" fmla="*/ 33 w 201"/>
                <a:gd name="T29" fmla="*/ 50 h 118"/>
                <a:gd name="T30" fmla="*/ 54 w 201"/>
                <a:gd name="T31" fmla="*/ 34 h 118"/>
                <a:gd name="T32" fmla="*/ 76 w 201"/>
                <a:gd name="T33" fmla="*/ 24 h 118"/>
                <a:gd name="T34" fmla="*/ 104 w 201"/>
                <a:gd name="T35" fmla="*/ 21 h 118"/>
                <a:gd name="T36" fmla="*/ 128 w 201"/>
                <a:gd name="T37" fmla="*/ 22 h 118"/>
                <a:gd name="T38" fmla="*/ 149 w 201"/>
                <a:gd name="T39" fmla="*/ 27 h 118"/>
                <a:gd name="T40" fmla="*/ 166 w 201"/>
                <a:gd name="T41" fmla="*/ 35 h 118"/>
                <a:gd name="T42" fmla="*/ 175 w 201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1" h="118">
                  <a:moveTo>
                    <a:pt x="175" y="0"/>
                  </a:moveTo>
                  <a:lnTo>
                    <a:pt x="201" y="26"/>
                  </a:lnTo>
                  <a:lnTo>
                    <a:pt x="192" y="61"/>
                  </a:lnTo>
                  <a:lnTo>
                    <a:pt x="175" y="53"/>
                  </a:lnTo>
                  <a:lnTo>
                    <a:pt x="154" y="48"/>
                  </a:lnTo>
                  <a:lnTo>
                    <a:pt x="130" y="45"/>
                  </a:lnTo>
                  <a:lnTo>
                    <a:pt x="102" y="50"/>
                  </a:lnTo>
                  <a:lnTo>
                    <a:pt x="80" y="60"/>
                  </a:lnTo>
                  <a:lnTo>
                    <a:pt x="58" y="76"/>
                  </a:lnTo>
                  <a:lnTo>
                    <a:pt x="44" y="95"/>
                  </a:lnTo>
                  <a:lnTo>
                    <a:pt x="33" y="118"/>
                  </a:lnTo>
                  <a:lnTo>
                    <a:pt x="0" y="118"/>
                  </a:lnTo>
                  <a:lnTo>
                    <a:pt x="7" y="92"/>
                  </a:lnTo>
                  <a:lnTo>
                    <a:pt x="18" y="68"/>
                  </a:lnTo>
                  <a:lnTo>
                    <a:pt x="33" y="50"/>
                  </a:lnTo>
                  <a:lnTo>
                    <a:pt x="54" y="34"/>
                  </a:lnTo>
                  <a:lnTo>
                    <a:pt x="76" y="24"/>
                  </a:lnTo>
                  <a:lnTo>
                    <a:pt x="104" y="21"/>
                  </a:lnTo>
                  <a:lnTo>
                    <a:pt x="128" y="22"/>
                  </a:lnTo>
                  <a:lnTo>
                    <a:pt x="149" y="27"/>
                  </a:lnTo>
                  <a:lnTo>
                    <a:pt x="166" y="3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40" name="Freeform 193"/>
            <p:cNvSpPr>
              <a:spLocks/>
            </p:cNvSpPr>
            <p:nvPr/>
          </p:nvSpPr>
          <p:spPr bwMode="auto">
            <a:xfrm>
              <a:off x="2281238" y="1417638"/>
              <a:ext cx="61913" cy="41275"/>
            </a:xfrm>
            <a:custGeom>
              <a:avLst/>
              <a:gdLst>
                <a:gd name="T0" fmla="*/ 0 w 39"/>
                <a:gd name="T1" fmla="*/ 0 h 26"/>
                <a:gd name="T2" fmla="*/ 34 w 39"/>
                <a:gd name="T3" fmla="*/ 0 h 26"/>
                <a:gd name="T4" fmla="*/ 35 w 39"/>
                <a:gd name="T5" fmla="*/ 13 h 26"/>
                <a:gd name="T6" fmla="*/ 39 w 39"/>
                <a:gd name="T7" fmla="*/ 26 h 26"/>
                <a:gd name="T8" fmla="*/ 26 w 39"/>
                <a:gd name="T9" fmla="*/ 26 h 26"/>
                <a:gd name="T10" fmla="*/ 0 w 3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6">
                  <a:moveTo>
                    <a:pt x="0" y="0"/>
                  </a:moveTo>
                  <a:lnTo>
                    <a:pt x="34" y="0"/>
                  </a:lnTo>
                  <a:lnTo>
                    <a:pt x="35" y="13"/>
                  </a:lnTo>
                  <a:lnTo>
                    <a:pt x="39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741" name="Groep 740"/>
          <p:cNvGrpSpPr/>
          <p:nvPr/>
        </p:nvGrpSpPr>
        <p:grpSpPr>
          <a:xfrm>
            <a:off x="8462084" y="5451107"/>
            <a:ext cx="305973" cy="306454"/>
            <a:chOff x="2066925" y="871538"/>
            <a:chExt cx="1008063" cy="1009651"/>
          </a:xfrm>
        </p:grpSpPr>
        <p:sp>
          <p:nvSpPr>
            <p:cNvPr id="742" name="Freeform 183"/>
            <p:cNvSpPr>
              <a:spLocks/>
            </p:cNvSpPr>
            <p:nvPr/>
          </p:nvSpPr>
          <p:spPr bwMode="auto">
            <a:xfrm>
              <a:off x="2066925" y="871538"/>
              <a:ext cx="960438" cy="960438"/>
            </a:xfrm>
            <a:custGeom>
              <a:avLst/>
              <a:gdLst>
                <a:gd name="T0" fmla="*/ 302 w 605"/>
                <a:gd name="T1" fmla="*/ 0 h 605"/>
                <a:gd name="T2" fmla="*/ 357 w 605"/>
                <a:gd name="T3" fmla="*/ 5 h 605"/>
                <a:gd name="T4" fmla="*/ 407 w 605"/>
                <a:gd name="T5" fmla="*/ 19 h 605"/>
                <a:gd name="T6" fmla="*/ 456 w 605"/>
                <a:gd name="T7" fmla="*/ 42 h 605"/>
                <a:gd name="T8" fmla="*/ 498 w 605"/>
                <a:gd name="T9" fmla="*/ 71 h 605"/>
                <a:gd name="T10" fmla="*/ 534 w 605"/>
                <a:gd name="T11" fmla="*/ 107 h 605"/>
                <a:gd name="T12" fmla="*/ 563 w 605"/>
                <a:gd name="T13" fmla="*/ 149 h 605"/>
                <a:gd name="T14" fmla="*/ 586 w 605"/>
                <a:gd name="T15" fmla="*/ 198 h 605"/>
                <a:gd name="T16" fmla="*/ 600 w 605"/>
                <a:gd name="T17" fmla="*/ 248 h 605"/>
                <a:gd name="T18" fmla="*/ 605 w 605"/>
                <a:gd name="T19" fmla="*/ 303 h 605"/>
                <a:gd name="T20" fmla="*/ 600 w 605"/>
                <a:gd name="T21" fmla="*/ 357 h 605"/>
                <a:gd name="T22" fmla="*/ 586 w 605"/>
                <a:gd name="T23" fmla="*/ 409 h 605"/>
                <a:gd name="T24" fmla="*/ 563 w 605"/>
                <a:gd name="T25" fmla="*/ 456 h 605"/>
                <a:gd name="T26" fmla="*/ 534 w 605"/>
                <a:gd name="T27" fmla="*/ 498 h 605"/>
                <a:gd name="T28" fmla="*/ 498 w 605"/>
                <a:gd name="T29" fmla="*/ 534 h 605"/>
                <a:gd name="T30" fmla="*/ 456 w 605"/>
                <a:gd name="T31" fmla="*/ 563 h 605"/>
                <a:gd name="T32" fmla="*/ 407 w 605"/>
                <a:gd name="T33" fmla="*/ 585 h 605"/>
                <a:gd name="T34" fmla="*/ 357 w 605"/>
                <a:gd name="T35" fmla="*/ 600 h 605"/>
                <a:gd name="T36" fmla="*/ 302 w 605"/>
                <a:gd name="T37" fmla="*/ 605 h 605"/>
                <a:gd name="T38" fmla="*/ 248 w 605"/>
                <a:gd name="T39" fmla="*/ 600 h 605"/>
                <a:gd name="T40" fmla="*/ 196 w 605"/>
                <a:gd name="T41" fmla="*/ 585 h 605"/>
                <a:gd name="T42" fmla="*/ 149 w 605"/>
                <a:gd name="T43" fmla="*/ 563 h 605"/>
                <a:gd name="T44" fmla="*/ 107 w 605"/>
                <a:gd name="T45" fmla="*/ 534 h 605"/>
                <a:gd name="T46" fmla="*/ 71 w 605"/>
                <a:gd name="T47" fmla="*/ 498 h 605"/>
                <a:gd name="T48" fmla="*/ 41 w 605"/>
                <a:gd name="T49" fmla="*/ 456 h 605"/>
                <a:gd name="T50" fmla="*/ 19 w 605"/>
                <a:gd name="T51" fmla="*/ 409 h 605"/>
                <a:gd name="T52" fmla="*/ 5 w 605"/>
                <a:gd name="T53" fmla="*/ 357 h 605"/>
                <a:gd name="T54" fmla="*/ 0 w 605"/>
                <a:gd name="T55" fmla="*/ 303 h 605"/>
                <a:gd name="T56" fmla="*/ 5 w 605"/>
                <a:gd name="T57" fmla="*/ 248 h 605"/>
                <a:gd name="T58" fmla="*/ 19 w 605"/>
                <a:gd name="T59" fmla="*/ 198 h 605"/>
                <a:gd name="T60" fmla="*/ 41 w 605"/>
                <a:gd name="T61" fmla="*/ 149 h 605"/>
                <a:gd name="T62" fmla="*/ 71 w 605"/>
                <a:gd name="T63" fmla="*/ 107 h 605"/>
                <a:gd name="T64" fmla="*/ 107 w 605"/>
                <a:gd name="T65" fmla="*/ 71 h 605"/>
                <a:gd name="T66" fmla="*/ 149 w 605"/>
                <a:gd name="T67" fmla="*/ 42 h 605"/>
                <a:gd name="T68" fmla="*/ 196 w 605"/>
                <a:gd name="T69" fmla="*/ 19 h 605"/>
                <a:gd name="T70" fmla="*/ 248 w 605"/>
                <a:gd name="T71" fmla="*/ 5 h 605"/>
                <a:gd name="T72" fmla="*/ 302 w 605"/>
                <a:gd name="T7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5" h="605">
                  <a:moveTo>
                    <a:pt x="302" y="0"/>
                  </a:moveTo>
                  <a:lnTo>
                    <a:pt x="357" y="5"/>
                  </a:lnTo>
                  <a:lnTo>
                    <a:pt x="407" y="19"/>
                  </a:lnTo>
                  <a:lnTo>
                    <a:pt x="456" y="42"/>
                  </a:lnTo>
                  <a:lnTo>
                    <a:pt x="498" y="71"/>
                  </a:lnTo>
                  <a:lnTo>
                    <a:pt x="534" y="107"/>
                  </a:lnTo>
                  <a:lnTo>
                    <a:pt x="563" y="149"/>
                  </a:lnTo>
                  <a:lnTo>
                    <a:pt x="586" y="198"/>
                  </a:lnTo>
                  <a:lnTo>
                    <a:pt x="600" y="248"/>
                  </a:lnTo>
                  <a:lnTo>
                    <a:pt x="605" y="303"/>
                  </a:lnTo>
                  <a:lnTo>
                    <a:pt x="600" y="357"/>
                  </a:lnTo>
                  <a:lnTo>
                    <a:pt x="586" y="409"/>
                  </a:lnTo>
                  <a:lnTo>
                    <a:pt x="563" y="456"/>
                  </a:lnTo>
                  <a:lnTo>
                    <a:pt x="534" y="498"/>
                  </a:lnTo>
                  <a:lnTo>
                    <a:pt x="498" y="534"/>
                  </a:lnTo>
                  <a:lnTo>
                    <a:pt x="456" y="563"/>
                  </a:lnTo>
                  <a:lnTo>
                    <a:pt x="407" y="585"/>
                  </a:lnTo>
                  <a:lnTo>
                    <a:pt x="357" y="600"/>
                  </a:lnTo>
                  <a:lnTo>
                    <a:pt x="302" y="605"/>
                  </a:lnTo>
                  <a:lnTo>
                    <a:pt x="248" y="600"/>
                  </a:lnTo>
                  <a:lnTo>
                    <a:pt x="196" y="585"/>
                  </a:lnTo>
                  <a:lnTo>
                    <a:pt x="149" y="563"/>
                  </a:lnTo>
                  <a:lnTo>
                    <a:pt x="107" y="534"/>
                  </a:lnTo>
                  <a:lnTo>
                    <a:pt x="71" y="498"/>
                  </a:lnTo>
                  <a:lnTo>
                    <a:pt x="41" y="456"/>
                  </a:lnTo>
                  <a:lnTo>
                    <a:pt x="19" y="409"/>
                  </a:lnTo>
                  <a:lnTo>
                    <a:pt x="5" y="357"/>
                  </a:lnTo>
                  <a:lnTo>
                    <a:pt x="0" y="303"/>
                  </a:lnTo>
                  <a:lnTo>
                    <a:pt x="5" y="248"/>
                  </a:lnTo>
                  <a:lnTo>
                    <a:pt x="19" y="198"/>
                  </a:lnTo>
                  <a:lnTo>
                    <a:pt x="41" y="149"/>
                  </a:lnTo>
                  <a:lnTo>
                    <a:pt x="71" y="107"/>
                  </a:lnTo>
                  <a:lnTo>
                    <a:pt x="107" y="71"/>
                  </a:lnTo>
                  <a:lnTo>
                    <a:pt x="149" y="42"/>
                  </a:lnTo>
                  <a:lnTo>
                    <a:pt x="196" y="19"/>
                  </a:lnTo>
                  <a:lnTo>
                    <a:pt x="248" y="5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43" name="Freeform 184"/>
            <p:cNvSpPr>
              <a:spLocks/>
            </p:cNvSpPr>
            <p:nvPr/>
          </p:nvSpPr>
          <p:spPr bwMode="auto">
            <a:xfrm>
              <a:off x="2152650" y="955676"/>
              <a:ext cx="790575" cy="790575"/>
            </a:xfrm>
            <a:custGeom>
              <a:avLst/>
              <a:gdLst>
                <a:gd name="T0" fmla="*/ 248 w 498"/>
                <a:gd name="T1" fmla="*/ 0 h 498"/>
                <a:gd name="T2" fmla="*/ 298 w 498"/>
                <a:gd name="T3" fmla="*/ 5 h 498"/>
                <a:gd name="T4" fmla="*/ 345 w 498"/>
                <a:gd name="T5" fmla="*/ 20 h 498"/>
                <a:gd name="T6" fmla="*/ 387 w 498"/>
                <a:gd name="T7" fmla="*/ 42 h 498"/>
                <a:gd name="T8" fmla="*/ 425 w 498"/>
                <a:gd name="T9" fmla="*/ 73 h 498"/>
                <a:gd name="T10" fmla="*/ 456 w 498"/>
                <a:gd name="T11" fmla="*/ 111 h 498"/>
                <a:gd name="T12" fmla="*/ 478 w 498"/>
                <a:gd name="T13" fmla="*/ 153 h 498"/>
                <a:gd name="T14" fmla="*/ 493 w 498"/>
                <a:gd name="T15" fmla="*/ 200 h 498"/>
                <a:gd name="T16" fmla="*/ 498 w 498"/>
                <a:gd name="T17" fmla="*/ 250 h 498"/>
                <a:gd name="T18" fmla="*/ 493 w 498"/>
                <a:gd name="T19" fmla="*/ 299 h 498"/>
                <a:gd name="T20" fmla="*/ 478 w 498"/>
                <a:gd name="T21" fmla="*/ 346 h 498"/>
                <a:gd name="T22" fmla="*/ 456 w 498"/>
                <a:gd name="T23" fmla="*/ 388 h 498"/>
                <a:gd name="T24" fmla="*/ 425 w 498"/>
                <a:gd name="T25" fmla="*/ 425 h 498"/>
                <a:gd name="T26" fmla="*/ 387 w 498"/>
                <a:gd name="T27" fmla="*/ 456 h 498"/>
                <a:gd name="T28" fmla="*/ 345 w 498"/>
                <a:gd name="T29" fmla="*/ 479 h 498"/>
                <a:gd name="T30" fmla="*/ 298 w 498"/>
                <a:gd name="T31" fmla="*/ 493 h 498"/>
                <a:gd name="T32" fmla="*/ 248 w 498"/>
                <a:gd name="T33" fmla="*/ 498 h 498"/>
                <a:gd name="T34" fmla="*/ 199 w 498"/>
                <a:gd name="T35" fmla="*/ 493 h 498"/>
                <a:gd name="T36" fmla="*/ 152 w 498"/>
                <a:gd name="T37" fmla="*/ 479 h 498"/>
                <a:gd name="T38" fmla="*/ 110 w 498"/>
                <a:gd name="T39" fmla="*/ 456 h 498"/>
                <a:gd name="T40" fmla="*/ 73 w 498"/>
                <a:gd name="T41" fmla="*/ 425 h 498"/>
                <a:gd name="T42" fmla="*/ 42 w 498"/>
                <a:gd name="T43" fmla="*/ 388 h 498"/>
                <a:gd name="T44" fmla="*/ 19 w 498"/>
                <a:gd name="T45" fmla="*/ 346 h 498"/>
                <a:gd name="T46" fmla="*/ 4 w 498"/>
                <a:gd name="T47" fmla="*/ 299 h 498"/>
                <a:gd name="T48" fmla="*/ 0 w 498"/>
                <a:gd name="T49" fmla="*/ 250 h 498"/>
                <a:gd name="T50" fmla="*/ 4 w 498"/>
                <a:gd name="T51" fmla="*/ 200 h 498"/>
                <a:gd name="T52" fmla="*/ 19 w 498"/>
                <a:gd name="T53" fmla="*/ 153 h 498"/>
                <a:gd name="T54" fmla="*/ 42 w 498"/>
                <a:gd name="T55" fmla="*/ 111 h 498"/>
                <a:gd name="T56" fmla="*/ 73 w 498"/>
                <a:gd name="T57" fmla="*/ 73 h 498"/>
                <a:gd name="T58" fmla="*/ 110 w 498"/>
                <a:gd name="T59" fmla="*/ 42 h 498"/>
                <a:gd name="T60" fmla="*/ 152 w 498"/>
                <a:gd name="T61" fmla="*/ 20 h 498"/>
                <a:gd name="T62" fmla="*/ 199 w 498"/>
                <a:gd name="T63" fmla="*/ 5 h 498"/>
                <a:gd name="T64" fmla="*/ 248 w 498"/>
                <a:gd name="T6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8" h="498">
                  <a:moveTo>
                    <a:pt x="248" y="0"/>
                  </a:moveTo>
                  <a:lnTo>
                    <a:pt x="298" y="5"/>
                  </a:lnTo>
                  <a:lnTo>
                    <a:pt x="345" y="20"/>
                  </a:lnTo>
                  <a:lnTo>
                    <a:pt x="387" y="42"/>
                  </a:lnTo>
                  <a:lnTo>
                    <a:pt x="425" y="73"/>
                  </a:lnTo>
                  <a:lnTo>
                    <a:pt x="456" y="111"/>
                  </a:lnTo>
                  <a:lnTo>
                    <a:pt x="478" y="153"/>
                  </a:lnTo>
                  <a:lnTo>
                    <a:pt x="493" y="200"/>
                  </a:lnTo>
                  <a:lnTo>
                    <a:pt x="498" y="250"/>
                  </a:lnTo>
                  <a:lnTo>
                    <a:pt x="493" y="299"/>
                  </a:lnTo>
                  <a:lnTo>
                    <a:pt x="478" y="346"/>
                  </a:lnTo>
                  <a:lnTo>
                    <a:pt x="456" y="388"/>
                  </a:lnTo>
                  <a:lnTo>
                    <a:pt x="425" y="425"/>
                  </a:lnTo>
                  <a:lnTo>
                    <a:pt x="387" y="456"/>
                  </a:lnTo>
                  <a:lnTo>
                    <a:pt x="345" y="479"/>
                  </a:lnTo>
                  <a:lnTo>
                    <a:pt x="298" y="493"/>
                  </a:lnTo>
                  <a:lnTo>
                    <a:pt x="248" y="498"/>
                  </a:lnTo>
                  <a:lnTo>
                    <a:pt x="199" y="493"/>
                  </a:lnTo>
                  <a:lnTo>
                    <a:pt x="152" y="479"/>
                  </a:lnTo>
                  <a:lnTo>
                    <a:pt x="110" y="456"/>
                  </a:lnTo>
                  <a:lnTo>
                    <a:pt x="73" y="425"/>
                  </a:lnTo>
                  <a:lnTo>
                    <a:pt x="42" y="388"/>
                  </a:lnTo>
                  <a:lnTo>
                    <a:pt x="19" y="346"/>
                  </a:lnTo>
                  <a:lnTo>
                    <a:pt x="4" y="299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44" name="Freeform 185"/>
            <p:cNvSpPr>
              <a:spLocks/>
            </p:cNvSpPr>
            <p:nvPr/>
          </p:nvSpPr>
          <p:spPr bwMode="auto">
            <a:xfrm>
              <a:off x="2232025" y="1035051"/>
              <a:ext cx="842963" cy="846138"/>
            </a:xfrm>
            <a:custGeom>
              <a:avLst/>
              <a:gdLst>
                <a:gd name="T0" fmla="*/ 427 w 531"/>
                <a:gd name="T1" fmla="*/ 0 h 533"/>
                <a:gd name="T2" fmla="*/ 462 w 531"/>
                <a:gd name="T3" fmla="*/ 38 h 533"/>
                <a:gd name="T4" fmla="*/ 492 w 531"/>
                <a:gd name="T5" fmla="*/ 80 h 533"/>
                <a:gd name="T6" fmla="*/ 513 w 531"/>
                <a:gd name="T7" fmla="*/ 125 h 533"/>
                <a:gd name="T8" fmla="*/ 527 w 531"/>
                <a:gd name="T9" fmla="*/ 176 h 533"/>
                <a:gd name="T10" fmla="*/ 531 w 531"/>
                <a:gd name="T11" fmla="*/ 229 h 533"/>
                <a:gd name="T12" fmla="*/ 526 w 531"/>
                <a:gd name="T13" fmla="*/ 284 h 533"/>
                <a:gd name="T14" fmla="*/ 513 w 531"/>
                <a:gd name="T15" fmla="*/ 335 h 533"/>
                <a:gd name="T16" fmla="*/ 490 w 531"/>
                <a:gd name="T17" fmla="*/ 382 h 533"/>
                <a:gd name="T18" fmla="*/ 461 w 531"/>
                <a:gd name="T19" fmla="*/ 424 h 533"/>
                <a:gd name="T20" fmla="*/ 423 w 531"/>
                <a:gd name="T21" fmla="*/ 461 h 533"/>
                <a:gd name="T22" fmla="*/ 381 w 531"/>
                <a:gd name="T23" fmla="*/ 491 h 533"/>
                <a:gd name="T24" fmla="*/ 334 w 531"/>
                <a:gd name="T25" fmla="*/ 513 h 533"/>
                <a:gd name="T26" fmla="*/ 282 w 531"/>
                <a:gd name="T27" fmla="*/ 528 h 533"/>
                <a:gd name="T28" fmla="*/ 229 w 531"/>
                <a:gd name="T29" fmla="*/ 533 h 533"/>
                <a:gd name="T30" fmla="*/ 175 w 531"/>
                <a:gd name="T31" fmla="*/ 528 h 533"/>
                <a:gd name="T32" fmla="*/ 125 w 531"/>
                <a:gd name="T33" fmla="*/ 513 h 533"/>
                <a:gd name="T34" fmla="*/ 78 w 531"/>
                <a:gd name="T35" fmla="*/ 492 h 533"/>
                <a:gd name="T36" fmla="*/ 37 w 531"/>
                <a:gd name="T37" fmla="*/ 463 h 533"/>
                <a:gd name="T38" fmla="*/ 0 w 531"/>
                <a:gd name="T39" fmla="*/ 427 h 533"/>
                <a:gd name="T40" fmla="*/ 44 w 531"/>
                <a:gd name="T41" fmla="*/ 458 h 533"/>
                <a:gd name="T42" fmla="*/ 91 w 531"/>
                <a:gd name="T43" fmla="*/ 482 h 533"/>
                <a:gd name="T44" fmla="*/ 143 w 531"/>
                <a:gd name="T45" fmla="*/ 497 h 533"/>
                <a:gd name="T46" fmla="*/ 198 w 531"/>
                <a:gd name="T47" fmla="*/ 502 h 533"/>
                <a:gd name="T48" fmla="*/ 253 w 531"/>
                <a:gd name="T49" fmla="*/ 497 h 533"/>
                <a:gd name="T50" fmla="*/ 303 w 531"/>
                <a:gd name="T51" fmla="*/ 482 h 533"/>
                <a:gd name="T52" fmla="*/ 352 w 531"/>
                <a:gd name="T53" fmla="*/ 460 h 533"/>
                <a:gd name="T54" fmla="*/ 394 w 531"/>
                <a:gd name="T55" fmla="*/ 431 h 533"/>
                <a:gd name="T56" fmla="*/ 430 w 531"/>
                <a:gd name="T57" fmla="*/ 395 h 533"/>
                <a:gd name="T58" fmla="*/ 459 w 531"/>
                <a:gd name="T59" fmla="*/ 353 h 533"/>
                <a:gd name="T60" fmla="*/ 482 w 531"/>
                <a:gd name="T61" fmla="*/ 306 h 533"/>
                <a:gd name="T62" fmla="*/ 496 w 531"/>
                <a:gd name="T63" fmla="*/ 254 h 533"/>
                <a:gd name="T64" fmla="*/ 501 w 531"/>
                <a:gd name="T65" fmla="*/ 200 h 533"/>
                <a:gd name="T66" fmla="*/ 496 w 531"/>
                <a:gd name="T67" fmla="*/ 143 h 533"/>
                <a:gd name="T68" fmla="*/ 482 w 531"/>
                <a:gd name="T69" fmla="*/ 91 h 533"/>
                <a:gd name="T70" fmla="*/ 458 w 531"/>
                <a:gd name="T71" fmla="*/ 44 h 533"/>
                <a:gd name="T72" fmla="*/ 427 w 531"/>
                <a:gd name="T73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1" h="533">
                  <a:moveTo>
                    <a:pt x="427" y="0"/>
                  </a:moveTo>
                  <a:lnTo>
                    <a:pt x="462" y="38"/>
                  </a:lnTo>
                  <a:lnTo>
                    <a:pt x="492" y="80"/>
                  </a:lnTo>
                  <a:lnTo>
                    <a:pt x="513" y="125"/>
                  </a:lnTo>
                  <a:lnTo>
                    <a:pt x="527" y="176"/>
                  </a:lnTo>
                  <a:lnTo>
                    <a:pt x="531" y="229"/>
                  </a:lnTo>
                  <a:lnTo>
                    <a:pt x="526" y="284"/>
                  </a:lnTo>
                  <a:lnTo>
                    <a:pt x="513" y="335"/>
                  </a:lnTo>
                  <a:lnTo>
                    <a:pt x="490" y="382"/>
                  </a:lnTo>
                  <a:lnTo>
                    <a:pt x="461" y="424"/>
                  </a:lnTo>
                  <a:lnTo>
                    <a:pt x="423" y="461"/>
                  </a:lnTo>
                  <a:lnTo>
                    <a:pt x="381" y="491"/>
                  </a:lnTo>
                  <a:lnTo>
                    <a:pt x="334" y="513"/>
                  </a:lnTo>
                  <a:lnTo>
                    <a:pt x="282" y="528"/>
                  </a:lnTo>
                  <a:lnTo>
                    <a:pt x="229" y="533"/>
                  </a:lnTo>
                  <a:lnTo>
                    <a:pt x="175" y="528"/>
                  </a:lnTo>
                  <a:lnTo>
                    <a:pt x="125" y="513"/>
                  </a:lnTo>
                  <a:lnTo>
                    <a:pt x="78" y="492"/>
                  </a:lnTo>
                  <a:lnTo>
                    <a:pt x="37" y="463"/>
                  </a:lnTo>
                  <a:lnTo>
                    <a:pt x="0" y="427"/>
                  </a:lnTo>
                  <a:lnTo>
                    <a:pt x="44" y="458"/>
                  </a:lnTo>
                  <a:lnTo>
                    <a:pt x="91" y="482"/>
                  </a:lnTo>
                  <a:lnTo>
                    <a:pt x="143" y="497"/>
                  </a:lnTo>
                  <a:lnTo>
                    <a:pt x="198" y="502"/>
                  </a:lnTo>
                  <a:lnTo>
                    <a:pt x="253" y="497"/>
                  </a:lnTo>
                  <a:lnTo>
                    <a:pt x="303" y="482"/>
                  </a:lnTo>
                  <a:lnTo>
                    <a:pt x="352" y="460"/>
                  </a:lnTo>
                  <a:lnTo>
                    <a:pt x="394" y="431"/>
                  </a:lnTo>
                  <a:lnTo>
                    <a:pt x="430" y="395"/>
                  </a:lnTo>
                  <a:lnTo>
                    <a:pt x="459" y="353"/>
                  </a:lnTo>
                  <a:lnTo>
                    <a:pt x="482" y="306"/>
                  </a:lnTo>
                  <a:lnTo>
                    <a:pt x="496" y="254"/>
                  </a:lnTo>
                  <a:lnTo>
                    <a:pt x="501" y="200"/>
                  </a:lnTo>
                  <a:lnTo>
                    <a:pt x="496" y="143"/>
                  </a:lnTo>
                  <a:lnTo>
                    <a:pt x="482" y="91"/>
                  </a:lnTo>
                  <a:lnTo>
                    <a:pt x="458" y="4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45" name="Freeform 186"/>
            <p:cNvSpPr>
              <a:spLocks/>
            </p:cNvSpPr>
            <p:nvPr/>
          </p:nvSpPr>
          <p:spPr bwMode="auto">
            <a:xfrm>
              <a:off x="2152650" y="955676"/>
              <a:ext cx="696913" cy="698500"/>
            </a:xfrm>
            <a:custGeom>
              <a:avLst/>
              <a:gdLst>
                <a:gd name="T0" fmla="*/ 248 w 439"/>
                <a:gd name="T1" fmla="*/ 0 h 440"/>
                <a:gd name="T2" fmla="*/ 293 w 439"/>
                <a:gd name="T3" fmla="*/ 5 h 440"/>
                <a:gd name="T4" fmla="*/ 335 w 439"/>
                <a:gd name="T5" fmla="*/ 16 h 440"/>
                <a:gd name="T6" fmla="*/ 374 w 439"/>
                <a:gd name="T7" fmla="*/ 34 h 440"/>
                <a:gd name="T8" fmla="*/ 409 w 439"/>
                <a:gd name="T9" fmla="*/ 59 h 440"/>
                <a:gd name="T10" fmla="*/ 439 w 439"/>
                <a:gd name="T11" fmla="*/ 89 h 440"/>
                <a:gd name="T12" fmla="*/ 404 w 439"/>
                <a:gd name="T13" fmla="*/ 65 h 440"/>
                <a:gd name="T14" fmla="*/ 366 w 439"/>
                <a:gd name="T15" fmla="*/ 46 h 440"/>
                <a:gd name="T16" fmla="*/ 324 w 439"/>
                <a:gd name="T17" fmla="*/ 34 h 440"/>
                <a:gd name="T18" fmla="*/ 279 w 439"/>
                <a:gd name="T19" fmla="*/ 31 h 440"/>
                <a:gd name="T20" fmla="*/ 228 w 439"/>
                <a:gd name="T21" fmla="*/ 36 h 440"/>
                <a:gd name="T22" fmla="*/ 181 w 439"/>
                <a:gd name="T23" fmla="*/ 50 h 440"/>
                <a:gd name="T24" fmla="*/ 139 w 439"/>
                <a:gd name="T25" fmla="*/ 73 h 440"/>
                <a:gd name="T26" fmla="*/ 103 w 439"/>
                <a:gd name="T27" fmla="*/ 104 h 440"/>
                <a:gd name="T28" fmla="*/ 73 w 439"/>
                <a:gd name="T29" fmla="*/ 140 h 440"/>
                <a:gd name="T30" fmla="*/ 50 w 439"/>
                <a:gd name="T31" fmla="*/ 182 h 440"/>
                <a:gd name="T32" fmla="*/ 35 w 439"/>
                <a:gd name="T33" fmla="*/ 229 h 440"/>
                <a:gd name="T34" fmla="*/ 30 w 439"/>
                <a:gd name="T35" fmla="*/ 279 h 440"/>
                <a:gd name="T36" fmla="*/ 34 w 439"/>
                <a:gd name="T37" fmla="*/ 325 h 440"/>
                <a:gd name="T38" fmla="*/ 45 w 439"/>
                <a:gd name="T39" fmla="*/ 367 h 440"/>
                <a:gd name="T40" fmla="*/ 64 w 439"/>
                <a:gd name="T41" fmla="*/ 404 h 440"/>
                <a:gd name="T42" fmla="*/ 89 w 439"/>
                <a:gd name="T43" fmla="*/ 440 h 440"/>
                <a:gd name="T44" fmla="*/ 58 w 439"/>
                <a:gd name="T45" fmla="*/ 409 h 440"/>
                <a:gd name="T46" fmla="*/ 34 w 439"/>
                <a:gd name="T47" fmla="*/ 375 h 440"/>
                <a:gd name="T48" fmla="*/ 16 w 439"/>
                <a:gd name="T49" fmla="*/ 336 h 440"/>
                <a:gd name="T50" fmla="*/ 3 w 439"/>
                <a:gd name="T51" fmla="*/ 294 h 440"/>
                <a:gd name="T52" fmla="*/ 0 w 439"/>
                <a:gd name="T53" fmla="*/ 250 h 440"/>
                <a:gd name="T54" fmla="*/ 4 w 439"/>
                <a:gd name="T55" fmla="*/ 200 h 440"/>
                <a:gd name="T56" fmla="*/ 19 w 439"/>
                <a:gd name="T57" fmla="*/ 153 h 440"/>
                <a:gd name="T58" fmla="*/ 42 w 439"/>
                <a:gd name="T59" fmla="*/ 111 h 440"/>
                <a:gd name="T60" fmla="*/ 73 w 439"/>
                <a:gd name="T61" fmla="*/ 73 h 440"/>
                <a:gd name="T62" fmla="*/ 110 w 439"/>
                <a:gd name="T63" fmla="*/ 42 h 440"/>
                <a:gd name="T64" fmla="*/ 152 w 439"/>
                <a:gd name="T65" fmla="*/ 20 h 440"/>
                <a:gd name="T66" fmla="*/ 199 w 439"/>
                <a:gd name="T67" fmla="*/ 5 h 440"/>
                <a:gd name="T68" fmla="*/ 248 w 439"/>
                <a:gd name="T69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9" h="440">
                  <a:moveTo>
                    <a:pt x="248" y="0"/>
                  </a:moveTo>
                  <a:lnTo>
                    <a:pt x="293" y="5"/>
                  </a:lnTo>
                  <a:lnTo>
                    <a:pt x="335" y="16"/>
                  </a:lnTo>
                  <a:lnTo>
                    <a:pt x="374" y="34"/>
                  </a:lnTo>
                  <a:lnTo>
                    <a:pt x="409" y="59"/>
                  </a:lnTo>
                  <a:lnTo>
                    <a:pt x="439" y="89"/>
                  </a:lnTo>
                  <a:lnTo>
                    <a:pt x="404" y="65"/>
                  </a:lnTo>
                  <a:lnTo>
                    <a:pt x="366" y="46"/>
                  </a:lnTo>
                  <a:lnTo>
                    <a:pt x="324" y="34"/>
                  </a:lnTo>
                  <a:lnTo>
                    <a:pt x="279" y="31"/>
                  </a:lnTo>
                  <a:lnTo>
                    <a:pt x="228" y="36"/>
                  </a:lnTo>
                  <a:lnTo>
                    <a:pt x="181" y="50"/>
                  </a:lnTo>
                  <a:lnTo>
                    <a:pt x="139" y="73"/>
                  </a:lnTo>
                  <a:lnTo>
                    <a:pt x="103" y="104"/>
                  </a:lnTo>
                  <a:lnTo>
                    <a:pt x="73" y="140"/>
                  </a:lnTo>
                  <a:lnTo>
                    <a:pt x="50" y="182"/>
                  </a:lnTo>
                  <a:lnTo>
                    <a:pt x="35" y="229"/>
                  </a:lnTo>
                  <a:lnTo>
                    <a:pt x="30" y="279"/>
                  </a:lnTo>
                  <a:lnTo>
                    <a:pt x="34" y="325"/>
                  </a:lnTo>
                  <a:lnTo>
                    <a:pt x="45" y="367"/>
                  </a:lnTo>
                  <a:lnTo>
                    <a:pt x="64" y="404"/>
                  </a:lnTo>
                  <a:lnTo>
                    <a:pt x="89" y="440"/>
                  </a:lnTo>
                  <a:lnTo>
                    <a:pt x="58" y="409"/>
                  </a:lnTo>
                  <a:lnTo>
                    <a:pt x="34" y="375"/>
                  </a:lnTo>
                  <a:lnTo>
                    <a:pt x="16" y="336"/>
                  </a:lnTo>
                  <a:lnTo>
                    <a:pt x="3" y="294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46" name="Freeform 187"/>
            <p:cNvSpPr>
              <a:spLocks/>
            </p:cNvSpPr>
            <p:nvPr/>
          </p:nvSpPr>
          <p:spPr bwMode="auto">
            <a:xfrm>
              <a:off x="2281238" y="1062038"/>
              <a:ext cx="419100" cy="579438"/>
            </a:xfrm>
            <a:custGeom>
              <a:avLst/>
              <a:gdLst>
                <a:gd name="T0" fmla="*/ 188 w 264"/>
                <a:gd name="T1" fmla="*/ 0 h 365"/>
                <a:gd name="T2" fmla="*/ 217 w 264"/>
                <a:gd name="T3" fmla="*/ 3 h 365"/>
                <a:gd name="T4" fmla="*/ 242 w 264"/>
                <a:gd name="T5" fmla="*/ 9 h 365"/>
                <a:gd name="T6" fmla="*/ 259 w 264"/>
                <a:gd name="T7" fmla="*/ 18 h 365"/>
                <a:gd name="T8" fmla="*/ 250 w 264"/>
                <a:gd name="T9" fmla="*/ 53 h 365"/>
                <a:gd name="T10" fmla="*/ 233 w 264"/>
                <a:gd name="T11" fmla="*/ 45 h 365"/>
                <a:gd name="T12" fmla="*/ 212 w 264"/>
                <a:gd name="T13" fmla="*/ 40 h 365"/>
                <a:gd name="T14" fmla="*/ 188 w 264"/>
                <a:gd name="T15" fmla="*/ 39 h 365"/>
                <a:gd name="T16" fmla="*/ 160 w 264"/>
                <a:gd name="T17" fmla="*/ 42 h 365"/>
                <a:gd name="T18" fmla="*/ 138 w 264"/>
                <a:gd name="T19" fmla="*/ 52 h 365"/>
                <a:gd name="T20" fmla="*/ 117 w 264"/>
                <a:gd name="T21" fmla="*/ 68 h 365"/>
                <a:gd name="T22" fmla="*/ 102 w 264"/>
                <a:gd name="T23" fmla="*/ 86 h 365"/>
                <a:gd name="T24" fmla="*/ 91 w 264"/>
                <a:gd name="T25" fmla="*/ 110 h 365"/>
                <a:gd name="T26" fmla="*/ 84 w 264"/>
                <a:gd name="T27" fmla="*/ 136 h 365"/>
                <a:gd name="T28" fmla="*/ 235 w 264"/>
                <a:gd name="T29" fmla="*/ 136 h 365"/>
                <a:gd name="T30" fmla="*/ 235 w 264"/>
                <a:gd name="T31" fmla="*/ 164 h 365"/>
                <a:gd name="T32" fmla="*/ 79 w 264"/>
                <a:gd name="T33" fmla="*/ 164 h 365"/>
                <a:gd name="T34" fmla="*/ 79 w 264"/>
                <a:gd name="T35" fmla="*/ 175 h 365"/>
                <a:gd name="T36" fmla="*/ 78 w 264"/>
                <a:gd name="T37" fmla="*/ 186 h 365"/>
                <a:gd name="T38" fmla="*/ 78 w 264"/>
                <a:gd name="T39" fmla="*/ 196 h 365"/>
                <a:gd name="T40" fmla="*/ 235 w 264"/>
                <a:gd name="T41" fmla="*/ 196 h 365"/>
                <a:gd name="T42" fmla="*/ 235 w 264"/>
                <a:gd name="T43" fmla="*/ 224 h 365"/>
                <a:gd name="T44" fmla="*/ 82 w 264"/>
                <a:gd name="T45" fmla="*/ 224 h 365"/>
                <a:gd name="T46" fmla="*/ 89 w 264"/>
                <a:gd name="T47" fmla="*/ 251 h 365"/>
                <a:gd name="T48" fmla="*/ 99 w 264"/>
                <a:gd name="T49" fmla="*/ 276 h 365"/>
                <a:gd name="T50" fmla="*/ 112 w 264"/>
                <a:gd name="T51" fmla="*/ 293 h 365"/>
                <a:gd name="T52" fmla="*/ 134 w 264"/>
                <a:gd name="T53" fmla="*/ 311 h 365"/>
                <a:gd name="T54" fmla="*/ 160 w 264"/>
                <a:gd name="T55" fmla="*/ 323 h 365"/>
                <a:gd name="T56" fmla="*/ 188 w 264"/>
                <a:gd name="T57" fmla="*/ 326 h 365"/>
                <a:gd name="T58" fmla="*/ 216 w 264"/>
                <a:gd name="T59" fmla="*/ 323 h 365"/>
                <a:gd name="T60" fmla="*/ 238 w 264"/>
                <a:gd name="T61" fmla="*/ 316 h 365"/>
                <a:gd name="T62" fmla="*/ 254 w 264"/>
                <a:gd name="T63" fmla="*/ 308 h 365"/>
                <a:gd name="T64" fmla="*/ 264 w 264"/>
                <a:gd name="T65" fmla="*/ 342 h 365"/>
                <a:gd name="T66" fmla="*/ 243 w 264"/>
                <a:gd name="T67" fmla="*/ 353 h 365"/>
                <a:gd name="T68" fmla="*/ 216 w 264"/>
                <a:gd name="T69" fmla="*/ 362 h 365"/>
                <a:gd name="T70" fmla="*/ 183 w 264"/>
                <a:gd name="T71" fmla="*/ 365 h 365"/>
                <a:gd name="T72" fmla="*/ 151 w 264"/>
                <a:gd name="T73" fmla="*/ 362 h 365"/>
                <a:gd name="T74" fmla="*/ 121 w 264"/>
                <a:gd name="T75" fmla="*/ 352 h 365"/>
                <a:gd name="T76" fmla="*/ 95 w 264"/>
                <a:gd name="T77" fmla="*/ 337 h 365"/>
                <a:gd name="T78" fmla="*/ 73 w 264"/>
                <a:gd name="T79" fmla="*/ 316 h 365"/>
                <a:gd name="T80" fmla="*/ 55 w 264"/>
                <a:gd name="T81" fmla="*/ 290 h 365"/>
                <a:gd name="T82" fmla="*/ 42 w 264"/>
                <a:gd name="T83" fmla="*/ 259 h 365"/>
                <a:gd name="T84" fmla="*/ 34 w 264"/>
                <a:gd name="T85" fmla="*/ 224 h 365"/>
                <a:gd name="T86" fmla="*/ 0 w 264"/>
                <a:gd name="T87" fmla="*/ 224 h 365"/>
                <a:gd name="T88" fmla="*/ 0 w 264"/>
                <a:gd name="T89" fmla="*/ 196 h 365"/>
                <a:gd name="T90" fmla="*/ 31 w 264"/>
                <a:gd name="T91" fmla="*/ 196 h 365"/>
                <a:gd name="T92" fmla="*/ 31 w 264"/>
                <a:gd name="T93" fmla="*/ 188 h 365"/>
                <a:gd name="T94" fmla="*/ 31 w 264"/>
                <a:gd name="T95" fmla="*/ 175 h 365"/>
                <a:gd name="T96" fmla="*/ 32 w 264"/>
                <a:gd name="T97" fmla="*/ 164 h 365"/>
                <a:gd name="T98" fmla="*/ 0 w 264"/>
                <a:gd name="T99" fmla="*/ 164 h 365"/>
                <a:gd name="T100" fmla="*/ 0 w 264"/>
                <a:gd name="T101" fmla="*/ 136 h 365"/>
                <a:gd name="T102" fmla="*/ 35 w 264"/>
                <a:gd name="T103" fmla="*/ 136 h 365"/>
                <a:gd name="T104" fmla="*/ 45 w 264"/>
                <a:gd name="T105" fmla="*/ 100 h 365"/>
                <a:gd name="T106" fmla="*/ 61 w 264"/>
                <a:gd name="T107" fmla="*/ 69 h 365"/>
                <a:gd name="T108" fmla="*/ 81 w 264"/>
                <a:gd name="T109" fmla="*/ 45 h 365"/>
                <a:gd name="T110" fmla="*/ 102 w 264"/>
                <a:gd name="T111" fmla="*/ 26 h 365"/>
                <a:gd name="T112" fmla="*/ 128 w 264"/>
                <a:gd name="T113" fmla="*/ 11 h 365"/>
                <a:gd name="T114" fmla="*/ 155 w 264"/>
                <a:gd name="T115" fmla="*/ 3 h 365"/>
                <a:gd name="T116" fmla="*/ 188 w 264"/>
                <a:gd name="T1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" h="365">
                  <a:moveTo>
                    <a:pt x="188" y="0"/>
                  </a:moveTo>
                  <a:lnTo>
                    <a:pt x="217" y="3"/>
                  </a:lnTo>
                  <a:lnTo>
                    <a:pt x="242" y="9"/>
                  </a:lnTo>
                  <a:lnTo>
                    <a:pt x="259" y="18"/>
                  </a:lnTo>
                  <a:lnTo>
                    <a:pt x="250" y="53"/>
                  </a:lnTo>
                  <a:lnTo>
                    <a:pt x="233" y="45"/>
                  </a:lnTo>
                  <a:lnTo>
                    <a:pt x="212" y="40"/>
                  </a:lnTo>
                  <a:lnTo>
                    <a:pt x="188" y="39"/>
                  </a:lnTo>
                  <a:lnTo>
                    <a:pt x="160" y="42"/>
                  </a:lnTo>
                  <a:lnTo>
                    <a:pt x="138" y="52"/>
                  </a:lnTo>
                  <a:lnTo>
                    <a:pt x="117" y="68"/>
                  </a:lnTo>
                  <a:lnTo>
                    <a:pt x="102" y="86"/>
                  </a:lnTo>
                  <a:lnTo>
                    <a:pt x="91" y="110"/>
                  </a:lnTo>
                  <a:lnTo>
                    <a:pt x="84" y="136"/>
                  </a:lnTo>
                  <a:lnTo>
                    <a:pt x="235" y="136"/>
                  </a:lnTo>
                  <a:lnTo>
                    <a:pt x="235" y="164"/>
                  </a:lnTo>
                  <a:lnTo>
                    <a:pt x="79" y="164"/>
                  </a:lnTo>
                  <a:lnTo>
                    <a:pt x="79" y="175"/>
                  </a:lnTo>
                  <a:lnTo>
                    <a:pt x="78" y="186"/>
                  </a:lnTo>
                  <a:lnTo>
                    <a:pt x="78" y="196"/>
                  </a:lnTo>
                  <a:lnTo>
                    <a:pt x="235" y="196"/>
                  </a:lnTo>
                  <a:lnTo>
                    <a:pt x="235" y="224"/>
                  </a:lnTo>
                  <a:lnTo>
                    <a:pt x="82" y="224"/>
                  </a:lnTo>
                  <a:lnTo>
                    <a:pt x="89" y="251"/>
                  </a:lnTo>
                  <a:lnTo>
                    <a:pt x="99" y="276"/>
                  </a:lnTo>
                  <a:lnTo>
                    <a:pt x="112" y="293"/>
                  </a:lnTo>
                  <a:lnTo>
                    <a:pt x="134" y="311"/>
                  </a:lnTo>
                  <a:lnTo>
                    <a:pt x="160" y="323"/>
                  </a:lnTo>
                  <a:lnTo>
                    <a:pt x="188" y="326"/>
                  </a:lnTo>
                  <a:lnTo>
                    <a:pt x="216" y="323"/>
                  </a:lnTo>
                  <a:lnTo>
                    <a:pt x="238" y="316"/>
                  </a:lnTo>
                  <a:lnTo>
                    <a:pt x="254" y="308"/>
                  </a:lnTo>
                  <a:lnTo>
                    <a:pt x="264" y="342"/>
                  </a:lnTo>
                  <a:lnTo>
                    <a:pt x="243" y="353"/>
                  </a:lnTo>
                  <a:lnTo>
                    <a:pt x="216" y="362"/>
                  </a:lnTo>
                  <a:lnTo>
                    <a:pt x="183" y="365"/>
                  </a:lnTo>
                  <a:lnTo>
                    <a:pt x="151" y="362"/>
                  </a:lnTo>
                  <a:lnTo>
                    <a:pt x="121" y="352"/>
                  </a:lnTo>
                  <a:lnTo>
                    <a:pt x="95" y="337"/>
                  </a:lnTo>
                  <a:lnTo>
                    <a:pt x="73" y="316"/>
                  </a:lnTo>
                  <a:lnTo>
                    <a:pt x="55" y="290"/>
                  </a:lnTo>
                  <a:lnTo>
                    <a:pt x="42" y="259"/>
                  </a:lnTo>
                  <a:lnTo>
                    <a:pt x="34" y="224"/>
                  </a:lnTo>
                  <a:lnTo>
                    <a:pt x="0" y="224"/>
                  </a:lnTo>
                  <a:lnTo>
                    <a:pt x="0" y="196"/>
                  </a:lnTo>
                  <a:lnTo>
                    <a:pt x="31" y="196"/>
                  </a:lnTo>
                  <a:lnTo>
                    <a:pt x="31" y="188"/>
                  </a:lnTo>
                  <a:lnTo>
                    <a:pt x="31" y="175"/>
                  </a:lnTo>
                  <a:lnTo>
                    <a:pt x="32" y="164"/>
                  </a:lnTo>
                  <a:lnTo>
                    <a:pt x="0" y="164"/>
                  </a:lnTo>
                  <a:lnTo>
                    <a:pt x="0" y="136"/>
                  </a:lnTo>
                  <a:lnTo>
                    <a:pt x="35" y="136"/>
                  </a:lnTo>
                  <a:lnTo>
                    <a:pt x="45" y="100"/>
                  </a:lnTo>
                  <a:lnTo>
                    <a:pt x="61" y="69"/>
                  </a:lnTo>
                  <a:lnTo>
                    <a:pt x="81" y="45"/>
                  </a:lnTo>
                  <a:lnTo>
                    <a:pt x="102" y="26"/>
                  </a:lnTo>
                  <a:lnTo>
                    <a:pt x="128" y="11"/>
                  </a:lnTo>
                  <a:lnTo>
                    <a:pt x="155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47" name="Freeform 188"/>
            <p:cNvSpPr>
              <a:spLocks/>
            </p:cNvSpPr>
            <p:nvPr/>
          </p:nvSpPr>
          <p:spPr bwMode="auto">
            <a:xfrm>
              <a:off x="2411413" y="1373188"/>
              <a:ext cx="284163" cy="177800"/>
            </a:xfrm>
            <a:custGeom>
              <a:avLst/>
              <a:gdLst>
                <a:gd name="T0" fmla="*/ 153 w 179"/>
                <a:gd name="T1" fmla="*/ 0 h 112"/>
                <a:gd name="T2" fmla="*/ 179 w 179"/>
                <a:gd name="T3" fmla="*/ 26 h 112"/>
                <a:gd name="T4" fmla="*/ 179 w 179"/>
                <a:gd name="T5" fmla="*/ 54 h 112"/>
                <a:gd name="T6" fmla="*/ 26 w 179"/>
                <a:gd name="T7" fmla="*/ 54 h 112"/>
                <a:gd name="T8" fmla="*/ 31 w 179"/>
                <a:gd name="T9" fmla="*/ 76 h 112"/>
                <a:gd name="T10" fmla="*/ 38 w 179"/>
                <a:gd name="T11" fmla="*/ 96 h 112"/>
                <a:gd name="T12" fmla="*/ 48 w 179"/>
                <a:gd name="T13" fmla="*/ 112 h 112"/>
                <a:gd name="T14" fmla="*/ 38 w 179"/>
                <a:gd name="T15" fmla="*/ 106 h 112"/>
                <a:gd name="T16" fmla="*/ 30 w 179"/>
                <a:gd name="T17" fmla="*/ 97 h 112"/>
                <a:gd name="T18" fmla="*/ 17 w 179"/>
                <a:gd name="T19" fmla="*/ 80 h 112"/>
                <a:gd name="T20" fmla="*/ 7 w 179"/>
                <a:gd name="T21" fmla="*/ 55 h 112"/>
                <a:gd name="T22" fmla="*/ 0 w 179"/>
                <a:gd name="T23" fmla="*/ 28 h 112"/>
                <a:gd name="T24" fmla="*/ 153 w 179"/>
                <a:gd name="T25" fmla="*/ 28 h 112"/>
                <a:gd name="T26" fmla="*/ 153 w 179"/>
                <a:gd name="T2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" h="112">
                  <a:moveTo>
                    <a:pt x="153" y="0"/>
                  </a:moveTo>
                  <a:lnTo>
                    <a:pt x="179" y="26"/>
                  </a:lnTo>
                  <a:lnTo>
                    <a:pt x="179" y="54"/>
                  </a:lnTo>
                  <a:lnTo>
                    <a:pt x="26" y="54"/>
                  </a:lnTo>
                  <a:lnTo>
                    <a:pt x="31" y="76"/>
                  </a:lnTo>
                  <a:lnTo>
                    <a:pt x="38" y="96"/>
                  </a:lnTo>
                  <a:lnTo>
                    <a:pt x="48" y="112"/>
                  </a:lnTo>
                  <a:lnTo>
                    <a:pt x="38" y="106"/>
                  </a:lnTo>
                  <a:lnTo>
                    <a:pt x="30" y="97"/>
                  </a:lnTo>
                  <a:lnTo>
                    <a:pt x="17" y="80"/>
                  </a:lnTo>
                  <a:lnTo>
                    <a:pt x="7" y="55"/>
                  </a:lnTo>
                  <a:lnTo>
                    <a:pt x="0" y="28"/>
                  </a:lnTo>
                  <a:lnTo>
                    <a:pt x="153" y="28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48" name="Freeform 189"/>
            <p:cNvSpPr>
              <a:spLocks/>
            </p:cNvSpPr>
            <p:nvPr/>
          </p:nvSpPr>
          <p:spPr bwMode="auto">
            <a:xfrm>
              <a:off x="2405063" y="1277938"/>
              <a:ext cx="290513" cy="95250"/>
            </a:xfrm>
            <a:custGeom>
              <a:avLst/>
              <a:gdLst>
                <a:gd name="T0" fmla="*/ 157 w 183"/>
                <a:gd name="T1" fmla="*/ 0 h 60"/>
                <a:gd name="T2" fmla="*/ 183 w 183"/>
                <a:gd name="T3" fmla="*/ 26 h 60"/>
                <a:gd name="T4" fmla="*/ 183 w 183"/>
                <a:gd name="T5" fmla="*/ 54 h 60"/>
                <a:gd name="T6" fmla="*/ 27 w 183"/>
                <a:gd name="T7" fmla="*/ 54 h 60"/>
                <a:gd name="T8" fmla="*/ 27 w 183"/>
                <a:gd name="T9" fmla="*/ 60 h 60"/>
                <a:gd name="T10" fmla="*/ 0 w 183"/>
                <a:gd name="T11" fmla="*/ 60 h 60"/>
                <a:gd name="T12" fmla="*/ 0 w 183"/>
                <a:gd name="T13" fmla="*/ 50 h 60"/>
                <a:gd name="T14" fmla="*/ 1 w 183"/>
                <a:gd name="T15" fmla="*/ 39 h 60"/>
                <a:gd name="T16" fmla="*/ 1 w 183"/>
                <a:gd name="T17" fmla="*/ 28 h 60"/>
                <a:gd name="T18" fmla="*/ 157 w 183"/>
                <a:gd name="T19" fmla="*/ 28 h 60"/>
                <a:gd name="T20" fmla="*/ 157 w 183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60">
                  <a:moveTo>
                    <a:pt x="157" y="0"/>
                  </a:moveTo>
                  <a:lnTo>
                    <a:pt x="183" y="26"/>
                  </a:lnTo>
                  <a:lnTo>
                    <a:pt x="183" y="54"/>
                  </a:lnTo>
                  <a:lnTo>
                    <a:pt x="27" y="54"/>
                  </a:lnTo>
                  <a:lnTo>
                    <a:pt x="27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39"/>
                  </a:lnTo>
                  <a:lnTo>
                    <a:pt x="1" y="28"/>
                  </a:lnTo>
                  <a:lnTo>
                    <a:pt x="157" y="2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49" name="Freeform 190"/>
            <p:cNvSpPr>
              <a:spLocks/>
            </p:cNvSpPr>
            <p:nvPr/>
          </p:nvSpPr>
          <p:spPr bwMode="auto">
            <a:xfrm>
              <a:off x="2281238" y="1322388"/>
              <a:ext cx="50800" cy="41275"/>
            </a:xfrm>
            <a:custGeom>
              <a:avLst/>
              <a:gdLst>
                <a:gd name="T0" fmla="*/ 0 w 32"/>
                <a:gd name="T1" fmla="*/ 0 h 26"/>
                <a:gd name="T2" fmla="*/ 32 w 32"/>
                <a:gd name="T3" fmla="*/ 0 h 26"/>
                <a:gd name="T4" fmla="*/ 31 w 32"/>
                <a:gd name="T5" fmla="*/ 11 h 26"/>
                <a:gd name="T6" fmla="*/ 31 w 32"/>
                <a:gd name="T7" fmla="*/ 24 h 26"/>
                <a:gd name="T8" fmla="*/ 31 w 32"/>
                <a:gd name="T9" fmla="*/ 26 h 26"/>
                <a:gd name="T10" fmla="*/ 26 w 32"/>
                <a:gd name="T11" fmla="*/ 26 h 26"/>
                <a:gd name="T12" fmla="*/ 0 w 3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lnTo>
                    <a:pt x="32" y="0"/>
                  </a:lnTo>
                  <a:lnTo>
                    <a:pt x="31" y="11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50" name="Freeform 191"/>
            <p:cNvSpPr>
              <a:spLocks/>
            </p:cNvSpPr>
            <p:nvPr/>
          </p:nvSpPr>
          <p:spPr bwMode="auto">
            <a:xfrm>
              <a:off x="2427288" y="1550988"/>
              <a:ext cx="314325" cy="131763"/>
            </a:xfrm>
            <a:custGeom>
              <a:avLst/>
              <a:gdLst>
                <a:gd name="T0" fmla="*/ 162 w 198"/>
                <a:gd name="T1" fmla="*/ 0 h 83"/>
                <a:gd name="T2" fmla="*/ 188 w 198"/>
                <a:gd name="T3" fmla="*/ 26 h 83"/>
                <a:gd name="T4" fmla="*/ 198 w 198"/>
                <a:gd name="T5" fmla="*/ 60 h 83"/>
                <a:gd name="T6" fmla="*/ 177 w 198"/>
                <a:gd name="T7" fmla="*/ 71 h 83"/>
                <a:gd name="T8" fmla="*/ 150 w 198"/>
                <a:gd name="T9" fmla="*/ 80 h 83"/>
                <a:gd name="T10" fmla="*/ 117 w 198"/>
                <a:gd name="T11" fmla="*/ 83 h 83"/>
                <a:gd name="T12" fmla="*/ 85 w 198"/>
                <a:gd name="T13" fmla="*/ 80 h 83"/>
                <a:gd name="T14" fmla="*/ 55 w 198"/>
                <a:gd name="T15" fmla="*/ 70 h 83"/>
                <a:gd name="T16" fmla="*/ 29 w 198"/>
                <a:gd name="T17" fmla="*/ 55 h 83"/>
                <a:gd name="T18" fmla="*/ 7 w 198"/>
                <a:gd name="T19" fmla="*/ 34 h 83"/>
                <a:gd name="T20" fmla="*/ 0 w 198"/>
                <a:gd name="T21" fmla="*/ 28 h 83"/>
                <a:gd name="T22" fmla="*/ 28 w 198"/>
                <a:gd name="T23" fmla="*/ 44 h 83"/>
                <a:gd name="T24" fmla="*/ 59 w 198"/>
                <a:gd name="T25" fmla="*/ 54 h 83"/>
                <a:gd name="T26" fmla="*/ 91 w 198"/>
                <a:gd name="T27" fmla="*/ 57 h 83"/>
                <a:gd name="T28" fmla="*/ 124 w 198"/>
                <a:gd name="T29" fmla="*/ 54 h 83"/>
                <a:gd name="T30" fmla="*/ 151 w 198"/>
                <a:gd name="T31" fmla="*/ 45 h 83"/>
                <a:gd name="T32" fmla="*/ 172 w 198"/>
                <a:gd name="T33" fmla="*/ 34 h 83"/>
                <a:gd name="T34" fmla="*/ 162 w 198"/>
                <a:gd name="T3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83">
                  <a:moveTo>
                    <a:pt x="162" y="0"/>
                  </a:moveTo>
                  <a:lnTo>
                    <a:pt x="188" y="26"/>
                  </a:lnTo>
                  <a:lnTo>
                    <a:pt x="198" y="60"/>
                  </a:lnTo>
                  <a:lnTo>
                    <a:pt x="177" y="71"/>
                  </a:lnTo>
                  <a:lnTo>
                    <a:pt x="150" y="80"/>
                  </a:lnTo>
                  <a:lnTo>
                    <a:pt x="117" y="83"/>
                  </a:lnTo>
                  <a:lnTo>
                    <a:pt x="85" y="80"/>
                  </a:lnTo>
                  <a:lnTo>
                    <a:pt x="55" y="70"/>
                  </a:lnTo>
                  <a:lnTo>
                    <a:pt x="29" y="5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28" y="44"/>
                  </a:lnTo>
                  <a:lnTo>
                    <a:pt x="59" y="54"/>
                  </a:lnTo>
                  <a:lnTo>
                    <a:pt x="91" y="57"/>
                  </a:lnTo>
                  <a:lnTo>
                    <a:pt x="124" y="54"/>
                  </a:lnTo>
                  <a:lnTo>
                    <a:pt x="151" y="45"/>
                  </a:lnTo>
                  <a:lnTo>
                    <a:pt x="172" y="34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51" name="Freeform 192"/>
            <p:cNvSpPr>
              <a:spLocks/>
            </p:cNvSpPr>
            <p:nvPr/>
          </p:nvSpPr>
          <p:spPr bwMode="auto">
            <a:xfrm>
              <a:off x="2414588" y="1090613"/>
              <a:ext cx="319088" cy="187325"/>
            </a:xfrm>
            <a:custGeom>
              <a:avLst/>
              <a:gdLst>
                <a:gd name="T0" fmla="*/ 175 w 201"/>
                <a:gd name="T1" fmla="*/ 0 h 118"/>
                <a:gd name="T2" fmla="*/ 201 w 201"/>
                <a:gd name="T3" fmla="*/ 26 h 118"/>
                <a:gd name="T4" fmla="*/ 192 w 201"/>
                <a:gd name="T5" fmla="*/ 61 h 118"/>
                <a:gd name="T6" fmla="*/ 175 w 201"/>
                <a:gd name="T7" fmla="*/ 53 h 118"/>
                <a:gd name="T8" fmla="*/ 154 w 201"/>
                <a:gd name="T9" fmla="*/ 48 h 118"/>
                <a:gd name="T10" fmla="*/ 130 w 201"/>
                <a:gd name="T11" fmla="*/ 45 h 118"/>
                <a:gd name="T12" fmla="*/ 102 w 201"/>
                <a:gd name="T13" fmla="*/ 50 h 118"/>
                <a:gd name="T14" fmla="*/ 80 w 201"/>
                <a:gd name="T15" fmla="*/ 60 h 118"/>
                <a:gd name="T16" fmla="*/ 58 w 201"/>
                <a:gd name="T17" fmla="*/ 76 h 118"/>
                <a:gd name="T18" fmla="*/ 44 w 201"/>
                <a:gd name="T19" fmla="*/ 95 h 118"/>
                <a:gd name="T20" fmla="*/ 33 w 201"/>
                <a:gd name="T21" fmla="*/ 118 h 118"/>
                <a:gd name="T22" fmla="*/ 0 w 201"/>
                <a:gd name="T23" fmla="*/ 118 h 118"/>
                <a:gd name="T24" fmla="*/ 7 w 201"/>
                <a:gd name="T25" fmla="*/ 92 h 118"/>
                <a:gd name="T26" fmla="*/ 18 w 201"/>
                <a:gd name="T27" fmla="*/ 68 h 118"/>
                <a:gd name="T28" fmla="*/ 33 w 201"/>
                <a:gd name="T29" fmla="*/ 50 h 118"/>
                <a:gd name="T30" fmla="*/ 54 w 201"/>
                <a:gd name="T31" fmla="*/ 34 h 118"/>
                <a:gd name="T32" fmla="*/ 76 w 201"/>
                <a:gd name="T33" fmla="*/ 24 h 118"/>
                <a:gd name="T34" fmla="*/ 104 w 201"/>
                <a:gd name="T35" fmla="*/ 21 h 118"/>
                <a:gd name="T36" fmla="*/ 128 w 201"/>
                <a:gd name="T37" fmla="*/ 22 h 118"/>
                <a:gd name="T38" fmla="*/ 149 w 201"/>
                <a:gd name="T39" fmla="*/ 27 h 118"/>
                <a:gd name="T40" fmla="*/ 166 w 201"/>
                <a:gd name="T41" fmla="*/ 35 h 118"/>
                <a:gd name="T42" fmla="*/ 175 w 201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1" h="118">
                  <a:moveTo>
                    <a:pt x="175" y="0"/>
                  </a:moveTo>
                  <a:lnTo>
                    <a:pt x="201" y="26"/>
                  </a:lnTo>
                  <a:lnTo>
                    <a:pt x="192" y="61"/>
                  </a:lnTo>
                  <a:lnTo>
                    <a:pt x="175" y="53"/>
                  </a:lnTo>
                  <a:lnTo>
                    <a:pt x="154" y="48"/>
                  </a:lnTo>
                  <a:lnTo>
                    <a:pt x="130" y="45"/>
                  </a:lnTo>
                  <a:lnTo>
                    <a:pt x="102" y="50"/>
                  </a:lnTo>
                  <a:lnTo>
                    <a:pt x="80" y="60"/>
                  </a:lnTo>
                  <a:lnTo>
                    <a:pt x="58" y="76"/>
                  </a:lnTo>
                  <a:lnTo>
                    <a:pt x="44" y="95"/>
                  </a:lnTo>
                  <a:lnTo>
                    <a:pt x="33" y="118"/>
                  </a:lnTo>
                  <a:lnTo>
                    <a:pt x="0" y="118"/>
                  </a:lnTo>
                  <a:lnTo>
                    <a:pt x="7" y="92"/>
                  </a:lnTo>
                  <a:lnTo>
                    <a:pt x="18" y="68"/>
                  </a:lnTo>
                  <a:lnTo>
                    <a:pt x="33" y="50"/>
                  </a:lnTo>
                  <a:lnTo>
                    <a:pt x="54" y="34"/>
                  </a:lnTo>
                  <a:lnTo>
                    <a:pt x="76" y="24"/>
                  </a:lnTo>
                  <a:lnTo>
                    <a:pt x="104" y="21"/>
                  </a:lnTo>
                  <a:lnTo>
                    <a:pt x="128" y="22"/>
                  </a:lnTo>
                  <a:lnTo>
                    <a:pt x="149" y="27"/>
                  </a:lnTo>
                  <a:lnTo>
                    <a:pt x="166" y="3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52" name="Freeform 193"/>
            <p:cNvSpPr>
              <a:spLocks/>
            </p:cNvSpPr>
            <p:nvPr/>
          </p:nvSpPr>
          <p:spPr bwMode="auto">
            <a:xfrm>
              <a:off x="2281238" y="1417638"/>
              <a:ext cx="61913" cy="41275"/>
            </a:xfrm>
            <a:custGeom>
              <a:avLst/>
              <a:gdLst>
                <a:gd name="T0" fmla="*/ 0 w 39"/>
                <a:gd name="T1" fmla="*/ 0 h 26"/>
                <a:gd name="T2" fmla="*/ 34 w 39"/>
                <a:gd name="T3" fmla="*/ 0 h 26"/>
                <a:gd name="T4" fmla="*/ 35 w 39"/>
                <a:gd name="T5" fmla="*/ 13 h 26"/>
                <a:gd name="T6" fmla="*/ 39 w 39"/>
                <a:gd name="T7" fmla="*/ 26 h 26"/>
                <a:gd name="T8" fmla="*/ 26 w 39"/>
                <a:gd name="T9" fmla="*/ 26 h 26"/>
                <a:gd name="T10" fmla="*/ 0 w 3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6">
                  <a:moveTo>
                    <a:pt x="0" y="0"/>
                  </a:moveTo>
                  <a:lnTo>
                    <a:pt x="34" y="0"/>
                  </a:lnTo>
                  <a:lnTo>
                    <a:pt x="35" y="13"/>
                  </a:lnTo>
                  <a:lnTo>
                    <a:pt x="39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753" name="Groep 752"/>
          <p:cNvGrpSpPr/>
          <p:nvPr/>
        </p:nvGrpSpPr>
        <p:grpSpPr>
          <a:xfrm>
            <a:off x="8775206" y="5451107"/>
            <a:ext cx="305973" cy="306454"/>
            <a:chOff x="2066925" y="871538"/>
            <a:chExt cx="1008063" cy="1009651"/>
          </a:xfrm>
        </p:grpSpPr>
        <p:sp>
          <p:nvSpPr>
            <p:cNvPr id="754" name="Freeform 183"/>
            <p:cNvSpPr>
              <a:spLocks/>
            </p:cNvSpPr>
            <p:nvPr/>
          </p:nvSpPr>
          <p:spPr bwMode="auto">
            <a:xfrm>
              <a:off x="2066925" y="871538"/>
              <a:ext cx="960438" cy="960438"/>
            </a:xfrm>
            <a:custGeom>
              <a:avLst/>
              <a:gdLst>
                <a:gd name="T0" fmla="*/ 302 w 605"/>
                <a:gd name="T1" fmla="*/ 0 h 605"/>
                <a:gd name="T2" fmla="*/ 357 w 605"/>
                <a:gd name="T3" fmla="*/ 5 h 605"/>
                <a:gd name="T4" fmla="*/ 407 w 605"/>
                <a:gd name="T5" fmla="*/ 19 h 605"/>
                <a:gd name="T6" fmla="*/ 456 w 605"/>
                <a:gd name="T7" fmla="*/ 42 h 605"/>
                <a:gd name="T8" fmla="*/ 498 w 605"/>
                <a:gd name="T9" fmla="*/ 71 h 605"/>
                <a:gd name="T10" fmla="*/ 534 w 605"/>
                <a:gd name="T11" fmla="*/ 107 h 605"/>
                <a:gd name="T12" fmla="*/ 563 w 605"/>
                <a:gd name="T13" fmla="*/ 149 h 605"/>
                <a:gd name="T14" fmla="*/ 586 w 605"/>
                <a:gd name="T15" fmla="*/ 198 h 605"/>
                <a:gd name="T16" fmla="*/ 600 w 605"/>
                <a:gd name="T17" fmla="*/ 248 h 605"/>
                <a:gd name="T18" fmla="*/ 605 w 605"/>
                <a:gd name="T19" fmla="*/ 303 h 605"/>
                <a:gd name="T20" fmla="*/ 600 w 605"/>
                <a:gd name="T21" fmla="*/ 357 h 605"/>
                <a:gd name="T22" fmla="*/ 586 w 605"/>
                <a:gd name="T23" fmla="*/ 409 h 605"/>
                <a:gd name="T24" fmla="*/ 563 w 605"/>
                <a:gd name="T25" fmla="*/ 456 h 605"/>
                <a:gd name="T26" fmla="*/ 534 w 605"/>
                <a:gd name="T27" fmla="*/ 498 h 605"/>
                <a:gd name="T28" fmla="*/ 498 w 605"/>
                <a:gd name="T29" fmla="*/ 534 h 605"/>
                <a:gd name="T30" fmla="*/ 456 w 605"/>
                <a:gd name="T31" fmla="*/ 563 h 605"/>
                <a:gd name="T32" fmla="*/ 407 w 605"/>
                <a:gd name="T33" fmla="*/ 585 h 605"/>
                <a:gd name="T34" fmla="*/ 357 w 605"/>
                <a:gd name="T35" fmla="*/ 600 h 605"/>
                <a:gd name="T36" fmla="*/ 302 w 605"/>
                <a:gd name="T37" fmla="*/ 605 h 605"/>
                <a:gd name="T38" fmla="*/ 248 w 605"/>
                <a:gd name="T39" fmla="*/ 600 h 605"/>
                <a:gd name="T40" fmla="*/ 196 w 605"/>
                <a:gd name="T41" fmla="*/ 585 h 605"/>
                <a:gd name="T42" fmla="*/ 149 w 605"/>
                <a:gd name="T43" fmla="*/ 563 h 605"/>
                <a:gd name="T44" fmla="*/ 107 w 605"/>
                <a:gd name="T45" fmla="*/ 534 h 605"/>
                <a:gd name="T46" fmla="*/ 71 w 605"/>
                <a:gd name="T47" fmla="*/ 498 h 605"/>
                <a:gd name="T48" fmla="*/ 41 w 605"/>
                <a:gd name="T49" fmla="*/ 456 h 605"/>
                <a:gd name="T50" fmla="*/ 19 w 605"/>
                <a:gd name="T51" fmla="*/ 409 h 605"/>
                <a:gd name="T52" fmla="*/ 5 w 605"/>
                <a:gd name="T53" fmla="*/ 357 h 605"/>
                <a:gd name="T54" fmla="*/ 0 w 605"/>
                <a:gd name="T55" fmla="*/ 303 h 605"/>
                <a:gd name="T56" fmla="*/ 5 w 605"/>
                <a:gd name="T57" fmla="*/ 248 h 605"/>
                <a:gd name="T58" fmla="*/ 19 w 605"/>
                <a:gd name="T59" fmla="*/ 198 h 605"/>
                <a:gd name="T60" fmla="*/ 41 w 605"/>
                <a:gd name="T61" fmla="*/ 149 h 605"/>
                <a:gd name="T62" fmla="*/ 71 w 605"/>
                <a:gd name="T63" fmla="*/ 107 h 605"/>
                <a:gd name="T64" fmla="*/ 107 w 605"/>
                <a:gd name="T65" fmla="*/ 71 h 605"/>
                <a:gd name="T66" fmla="*/ 149 w 605"/>
                <a:gd name="T67" fmla="*/ 42 h 605"/>
                <a:gd name="T68" fmla="*/ 196 w 605"/>
                <a:gd name="T69" fmla="*/ 19 h 605"/>
                <a:gd name="T70" fmla="*/ 248 w 605"/>
                <a:gd name="T71" fmla="*/ 5 h 605"/>
                <a:gd name="T72" fmla="*/ 302 w 605"/>
                <a:gd name="T7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5" h="605">
                  <a:moveTo>
                    <a:pt x="302" y="0"/>
                  </a:moveTo>
                  <a:lnTo>
                    <a:pt x="357" y="5"/>
                  </a:lnTo>
                  <a:lnTo>
                    <a:pt x="407" y="19"/>
                  </a:lnTo>
                  <a:lnTo>
                    <a:pt x="456" y="42"/>
                  </a:lnTo>
                  <a:lnTo>
                    <a:pt x="498" y="71"/>
                  </a:lnTo>
                  <a:lnTo>
                    <a:pt x="534" y="107"/>
                  </a:lnTo>
                  <a:lnTo>
                    <a:pt x="563" y="149"/>
                  </a:lnTo>
                  <a:lnTo>
                    <a:pt x="586" y="198"/>
                  </a:lnTo>
                  <a:lnTo>
                    <a:pt x="600" y="248"/>
                  </a:lnTo>
                  <a:lnTo>
                    <a:pt x="605" y="303"/>
                  </a:lnTo>
                  <a:lnTo>
                    <a:pt x="600" y="357"/>
                  </a:lnTo>
                  <a:lnTo>
                    <a:pt x="586" y="409"/>
                  </a:lnTo>
                  <a:lnTo>
                    <a:pt x="563" y="456"/>
                  </a:lnTo>
                  <a:lnTo>
                    <a:pt x="534" y="498"/>
                  </a:lnTo>
                  <a:lnTo>
                    <a:pt x="498" y="534"/>
                  </a:lnTo>
                  <a:lnTo>
                    <a:pt x="456" y="563"/>
                  </a:lnTo>
                  <a:lnTo>
                    <a:pt x="407" y="585"/>
                  </a:lnTo>
                  <a:lnTo>
                    <a:pt x="357" y="600"/>
                  </a:lnTo>
                  <a:lnTo>
                    <a:pt x="302" y="605"/>
                  </a:lnTo>
                  <a:lnTo>
                    <a:pt x="248" y="600"/>
                  </a:lnTo>
                  <a:lnTo>
                    <a:pt x="196" y="585"/>
                  </a:lnTo>
                  <a:lnTo>
                    <a:pt x="149" y="563"/>
                  </a:lnTo>
                  <a:lnTo>
                    <a:pt x="107" y="534"/>
                  </a:lnTo>
                  <a:lnTo>
                    <a:pt x="71" y="498"/>
                  </a:lnTo>
                  <a:lnTo>
                    <a:pt x="41" y="456"/>
                  </a:lnTo>
                  <a:lnTo>
                    <a:pt x="19" y="409"/>
                  </a:lnTo>
                  <a:lnTo>
                    <a:pt x="5" y="357"/>
                  </a:lnTo>
                  <a:lnTo>
                    <a:pt x="0" y="303"/>
                  </a:lnTo>
                  <a:lnTo>
                    <a:pt x="5" y="248"/>
                  </a:lnTo>
                  <a:lnTo>
                    <a:pt x="19" y="198"/>
                  </a:lnTo>
                  <a:lnTo>
                    <a:pt x="41" y="149"/>
                  </a:lnTo>
                  <a:lnTo>
                    <a:pt x="71" y="107"/>
                  </a:lnTo>
                  <a:lnTo>
                    <a:pt x="107" y="71"/>
                  </a:lnTo>
                  <a:lnTo>
                    <a:pt x="149" y="42"/>
                  </a:lnTo>
                  <a:lnTo>
                    <a:pt x="196" y="19"/>
                  </a:lnTo>
                  <a:lnTo>
                    <a:pt x="248" y="5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55" name="Freeform 184"/>
            <p:cNvSpPr>
              <a:spLocks/>
            </p:cNvSpPr>
            <p:nvPr/>
          </p:nvSpPr>
          <p:spPr bwMode="auto">
            <a:xfrm>
              <a:off x="2152650" y="955676"/>
              <a:ext cx="790575" cy="790575"/>
            </a:xfrm>
            <a:custGeom>
              <a:avLst/>
              <a:gdLst>
                <a:gd name="T0" fmla="*/ 248 w 498"/>
                <a:gd name="T1" fmla="*/ 0 h 498"/>
                <a:gd name="T2" fmla="*/ 298 w 498"/>
                <a:gd name="T3" fmla="*/ 5 h 498"/>
                <a:gd name="T4" fmla="*/ 345 w 498"/>
                <a:gd name="T5" fmla="*/ 20 h 498"/>
                <a:gd name="T6" fmla="*/ 387 w 498"/>
                <a:gd name="T7" fmla="*/ 42 h 498"/>
                <a:gd name="T8" fmla="*/ 425 w 498"/>
                <a:gd name="T9" fmla="*/ 73 h 498"/>
                <a:gd name="T10" fmla="*/ 456 w 498"/>
                <a:gd name="T11" fmla="*/ 111 h 498"/>
                <a:gd name="T12" fmla="*/ 478 w 498"/>
                <a:gd name="T13" fmla="*/ 153 h 498"/>
                <a:gd name="T14" fmla="*/ 493 w 498"/>
                <a:gd name="T15" fmla="*/ 200 h 498"/>
                <a:gd name="T16" fmla="*/ 498 w 498"/>
                <a:gd name="T17" fmla="*/ 250 h 498"/>
                <a:gd name="T18" fmla="*/ 493 w 498"/>
                <a:gd name="T19" fmla="*/ 299 h 498"/>
                <a:gd name="T20" fmla="*/ 478 w 498"/>
                <a:gd name="T21" fmla="*/ 346 h 498"/>
                <a:gd name="T22" fmla="*/ 456 w 498"/>
                <a:gd name="T23" fmla="*/ 388 h 498"/>
                <a:gd name="T24" fmla="*/ 425 w 498"/>
                <a:gd name="T25" fmla="*/ 425 h 498"/>
                <a:gd name="T26" fmla="*/ 387 w 498"/>
                <a:gd name="T27" fmla="*/ 456 h 498"/>
                <a:gd name="T28" fmla="*/ 345 w 498"/>
                <a:gd name="T29" fmla="*/ 479 h 498"/>
                <a:gd name="T30" fmla="*/ 298 w 498"/>
                <a:gd name="T31" fmla="*/ 493 h 498"/>
                <a:gd name="T32" fmla="*/ 248 w 498"/>
                <a:gd name="T33" fmla="*/ 498 h 498"/>
                <a:gd name="T34" fmla="*/ 199 w 498"/>
                <a:gd name="T35" fmla="*/ 493 h 498"/>
                <a:gd name="T36" fmla="*/ 152 w 498"/>
                <a:gd name="T37" fmla="*/ 479 h 498"/>
                <a:gd name="T38" fmla="*/ 110 w 498"/>
                <a:gd name="T39" fmla="*/ 456 h 498"/>
                <a:gd name="T40" fmla="*/ 73 w 498"/>
                <a:gd name="T41" fmla="*/ 425 h 498"/>
                <a:gd name="T42" fmla="*/ 42 w 498"/>
                <a:gd name="T43" fmla="*/ 388 h 498"/>
                <a:gd name="T44" fmla="*/ 19 w 498"/>
                <a:gd name="T45" fmla="*/ 346 h 498"/>
                <a:gd name="T46" fmla="*/ 4 w 498"/>
                <a:gd name="T47" fmla="*/ 299 h 498"/>
                <a:gd name="T48" fmla="*/ 0 w 498"/>
                <a:gd name="T49" fmla="*/ 250 h 498"/>
                <a:gd name="T50" fmla="*/ 4 w 498"/>
                <a:gd name="T51" fmla="*/ 200 h 498"/>
                <a:gd name="T52" fmla="*/ 19 w 498"/>
                <a:gd name="T53" fmla="*/ 153 h 498"/>
                <a:gd name="T54" fmla="*/ 42 w 498"/>
                <a:gd name="T55" fmla="*/ 111 h 498"/>
                <a:gd name="T56" fmla="*/ 73 w 498"/>
                <a:gd name="T57" fmla="*/ 73 h 498"/>
                <a:gd name="T58" fmla="*/ 110 w 498"/>
                <a:gd name="T59" fmla="*/ 42 h 498"/>
                <a:gd name="T60" fmla="*/ 152 w 498"/>
                <a:gd name="T61" fmla="*/ 20 h 498"/>
                <a:gd name="T62" fmla="*/ 199 w 498"/>
                <a:gd name="T63" fmla="*/ 5 h 498"/>
                <a:gd name="T64" fmla="*/ 248 w 498"/>
                <a:gd name="T6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8" h="498">
                  <a:moveTo>
                    <a:pt x="248" y="0"/>
                  </a:moveTo>
                  <a:lnTo>
                    <a:pt x="298" y="5"/>
                  </a:lnTo>
                  <a:lnTo>
                    <a:pt x="345" y="20"/>
                  </a:lnTo>
                  <a:lnTo>
                    <a:pt x="387" y="42"/>
                  </a:lnTo>
                  <a:lnTo>
                    <a:pt x="425" y="73"/>
                  </a:lnTo>
                  <a:lnTo>
                    <a:pt x="456" y="111"/>
                  </a:lnTo>
                  <a:lnTo>
                    <a:pt x="478" y="153"/>
                  </a:lnTo>
                  <a:lnTo>
                    <a:pt x="493" y="200"/>
                  </a:lnTo>
                  <a:lnTo>
                    <a:pt x="498" y="250"/>
                  </a:lnTo>
                  <a:lnTo>
                    <a:pt x="493" y="299"/>
                  </a:lnTo>
                  <a:lnTo>
                    <a:pt x="478" y="346"/>
                  </a:lnTo>
                  <a:lnTo>
                    <a:pt x="456" y="388"/>
                  </a:lnTo>
                  <a:lnTo>
                    <a:pt x="425" y="425"/>
                  </a:lnTo>
                  <a:lnTo>
                    <a:pt x="387" y="456"/>
                  </a:lnTo>
                  <a:lnTo>
                    <a:pt x="345" y="479"/>
                  </a:lnTo>
                  <a:lnTo>
                    <a:pt x="298" y="493"/>
                  </a:lnTo>
                  <a:lnTo>
                    <a:pt x="248" y="498"/>
                  </a:lnTo>
                  <a:lnTo>
                    <a:pt x="199" y="493"/>
                  </a:lnTo>
                  <a:lnTo>
                    <a:pt x="152" y="479"/>
                  </a:lnTo>
                  <a:lnTo>
                    <a:pt x="110" y="456"/>
                  </a:lnTo>
                  <a:lnTo>
                    <a:pt x="73" y="425"/>
                  </a:lnTo>
                  <a:lnTo>
                    <a:pt x="42" y="388"/>
                  </a:lnTo>
                  <a:lnTo>
                    <a:pt x="19" y="346"/>
                  </a:lnTo>
                  <a:lnTo>
                    <a:pt x="4" y="299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56" name="Freeform 185"/>
            <p:cNvSpPr>
              <a:spLocks/>
            </p:cNvSpPr>
            <p:nvPr/>
          </p:nvSpPr>
          <p:spPr bwMode="auto">
            <a:xfrm>
              <a:off x="2232025" y="1035051"/>
              <a:ext cx="842963" cy="846138"/>
            </a:xfrm>
            <a:custGeom>
              <a:avLst/>
              <a:gdLst>
                <a:gd name="T0" fmla="*/ 427 w 531"/>
                <a:gd name="T1" fmla="*/ 0 h 533"/>
                <a:gd name="T2" fmla="*/ 462 w 531"/>
                <a:gd name="T3" fmla="*/ 38 h 533"/>
                <a:gd name="T4" fmla="*/ 492 w 531"/>
                <a:gd name="T5" fmla="*/ 80 h 533"/>
                <a:gd name="T6" fmla="*/ 513 w 531"/>
                <a:gd name="T7" fmla="*/ 125 h 533"/>
                <a:gd name="T8" fmla="*/ 527 w 531"/>
                <a:gd name="T9" fmla="*/ 176 h 533"/>
                <a:gd name="T10" fmla="*/ 531 w 531"/>
                <a:gd name="T11" fmla="*/ 229 h 533"/>
                <a:gd name="T12" fmla="*/ 526 w 531"/>
                <a:gd name="T13" fmla="*/ 284 h 533"/>
                <a:gd name="T14" fmla="*/ 513 w 531"/>
                <a:gd name="T15" fmla="*/ 335 h 533"/>
                <a:gd name="T16" fmla="*/ 490 w 531"/>
                <a:gd name="T17" fmla="*/ 382 h 533"/>
                <a:gd name="T18" fmla="*/ 461 w 531"/>
                <a:gd name="T19" fmla="*/ 424 h 533"/>
                <a:gd name="T20" fmla="*/ 423 w 531"/>
                <a:gd name="T21" fmla="*/ 461 h 533"/>
                <a:gd name="T22" fmla="*/ 381 w 531"/>
                <a:gd name="T23" fmla="*/ 491 h 533"/>
                <a:gd name="T24" fmla="*/ 334 w 531"/>
                <a:gd name="T25" fmla="*/ 513 h 533"/>
                <a:gd name="T26" fmla="*/ 282 w 531"/>
                <a:gd name="T27" fmla="*/ 528 h 533"/>
                <a:gd name="T28" fmla="*/ 229 w 531"/>
                <a:gd name="T29" fmla="*/ 533 h 533"/>
                <a:gd name="T30" fmla="*/ 175 w 531"/>
                <a:gd name="T31" fmla="*/ 528 h 533"/>
                <a:gd name="T32" fmla="*/ 125 w 531"/>
                <a:gd name="T33" fmla="*/ 513 h 533"/>
                <a:gd name="T34" fmla="*/ 78 w 531"/>
                <a:gd name="T35" fmla="*/ 492 h 533"/>
                <a:gd name="T36" fmla="*/ 37 w 531"/>
                <a:gd name="T37" fmla="*/ 463 h 533"/>
                <a:gd name="T38" fmla="*/ 0 w 531"/>
                <a:gd name="T39" fmla="*/ 427 h 533"/>
                <a:gd name="T40" fmla="*/ 44 w 531"/>
                <a:gd name="T41" fmla="*/ 458 h 533"/>
                <a:gd name="T42" fmla="*/ 91 w 531"/>
                <a:gd name="T43" fmla="*/ 482 h 533"/>
                <a:gd name="T44" fmla="*/ 143 w 531"/>
                <a:gd name="T45" fmla="*/ 497 h 533"/>
                <a:gd name="T46" fmla="*/ 198 w 531"/>
                <a:gd name="T47" fmla="*/ 502 h 533"/>
                <a:gd name="T48" fmla="*/ 253 w 531"/>
                <a:gd name="T49" fmla="*/ 497 h 533"/>
                <a:gd name="T50" fmla="*/ 303 w 531"/>
                <a:gd name="T51" fmla="*/ 482 h 533"/>
                <a:gd name="T52" fmla="*/ 352 w 531"/>
                <a:gd name="T53" fmla="*/ 460 h 533"/>
                <a:gd name="T54" fmla="*/ 394 w 531"/>
                <a:gd name="T55" fmla="*/ 431 h 533"/>
                <a:gd name="T56" fmla="*/ 430 w 531"/>
                <a:gd name="T57" fmla="*/ 395 h 533"/>
                <a:gd name="T58" fmla="*/ 459 w 531"/>
                <a:gd name="T59" fmla="*/ 353 h 533"/>
                <a:gd name="T60" fmla="*/ 482 w 531"/>
                <a:gd name="T61" fmla="*/ 306 h 533"/>
                <a:gd name="T62" fmla="*/ 496 w 531"/>
                <a:gd name="T63" fmla="*/ 254 h 533"/>
                <a:gd name="T64" fmla="*/ 501 w 531"/>
                <a:gd name="T65" fmla="*/ 200 h 533"/>
                <a:gd name="T66" fmla="*/ 496 w 531"/>
                <a:gd name="T67" fmla="*/ 143 h 533"/>
                <a:gd name="T68" fmla="*/ 482 w 531"/>
                <a:gd name="T69" fmla="*/ 91 h 533"/>
                <a:gd name="T70" fmla="*/ 458 w 531"/>
                <a:gd name="T71" fmla="*/ 44 h 533"/>
                <a:gd name="T72" fmla="*/ 427 w 531"/>
                <a:gd name="T73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1" h="533">
                  <a:moveTo>
                    <a:pt x="427" y="0"/>
                  </a:moveTo>
                  <a:lnTo>
                    <a:pt x="462" y="38"/>
                  </a:lnTo>
                  <a:lnTo>
                    <a:pt x="492" y="80"/>
                  </a:lnTo>
                  <a:lnTo>
                    <a:pt x="513" y="125"/>
                  </a:lnTo>
                  <a:lnTo>
                    <a:pt x="527" y="176"/>
                  </a:lnTo>
                  <a:lnTo>
                    <a:pt x="531" y="229"/>
                  </a:lnTo>
                  <a:lnTo>
                    <a:pt x="526" y="284"/>
                  </a:lnTo>
                  <a:lnTo>
                    <a:pt x="513" y="335"/>
                  </a:lnTo>
                  <a:lnTo>
                    <a:pt x="490" y="382"/>
                  </a:lnTo>
                  <a:lnTo>
                    <a:pt x="461" y="424"/>
                  </a:lnTo>
                  <a:lnTo>
                    <a:pt x="423" y="461"/>
                  </a:lnTo>
                  <a:lnTo>
                    <a:pt x="381" y="491"/>
                  </a:lnTo>
                  <a:lnTo>
                    <a:pt x="334" y="513"/>
                  </a:lnTo>
                  <a:lnTo>
                    <a:pt x="282" y="528"/>
                  </a:lnTo>
                  <a:lnTo>
                    <a:pt x="229" y="533"/>
                  </a:lnTo>
                  <a:lnTo>
                    <a:pt x="175" y="528"/>
                  </a:lnTo>
                  <a:lnTo>
                    <a:pt x="125" y="513"/>
                  </a:lnTo>
                  <a:lnTo>
                    <a:pt x="78" y="492"/>
                  </a:lnTo>
                  <a:lnTo>
                    <a:pt x="37" y="463"/>
                  </a:lnTo>
                  <a:lnTo>
                    <a:pt x="0" y="427"/>
                  </a:lnTo>
                  <a:lnTo>
                    <a:pt x="44" y="458"/>
                  </a:lnTo>
                  <a:lnTo>
                    <a:pt x="91" y="482"/>
                  </a:lnTo>
                  <a:lnTo>
                    <a:pt x="143" y="497"/>
                  </a:lnTo>
                  <a:lnTo>
                    <a:pt x="198" y="502"/>
                  </a:lnTo>
                  <a:lnTo>
                    <a:pt x="253" y="497"/>
                  </a:lnTo>
                  <a:lnTo>
                    <a:pt x="303" y="482"/>
                  </a:lnTo>
                  <a:lnTo>
                    <a:pt x="352" y="460"/>
                  </a:lnTo>
                  <a:lnTo>
                    <a:pt x="394" y="431"/>
                  </a:lnTo>
                  <a:lnTo>
                    <a:pt x="430" y="395"/>
                  </a:lnTo>
                  <a:lnTo>
                    <a:pt x="459" y="353"/>
                  </a:lnTo>
                  <a:lnTo>
                    <a:pt x="482" y="306"/>
                  </a:lnTo>
                  <a:lnTo>
                    <a:pt x="496" y="254"/>
                  </a:lnTo>
                  <a:lnTo>
                    <a:pt x="501" y="200"/>
                  </a:lnTo>
                  <a:lnTo>
                    <a:pt x="496" y="143"/>
                  </a:lnTo>
                  <a:lnTo>
                    <a:pt x="482" y="91"/>
                  </a:lnTo>
                  <a:lnTo>
                    <a:pt x="458" y="4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57" name="Freeform 186"/>
            <p:cNvSpPr>
              <a:spLocks/>
            </p:cNvSpPr>
            <p:nvPr/>
          </p:nvSpPr>
          <p:spPr bwMode="auto">
            <a:xfrm>
              <a:off x="2152650" y="955676"/>
              <a:ext cx="696913" cy="698500"/>
            </a:xfrm>
            <a:custGeom>
              <a:avLst/>
              <a:gdLst>
                <a:gd name="T0" fmla="*/ 248 w 439"/>
                <a:gd name="T1" fmla="*/ 0 h 440"/>
                <a:gd name="T2" fmla="*/ 293 w 439"/>
                <a:gd name="T3" fmla="*/ 5 h 440"/>
                <a:gd name="T4" fmla="*/ 335 w 439"/>
                <a:gd name="T5" fmla="*/ 16 h 440"/>
                <a:gd name="T6" fmla="*/ 374 w 439"/>
                <a:gd name="T7" fmla="*/ 34 h 440"/>
                <a:gd name="T8" fmla="*/ 409 w 439"/>
                <a:gd name="T9" fmla="*/ 59 h 440"/>
                <a:gd name="T10" fmla="*/ 439 w 439"/>
                <a:gd name="T11" fmla="*/ 89 h 440"/>
                <a:gd name="T12" fmla="*/ 404 w 439"/>
                <a:gd name="T13" fmla="*/ 65 h 440"/>
                <a:gd name="T14" fmla="*/ 366 w 439"/>
                <a:gd name="T15" fmla="*/ 46 h 440"/>
                <a:gd name="T16" fmla="*/ 324 w 439"/>
                <a:gd name="T17" fmla="*/ 34 h 440"/>
                <a:gd name="T18" fmla="*/ 279 w 439"/>
                <a:gd name="T19" fmla="*/ 31 h 440"/>
                <a:gd name="T20" fmla="*/ 228 w 439"/>
                <a:gd name="T21" fmla="*/ 36 h 440"/>
                <a:gd name="T22" fmla="*/ 181 w 439"/>
                <a:gd name="T23" fmla="*/ 50 h 440"/>
                <a:gd name="T24" fmla="*/ 139 w 439"/>
                <a:gd name="T25" fmla="*/ 73 h 440"/>
                <a:gd name="T26" fmla="*/ 103 w 439"/>
                <a:gd name="T27" fmla="*/ 104 h 440"/>
                <a:gd name="T28" fmla="*/ 73 w 439"/>
                <a:gd name="T29" fmla="*/ 140 h 440"/>
                <a:gd name="T30" fmla="*/ 50 w 439"/>
                <a:gd name="T31" fmla="*/ 182 h 440"/>
                <a:gd name="T32" fmla="*/ 35 w 439"/>
                <a:gd name="T33" fmla="*/ 229 h 440"/>
                <a:gd name="T34" fmla="*/ 30 w 439"/>
                <a:gd name="T35" fmla="*/ 279 h 440"/>
                <a:gd name="T36" fmla="*/ 34 w 439"/>
                <a:gd name="T37" fmla="*/ 325 h 440"/>
                <a:gd name="T38" fmla="*/ 45 w 439"/>
                <a:gd name="T39" fmla="*/ 367 h 440"/>
                <a:gd name="T40" fmla="*/ 64 w 439"/>
                <a:gd name="T41" fmla="*/ 404 h 440"/>
                <a:gd name="T42" fmla="*/ 89 w 439"/>
                <a:gd name="T43" fmla="*/ 440 h 440"/>
                <a:gd name="T44" fmla="*/ 58 w 439"/>
                <a:gd name="T45" fmla="*/ 409 h 440"/>
                <a:gd name="T46" fmla="*/ 34 w 439"/>
                <a:gd name="T47" fmla="*/ 375 h 440"/>
                <a:gd name="T48" fmla="*/ 16 w 439"/>
                <a:gd name="T49" fmla="*/ 336 h 440"/>
                <a:gd name="T50" fmla="*/ 3 w 439"/>
                <a:gd name="T51" fmla="*/ 294 h 440"/>
                <a:gd name="T52" fmla="*/ 0 w 439"/>
                <a:gd name="T53" fmla="*/ 250 h 440"/>
                <a:gd name="T54" fmla="*/ 4 w 439"/>
                <a:gd name="T55" fmla="*/ 200 h 440"/>
                <a:gd name="T56" fmla="*/ 19 w 439"/>
                <a:gd name="T57" fmla="*/ 153 h 440"/>
                <a:gd name="T58" fmla="*/ 42 w 439"/>
                <a:gd name="T59" fmla="*/ 111 h 440"/>
                <a:gd name="T60" fmla="*/ 73 w 439"/>
                <a:gd name="T61" fmla="*/ 73 h 440"/>
                <a:gd name="T62" fmla="*/ 110 w 439"/>
                <a:gd name="T63" fmla="*/ 42 h 440"/>
                <a:gd name="T64" fmla="*/ 152 w 439"/>
                <a:gd name="T65" fmla="*/ 20 h 440"/>
                <a:gd name="T66" fmla="*/ 199 w 439"/>
                <a:gd name="T67" fmla="*/ 5 h 440"/>
                <a:gd name="T68" fmla="*/ 248 w 439"/>
                <a:gd name="T69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9" h="440">
                  <a:moveTo>
                    <a:pt x="248" y="0"/>
                  </a:moveTo>
                  <a:lnTo>
                    <a:pt x="293" y="5"/>
                  </a:lnTo>
                  <a:lnTo>
                    <a:pt x="335" y="16"/>
                  </a:lnTo>
                  <a:lnTo>
                    <a:pt x="374" y="34"/>
                  </a:lnTo>
                  <a:lnTo>
                    <a:pt x="409" y="59"/>
                  </a:lnTo>
                  <a:lnTo>
                    <a:pt x="439" y="89"/>
                  </a:lnTo>
                  <a:lnTo>
                    <a:pt x="404" y="65"/>
                  </a:lnTo>
                  <a:lnTo>
                    <a:pt x="366" y="46"/>
                  </a:lnTo>
                  <a:lnTo>
                    <a:pt x="324" y="34"/>
                  </a:lnTo>
                  <a:lnTo>
                    <a:pt x="279" y="31"/>
                  </a:lnTo>
                  <a:lnTo>
                    <a:pt x="228" y="36"/>
                  </a:lnTo>
                  <a:lnTo>
                    <a:pt x="181" y="50"/>
                  </a:lnTo>
                  <a:lnTo>
                    <a:pt x="139" y="73"/>
                  </a:lnTo>
                  <a:lnTo>
                    <a:pt x="103" y="104"/>
                  </a:lnTo>
                  <a:lnTo>
                    <a:pt x="73" y="140"/>
                  </a:lnTo>
                  <a:lnTo>
                    <a:pt x="50" y="182"/>
                  </a:lnTo>
                  <a:lnTo>
                    <a:pt x="35" y="229"/>
                  </a:lnTo>
                  <a:lnTo>
                    <a:pt x="30" y="279"/>
                  </a:lnTo>
                  <a:lnTo>
                    <a:pt x="34" y="325"/>
                  </a:lnTo>
                  <a:lnTo>
                    <a:pt x="45" y="367"/>
                  </a:lnTo>
                  <a:lnTo>
                    <a:pt x="64" y="404"/>
                  </a:lnTo>
                  <a:lnTo>
                    <a:pt x="89" y="440"/>
                  </a:lnTo>
                  <a:lnTo>
                    <a:pt x="58" y="409"/>
                  </a:lnTo>
                  <a:lnTo>
                    <a:pt x="34" y="375"/>
                  </a:lnTo>
                  <a:lnTo>
                    <a:pt x="16" y="336"/>
                  </a:lnTo>
                  <a:lnTo>
                    <a:pt x="3" y="294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58" name="Freeform 187"/>
            <p:cNvSpPr>
              <a:spLocks/>
            </p:cNvSpPr>
            <p:nvPr/>
          </p:nvSpPr>
          <p:spPr bwMode="auto">
            <a:xfrm>
              <a:off x="2281238" y="1062038"/>
              <a:ext cx="419100" cy="579438"/>
            </a:xfrm>
            <a:custGeom>
              <a:avLst/>
              <a:gdLst>
                <a:gd name="T0" fmla="*/ 188 w 264"/>
                <a:gd name="T1" fmla="*/ 0 h 365"/>
                <a:gd name="T2" fmla="*/ 217 w 264"/>
                <a:gd name="T3" fmla="*/ 3 h 365"/>
                <a:gd name="T4" fmla="*/ 242 w 264"/>
                <a:gd name="T5" fmla="*/ 9 h 365"/>
                <a:gd name="T6" fmla="*/ 259 w 264"/>
                <a:gd name="T7" fmla="*/ 18 h 365"/>
                <a:gd name="T8" fmla="*/ 250 w 264"/>
                <a:gd name="T9" fmla="*/ 53 h 365"/>
                <a:gd name="T10" fmla="*/ 233 w 264"/>
                <a:gd name="T11" fmla="*/ 45 h 365"/>
                <a:gd name="T12" fmla="*/ 212 w 264"/>
                <a:gd name="T13" fmla="*/ 40 h 365"/>
                <a:gd name="T14" fmla="*/ 188 w 264"/>
                <a:gd name="T15" fmla="*/ 39 h 365"/>
                <a:gd name="T16" fmla="*/ 160 w 264"/>
                <a:gd name="T17" fmla="*/ 42 h 365"/>
                <a:gd name="T18" fmla="*/ 138 w 264"/>
                <a:gd name="T19" fmla="*/ 52 h 365"/>
                <a:gd name="T20" fmla="*/ 117 w 264"/>
                <a:gd name="T21" fmla="*/ 68 h 365"/>
                <a:gd name="T22" fmla="*/ 102 w 264"/>
                <a:gd name="T23" fmla="*/ 86 h 365"/>
                <a:gd name="T24" fmla="*/ 91 w 264"/>
                <a:gd name="T25" fmla="*/ 110 h 365"/>
                <a:gd name="T26" fmla="*/ 84 w 264"/>
                <a:gd name="T27" fmla="*/ 136 h 365"/>
                <a:gd name="T28" fmla="*/ 235 w 264"/>
                <a:gd name="T29" fmla="*/ 136 h 365"/>
                <a:gd name="T30" fmla="*/ 235 w 264"/>
                <a:gd name="T31" fmla="*/ 164 h 365"/>
                <a:gd name="T32" fmla="*/ 79 w 264"/>
                <a:gd name="T33" fmla="*/ 164 h 365"/>
                <a:gd name="T34" fmla="*/ 79 w 264"/>
                <a:gd name="T35" fmla="*/ 175 h 365"/>
                <a:gd name="T36" fmla="*/ 78 w 264"/>
                <a:gd name="T37" fmla="*/ 186 h 365"/>
                <a:gd name="T38" fmla="*/ 78 w 264"/>
                <a:gd name="T39" fmla="*/ 196 h 365"/>
                <a:gd name="T40" fmla="*/ 235 w 264"/>
                <a:gd name="T41" fmla="*/ 196 h 365"/>
                <a:gd name="T42" fmla="*/ 235 w 264"/>
                <a:gd name="T43" fmla="*/ 224 h 365"/>
                <a:gd name="T44" fmla="*/ 82 w 264"/>
                <a:gd name="T45" fmla="*/ 224 h 365"/>
                <a:gd name="T46" fmla="*/ 89 w 264"/>
                <a:gd name="T47" fmla="*/ 251 h 365"/>
                <a:gd name="T48" fmla="*/ 99 w 264"/>
                <a:gd name="T49" fmla="*/ 276 h 365"/>
                <a:gd name="T50" fmla="*/ 112 w 264"/>
                <a:gd name="T51" fmla="*/ 293 h 365"/>
                <a:gd name="T52" fmla="*/ 134 w 264"/>
                <a:gd name="T53" fmla="*/ 311 h 365"/>
                <a:gd name="T54" fmla="*/ 160 w 264"/>
                <a:gd name="T55" fmla="*/ 323 h 365"/>
                <a:gd name="T56" fmla="*/ 188 w 264"/>
                <a:gd name="T57" fmla="*/ 326 h 365"/>
                <a:gd name="T58" fmla="*/ 216 w 264"/>
                <a:gd name="T59" fmla="*/ 323 h 365"/>
                <a:gd name="T60" fmla="*/ 238 w 264"/>
                <a:gd name="T61" fmla="*/ 316 h 365"/>
                <a:gd name="T62" fmla="*/ 254 w 264"/>
                <a:gd name="T63" fmla="*/ 308 h 365"/>
                <a:gd name="T64" fmla="*/ 264 w 264"/>
                <a:gd name="T65" fmla="*/ 342 h 365"/>
                <a:gd name="T66" fmla="*/ 243 w 264"/>
                <a:gd name="T67" fmla="*/ 353 h 365"/>
                <a:gd name="T68" fmla="*/ 216 w 264"/>
                <a:gd name="T69" fmla="*/ 362 h 365"/>
                <a:gd name="T70" fmla="*/ 183 w 264"/>
                <a:gd name="T71" fmla="*/ 365 h 365"/>
                <a:gd name="T72" fmla="*/ 151 w 264"/>
                <a:gd name="T73" fmla="*/ 362 h 365"/>
                <a:gd name="T74" fmla="*/ 121 w 264"/>
                <a:gd name="T75" fmla="*/ 352 h 365"/>
                <a:gd name="T76" fmla="*/ 95 w 264"/>
                <a:gd name="T77" fmla="*/ 337 h 365"/>
                <a:gd name="T78" fmla="*/ 73 w 264"/>
                <a:gd name="T79" fmla="*/ 316 h 365"/>
                <a:gd name="T80" fmla="*/ 55 w 264"/>
                <a:gd name="T81" fmla="*/ 290 h 365"/>
                <a:gd name="T82" fmla="*/ 42 w 264"/>
                <a:gd name="T83" fmla="*/ 259 h 365"/>
                <a:gd name="T84" fmla="*/ 34 w 264"/>
                <a:gd name="T85" fmla="*/ 224 h 365"/>
                <a:gd name="T86" fmla="*/ 0 w 264"/>
                <a:gd name="T87" fmla="*/ 224 h 365"/>
                <a:gd name="T88" fmla="*/ 0 w 264"/>
                <a:gd name="T89" fmla="*/ 196 h 365"/>
                <a:gd name="T90" fmla="*/ 31 w 264"/>
                <a:gd name="T91" fmla="*/ 196 h 365"/>
                <a:gd name="T92" fmla="*/ 31 w 264"/>
                <a:gd name="T93" fmla="*/ 188 h 365"/>
                <a:gd name="T94" fmla="*/ 31 w 264"/>
                <a:gd name="T95" fmla="*/ 175 h 365"/>
                <a:gd name="T96" fmla="*/ 32 w 264"/>
                <a:gd name="T97" fmla="*/ 164 h 365"/>
                <a:gd name="T98" fmla="*/ 0 w 264"/>
                <a:gd name="T99" fmla="*/ 164 h 365"/>
                <a:gd name="T100" fmla="*/ 0 w 264"/>
                <a:gd name="T101" fmla="*/ 136 h 365"/>
                <a:gd name="T102" fmla="*/ 35 w 264"/>
                <a:gd name="T103" fmla="*/ 136 h 365"/>
                <a:gd name="T104" fmla="*/ 45 w 264"/>
                <a:gd name="T105" fmla="*/ 100 h 365"/>
                <a:gd name="T106" fmla="*/ 61 w 264"/>
                <a:gd name="T107" fmla="*/ 69 h 365"/>
                <a:gd name="T108" fmla="*/ 81 w 264"/>
                <a:gd name="T109" fmla="*/ 45 h 365"/>
                <a:gd name="T110" fmla="*/ 102 w 264"/>
                <a:gd name="T111" fmla="*/ 26 h 365"/>
                <a:gd name="T112" fmla="*/ 128 w 264"/>
                <a:gd name="T113" fmla="*/ 11 h 365"/>
                <a:gd name="T114" fmla="*/ 155 w 264"/>
                <a:gd name="T115" fmla="*/ 3 h 365"/>
                <a:gd name="T116" fmla="*/ 188 w 264"/>
                <a:gd name="T1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" h="365">
                  <a:moveTo>
                    <a:pt x="188" y="0"/>
                  </a:moveTo>
                  <a:lnTo>
                    <a:pt x="217" y="3"/>
                  </a:lnTo>
                  <a:lnTo>
                    <a:pt x="242" y="9"/>
                  </a:lnTo>
                  <a:lnTo>
                    <a:pt x="259" y="18"/>
                  </a:lnTo>
                  <a:lnTo>
                    <a:pt x="250" y="53"/>
                  </a:lnTo>
                  <a:lnTo>
                    <a:pt x="233" y="45"/>
                  </a:lnTo>
                  <a:lnTo>
                    <a:pt x="212" y="40"/>
                  </a:lnTo>
                  <a:lnTo>
                    <a:pt x="188" y="39"/>
                  </a:lnTo>
                  <a:lnTo>
                    <a:pt x="160" y="42"/>
                  </a:lnTo>
                  <a:lnTo>
                    <a:pt x="138" y="52"/>
                  </a:lnTo>
                  <a:lnTo>
                    <a:pt x="117" y="68"/>
                  </a:lnTo>
                  <a:lnTo>
                    <a:pt x="102" y="86"/>
                  </a:lnTo>
                  <a:lnTo>
                    <a:pt x="91" y="110"/>
                  </a:lnTo>
                  <a:lnTo>
                    <a:pt x="84" y="136"/>
                  </a:lnTo>
                  <a:lnTo>
                    <a:pt x="235" y="136"/>
                  </a:lnTo>
                  <a:lnTo>
                    <a:pt x="235" y="164"/>
                  </a:lnTo>
                  <a:lnTo>
                    <a:pt x="79" y="164"/>
                  </a:lnTo>
                  <a:lnTo>
                    <a:pt x="79" y="175"/>
                  </a:lnTo>
                  <a:lnTo>
                    <a:pt x="78" y="186"/>
                  </a:lnTo>
                  <a:lnTo>
                    <a:pt x="78" y="196"/>
                  </a:lnTo>
                  <a:lnTo>
                    <a:pt x="235" y="196"/>
                  </a:lnTo>
                  <a:lnTo>
                    <a:pt x="235" y="224"/>
                  </a:lnTo>
                  <a:lnTo>
                    <a:pt x="82" y="224"/>
                  </a:lnTo>
                  <a:lnTo>
                    <a:pt x="89" y="251"/>
                  </a:lnTo>
                  <a:lnTo>
                    <a:pt x="99" y="276"/>
                  </a:lnTo>
                  <a:lnTo>
                    <a:pt x="112" y="293"/>
                  </a:lnTo>
                  <a:lnTo>
                    <a:pt x="134" y="311"/>
                  </a:lnTo>
                  <a:lnTo>
                    <a:pt x="160" y="323"/>
                  </a:lnTo>
                  <a:lnTo>
                    <a:pt x="188" y="326"/>
                  </a:lnTo>
                  <a:lnTo>
                    <a:pt x="216" y="323"/>
                  </a:lnTo>
                  <a:lnTo>
                    <a:pt x="238" y="316"/>
                  </a:lnTo>
                  <a:lnTo>
                    <a:pt x="254" y="308"/>
                  </a:lnTo>
                  <a:lnTo>
                    <a:pt x="264" y="342"/>
                  </a:lnTo>
                  <a:lnTo>
                    <a:pt x="243" y="353"/>
                  </a:lnTo>
                  <a:lnTo>
                    <a:pt x="216" y="362"/>
                  </a:lnTo>
                  <a:lnTo>
                    <a:pt x="183" y="365"/>
                  </a:lnTo>
                  <a:lnTo>
                    <a:pt x="151" y="362"/>
                  </a:lnTo>
                  <a:lnTo>
                    <a:pt x="121" y="352"/>
                  </a:lnTo>
                  <a:lnTo>
                    <a:pt x="95" y="337"/>
                  </a:lnTo>
                  <a:lnTo>
                    <a:pt x="73" y="316"/>
                  </a:lnTo>
                  <a:lnTo>
                    <a:pt x="55" y="290"/>
                  </a:lnTo>
                  <a:lnTo>
                    <a:pt x="42" y="259"/>
                  </a:lnTo>
                  <a:lnTo>
                    <a:pt x="34" y="224"/>
                  </a:lnTo>
                  <a:lnTo>
                    <a:pt x="0" y="224"/>
                  </a:lnTo>
                  <a:lnTo>
                    <a:pt x="0" y="196"/>
                  </a:lnTo>
                  <a:lnTo>
                    <a:pt x="31" y="196"/>
                  </a:lnTo>
                  <a:lnTo>
                    <a:pt x="31" y="188"/>
                  </a:lnTo>
                  <a:lnTo>
                    <a:pt x="31" y="175"/>
                  </a:lnTo>
                  <a:lnTo>
                    <a:pt x="32" y="164"/>
                  </a:lnTo>
                  <a:lnTo>
                    <a:pt x="0" y="164"/>
                  </a:lnTo>
                  <a:lnTo>
                    <a:pt x="0" y="136"/>
                  </a:lnTo>
                  <a:lnTo>
                    <a:pt x="35" y="136"/>
                  </a:lnTo>
                  <a:lnTo>
                    <a:pt x="45" y="100"/>
                  </a:lnTo>
                  <a:lnTo>
                    <a:pt x="61" y="69"/>
                  </a:lnTo>
                  <a:lnTo>
                    <a:pt x="81" y="45"/>
                  </a:lnTo>
                  <a:lnTo>
                    <a:pt x="102" y="26"/>
                  </a:lnTo>
                  <a:lnTo>
                    <a:pt x="128" y="11"/>
                  </a:lnTo>
                  <a:lnTo>
                    <a:pt x="155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59" name="Freeform 188"/>
            <p:cNvSpPr>
              <a:spLocks/>
            </p:cNvSpPr>
            <p:nvPr/>
          </p:nvSpPr>
          <p:spPr bwMode="auto">
            <a:xfrm>
              <a:off x="2411413" y="1373188"/>
              <a:ext cx="284163" cy="177800"/>
            </a:xfrm>
            <a:custGeom>
              <a:avLst/>
              <a:gdLst>
                <a:gd name="T0" fmla="*/ 153 w 179"/>
                <a:gd name="T1" fmla="*/ 0 h 112"/>
                <a:gd name="T2" fmla="*/ 179 w 179"/>
                <a:gd name="T3" fmla="*/ 26 h 112"/>
                <a:gd name="T4" fmla="*/ 179 w 179"/>
                <a:gd name="T5" fmla="*/ 54 h 112"/>
                <a:gd name="T6" fmla="*/ 26 w 179"/>
                <a:gd name="T7" fmla="*/ 54 h 112"/>
                <a:gd name="T8" fmla="*/ 31 w 179"/>
                <a:gd name="T9" fmla="*/ 76 h 112"/>
                <a:gd name="T10" fmla="*/ 38 w 179"/>
                <a:gd name="T11" fmla="*/ 96 h 112"/>
                <a:gd name="T12" fmla="*/ 48 w 179"/>
                <a:gd name="T13" fmla="*/ 112 h 112"/>
                <a:gd name="T14" fmla="*/ 38 w 179"/>
                <a:gd name="T15" fmla="*/ 106 h 112"/>
                <a:gd name="T16" fmla="*/ 30 w 179"/>
                <a:gd name="T17" fmla="*/ 97 h 112"/>
                <a:gd name="T18" fmla="*/ 17 w 179"/>
                <a:gd name="T19" fmla="*/ 80 h 112"/>
                <a:gd name="T20" fmla="*/ 7 w 179"/>
                <a:gd name="T21" fmla="*/ 55 h 112"/>
                <a:gd name="T22" fmla="*/ 0 w 179"/>
                <a:gd name="T23" fmla="*/ 28 h 112"/>
                <a:gd name="T24" fmla="*/ 153 w 179"/>
                <a:gd name="T25" fmla="*/ 28 h 112"/>
                <a:gd name="T26" fmla="*/ 153 w 179"/>
                <a:gd name="T2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" h="112">
                  <a:moveTo>
                    <a:pt x="153" y="0"/>
                  </a:moveTo>
                  <a:lnTo>
                    <a:pt x="179" y="26"/>
                  </a:lnTo>
                  <a:lnTo>
                    <a:pt x="179" y="54"/>
                  </a:lnTo>
                  <a:lnTo>
                    <a:pt x="26" y="54"/>
                  </a:lnTo>
                  <a:lnTo>
                    <a:pt x="31" y="76"/>
                  </a:lnTo>
                  <a:lnTo>
                    <a:pt x="38" y="96"/>
                  </a:lnTo>
                  <a:lnTo>
                    <a:pt x="48" y="112"/>
                  </a:lnTo>
                  <a:lnTo>
                    <a:pt x="38" y="106"/>
                  </a:lnTo>
                  <a:lnTo>
                    <a:pt x="30" y="97"/>
                  </a:lnTo>
                  <a:lnTo>
                    <a:pt x="17" y="80"/>
                  </a:lnTo>
                  <a:lnTo>
                    <a:pt x="7" y="55"/>
                  </a:lnTo>
                  <a:lnTo>
                    <a:pt x="0" y="28"/>
                  </a:lnTo>
                  <a:lnTo>
                    <a:pt x="153" y="28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60" name="Freeform 189"/>
            <p:cNvSpPr>
              <a:spLocks/>
            </p:cNvSpPr>
            <p:nvPr/>
          </p:nvSpPr>
          <p:spPr bwMode="auto">
            <a:xfrm>
              <a:off x="2405063" y="1277938"/>
              <a:ext cx="290513" cy="95250"/>
            </a:xfrm>
            <a:custGeom>
              <a:avLst/>
              <a:gdLst>
                <a:gd name="T0" fmla="*/ 157 w 183"/>
                <a:gd name="T1" fmla="*/ 0 h 60"/>
                <a:gd name="T2" fmla="*/ 183 w 183"/>
                <a:gd name="T3" fmla="*/ 26 h 60"/>
                <a:gd name="T4" fmla="*/ 183 w 183"/>
                <a:gd name="T5" fmla="*/ 54 h 60"/>
                <a:gd name="T6" fmla="*/ 27 w 183"/>
                <a:gd name="T7" fmla="*/ 54 h 60"/>
                <a:gd name="T8" fmla="*/ 27 w 183"/>
                <a:gd name="T9" fmla="*/ 60 h 60"/>
                <a:gd name="T10" fmla="*/ 0 w 183"/>
                <a:gd name="T11" fmla="*/ 60 h 60"/>
                <a:gd name="T12" fmla="*/ 0 w 183"/>
                <a:gd name="T13" fmla="*/ 50 h 60"/>
                <a:gd name="T14" fmla="*/ 1 w 183"/>
                <a:gd name="T15" fmla="*/ 39 h 60"/>
                <a:gd name="T16" fmla="*/ 1 w 183"/>
                <a:gd name="T17" fmla="*/ 28 h 60"/>
                <a:gd name="T18" fmla="*/ 157 w 183"/>
                <a:gd name="T19" fmla="*/ 28 h 60"/>
                <a:gd name="T20" fmla="*/ 157 w 183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60">
                  <a:moveTo>
                    <a:pt x="157" y="0"/>
                  </a:moveTo>
                  <a:lnTo>
                    <a:pt x="183" y="26"/>
                  </a:lnTo>
                  <a:lnTo>
                    <a:pt x="183" y="54"/>
                  </a:lnTo>
                  <a:lnTo>
                    <a:pt x="27" y="54"/>
                  </a:lnTo>
                  <a:lnTo>
                    <a:pt x="27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39"/>
                  </a:lnTo>
                  <a:lnTo>
                    <a:pt x="1" y="28"/>
                  </a:lnTo>
                  <a:lnTo>
                    <a:pt x="157" y="2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61" name="Freeform 190"/>
            <p:cNvSpPr>
              <a:spLocks/>
            </p:cNvSpPr>
            <p:nvPr/>
          </p:nvSpPr>
          <p:spPr bwMode="auto">
            <a:xfrm>
              <a:off x="2281238" y="1322388"/>
              <a:ext cx="50800" cy="41275"/>
            </a:xfrm>
            <a:custGeom>
              <a:avLst/>
              <a:gdLst>
                <a:gd name="T0" fmla="*/ 0 w 32"/>
                <a:gd name="T1" fmla="*/ 0 h 26"/>
                <a:gd name="T2" fmla="*/ 32 w 32"/>
                <a:gd name="T3" fmla="*/ 0 h 26"/>
                <a:gd name="T4" fmla="*/ 31 w 32"/>
                <a:gd name="T5" fmla="*/ 11 h 26"/>
                <a:gd name="T6" fmla="*/ 31 w 32"/>
                <a:gd name="T7" fmla="*/ 24 h 26"/>
                <a:gd name="T8" fmla="*/ 31 w 32"/>
                <a:gd name="T9" fmla="*/ 26 h 26"/>
                <a:gd name="T10" fmla="*/ 26 w 32"/>
                <a:gd name="T11" fmla="*/ 26 h 26"/>
                <a:gd name="T12" fmla="*/ 0 w 3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lnTo>
                    <a:pt x="32" y="0"/>
                  </a:lnTo>
                  <a:lnTo>
                    <a:pt x="31" y="11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62" name="Freeform 191"/>
            <p:cNvSpPr>
              <a:spLocks/>
            </p:cNvSpPr>
            <p:nvPr/>
          </p:nvSpPr>
          <p:spPr bwMode="auto">
            <a:xfrm>
              <a:off x="2427288" y="1550988"/>
              <a:ext cx="314325" cy="131763"/>
            </a:xfrm>
            <a:custGeom>
              <a:avLst/>
              <a:gdLst>
                <a:gd name="T0" fmla="*/ 162 w 198"/>
                <a:gd name="T1" fmla="*/ 0 h 83"/>
                <a:gd name="T2" fmla="*/ 188 w 198"/>
                <a:gd name="T3" fmla="*/ 26 h 83"/>
                <a:gd name="T4" fmla="*/ 198 w 198"/>
                <a:gd name="T5" fmla="*/ 60 h 83"/>
                <a:gd name="T6" fmla="*/ 177 w 198"/>
                <a:gd name="T7" fmla="*/ 71 h 83"/>
                <a:gd name="T8" fmla="*/ 150 w 198"/>
                <a:gd name="T9" fmla="*/ 80 h 83"/>
                <a:gd name="T10" fmla="*/ 117 w 198"/>
                <a:gd name="T11" fmla="*/ 83 h 83"/>
                <a:gd name="T12" fmla="*/ 85 w 198"/>
                <a:gd name="T13" fmla="*/ 80 h 83"/>
                <a:gd name="T14" fmla="*/ 55 w 198"/>
                <a:gd name="T15" fmla="*/ 70 h 83"/>
                <a:gd name="T16" fmla="*/ 29 w 198"/>
                <a:gd name="T17" fmla="*/ 55 h 83"/>
                <a:gd name="T18" fmla="*/ 7 w 198"/>
                <a:gd name="T19" fmla="*/ 34 h 83"/>
                <a:gd name="T20" fmla="*/ 0 w 198"/>
                <a:gd name="T21" fmla="*/ 28 h 83"/>
                <a:gd name="T22" fmla="*/ 28 w 198"/>
                <a:gd name="T23" fmla="*/ 44 h 83"/>
                <a:gd name="T24" fmla="*/ 59 w 198"/>
                <a:gd name="T25" fmla="*/ 54 h 83"/>
                <a:gd name="T26" fmla="*/ 91 w 198"/>
                <a:gd name="T27" fmla="*/ 57 h 83"/>
                <a:gd name="T28" fmla="*/ 124 w 198"/>
                <a:gd name="T29" fmla="*/ 54 h 83"/>
                <a:gd name="T30" fmla="*/ 151 w 198"/>
                <a:gd name="T31" fmla="*/ 45 h 83"/>
                <a:gd name="T32" fmla="*/ 172 w 198"/>
                <a:gd name="T33" fmla="*/ 34 h 83"/>
                <a:gd name="T34" fmla="*/ 162 w 198"/>
                <a:gd name="T3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83">
                  <a:moveTo>
                    <a:pt x="162" y="0"/>
                  </a:moveTo>
                  <a:lnTo>
                    <a:pt x="188" y="26"/>
                  </a:lnTo>
                  <a:lnTo>
                    <a:pt x="198" y="60"/>
                  </a:lnTo>
                  <a:lnTo>
                    <a:pt x="177" y="71"/>
                  </a:lnTo>
                  <a:lnTo>
                    <a:pt x="150" y="80"/>
                  </a:lnTo>
                  <a:lnTo>
                    <a:pt x="117" y="83"/>
                  </a:lnTo>
                  <a:lnTo>
                    <a:pt x="85" y="80"/>
                  </a:lnTo>
                  <a:lnTo>
                    <a:pt x="55" y="70"/>
                  </a:lnTo>
                  <a:lnTo>
                    <a:pt x="29" y="5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28" y="44"/>
                  </a:lnTo>
                  <a:lnTo>
                    <a:pt x="59" y="54"/>
                  </a:lnTo>
                  <a:lnTo>
                    <a:pt x="91" y="57"/>
                  </a:lnTo>
                  <a:lnTo>
                    <a:pt x="124" y="54"/>
                  </a:lnTo>
                  <a:lnTo>
                    <a:pt x="151" y="45"/>
                  </a:lnTo>
                  <a:lnTo>
                    <a:pt x="172" y="34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63" name="Freeform 192"/>
            <p:cNvSpPr>
              <a:spLocks/>
            </p:cNvSpPr>
            <p:nvPr/>
          </p:nvSpPr>
          <p:spPr bwMode="auto">
            <a:xfrm>
              <a:off x="2414588" y="1090613"/>
              <a:ext cx="319088" cy="187325"/>
            </a:xfrm>
            <a:custGeom>
              <a:avLst/>
              <a:gdLst>
                <a:gd name="T0" fmla="*/ 175 w 201"/>
                <a:gd name="T1" fmla="*/ 0 h 118"/>
                <a:gd name="T2" fmla="*/ 201 w 201"/>
                <a:gd name="T3" fmla="*/ 26 h 118"/>
                <a:gd name="T4" fmla="*/ 192 w 201"/>
                <a:gd name="T5" fmla="*/ 61 h 118"/>
                <a:gd name="T6" fmla="*/ 175 w 201"/>
                <a:gd name="T7" fmla="*/ 53 h 118"/>
                <a:gd name="T8" fmla="*/ 154 w 201"/>
                <a:gd name="T9" fmla="*/ 48 h 118"/>
                <a:gd name="T10" fmla="*/ 130 w 201"/>
                <a:gd name="T11" fmla="*/ 45 h 118"/>
                <a:gd name="T12" fmla="*/ 102 w 201"/>
                <a:gd name="T13" fmla="*/ 50 h 118"/>
                <a:gd name="T14" fmla="*/ 80 w 201"/>
                <a:gd name="T15" fmla="*/ 60 h 118"/>
                <a:gd name="T16" fmla="*/ 58 w 201"/>
                <a:gd name="T17" fmla="*/ 76 h 118"/>
                <a:gd name="T18" fmla="*/ 44 w 201"/>
                <a:gd name="T19" fmla="*/ 95 h 118"/>
                <a:gd name="T20" fmla="*/ 33 w 201"/>
                <a:gd name="T21" fmla="*/ 118 h 118"/>
                <a:gd name="T22" fmla="*/ 0 w 201"/>
                <a:gd name="T23" fmla="*/ 118 h 118"/>
                <a:gd name="T24" fmla="*/ 7 w 201"/>
                <a:gd name="T25" fmla="*/ 92 h 118"/>
                <a:gd name="T26" fmla="*/ 18 w 201"/>
                <a:gd name="T27" fmla="*/ 68 h 118"/>
                <a:gd name="T28" fmla="*/ 33 w 201"/>
                <a:gd name="T29" fmla="*/ 50 h 118"/>
                <a:gd name="T30" fmla="*/ 54 w 201"/>
                <a:gd name="T31" fmla="*/ 34 h 118"/>
                <a:gd name="T32" fmla="*/ 76 w 201"/>
                <a:gd name="T33" fmla="*/ 24 h 118"/>
                <a:gd name="T34" fmla="*/ 104 w 201"/>
                <a:gd name="T35" fmla="*/ 21 h 118"/>
                <a:gd name="T36" fmla="*/ 128 w 201"/>
                <a:gd name="T37" fmla="*/ 22 h 118"/>
                <a:gd name="T38" fmla="*/ 149 w 201"/>
                <a:gd name="T39" fmla="*/ 27 h 118"/>
                <a:gd name="T40" fmla="*/ 166 w 201"/>
                <a:gd name="T41" fmla="*/ 35 h 118"/>
                <a:gd name="T42" fmla="*/ 175 w 201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1" h="118">
                  <a:moveTo>
                    <a:pt x="175" y="0"/>
                  </a:moveTo>
                  <a:lnTo>
                    <a:pt x="201" y="26"/>
                  </a:lnTo>
                  <a:lnTo>
                    <a:pt x="192" y="61"/>
                  </a:lnTo>
                  <a:lnTo>
                    <a:pt x="175" y="53"/>
                  </a:lnTo>
                  <a:lnTo>
                    <a:pt x="154" y="48"/>
                  </a:lnTo>
                  <a:lnTo>
                    <a:pt x="130" y="45"/>
                  </a:lnTo>
                  <a:lnTo>
                    <a:pt x="102" y="50"/>
                  </a:lnTo>
                  <a:lnTo>
                    <a:pt x="80" y="60"/>
                  </a:lnTo>
                  <a:lnTo>
                    <a:pt x="58" y="76"/>
                  </a:lnTo>
                  <a:lnTo>
                    <a:pt x="44" y="95"/>
                  </a:lnTo>
                  <a:lnTo>
                    <a:pt x="33" y="118"/>
                  </a:lnTo>
                  <a:lnTo>
                    <a:pt x="0" y="118"/>
                  </a:lnTo>
                  <a:lnTo>
                    <a:pt x="7" y="92"/>
                  </a:lnTo>
                  <a:lnTo>
                    <a:pt x="18" y="68"/>
                  </a:lnTo>
                  <a:lnTo>
                    <a:pt x="33" y="50"/>
                  </a:lnTo>
                  <a:lnTo>
                    <a:pt x="54" y="34"/>
                  </a:lnTo>
                  <a:lnTo>
                    <a:pt x="76" y="24"/>
                  </a:lnTo>
                  <a:lnTo>
                    <a:pt x="104" y="21"/>
                  </a:lnTo>
                  <a:lnTo>
                    <a:pt x="128" y="22"/>
                  </a:lnTo>
                  <a:lnTo>
                    <a:pt x="149" y="27"/>
                  </a:lnTo>
                  <a:lnTo>
                    <a:pt x="166" y="3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64" name="Freeform 193"/>
            <p:cNvSpPr>
              <a:spLocks/>
            </p:cNvSpPr>
            <p:nvPr/>
          </p:nvSpPr>
          <p:spPr bwMode="auto">
            <a:xfrm>
              <a:off x="2281238" y="1417638"/>
              <a:ext cx="61913" cy="41275"/>
            </a:xfrm>
            <a:custGeom>
              <a:avLst/>
              <a:gdLst>
                <a:gd name="T0" fmla="*/ 0 w 39"/>
                <a:gd name="T1" fmla="*/ 0 h 26"/>
                <a:gd name="T2" fmla="*/ 34 w 39"/>
                <a:gd name="T3" fmla="*/ 0 h 26"/>
                <a:gd name="T4" fmla="*/ 35 w 39"/>
                <a:gd name="T5" fmla="*/ 13 h 26"/>
                <a:gd name="T6" fmla="*/ 39 w 39"/>
                <a:gd name="T7" fmla="*/ 26 h 26"/>
                <a:gd name="T8" fmla="*/ 26 w 39"/>
                <a:gd name="T9" fmla="*/ 26 h 26"/>
                <a:gd name="T10" fmla="*/ 0 w 3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6">
                  <a:moveTo>
                    <a:pt x="0" y="0"/>
                  </a:moveTo>
                  <a:lnTo>
                    <a:pt x="34" y="0"/>
                  </a:lnTo>
                  <a:lnTo>
                    <a:pt x="35" y="13"/>
                  </a:lnTo>
                  <a:lnTo>
                    <a:pt x="39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grpSp>
        <p:nvGrpSpPr>
          <p:cNvPr id="765" name="Groep 764"/>
          <p:cNvGrpSpPr/>
          <p:nvPr/>
        </p:nvGrpSpPr>
        <p:grpSpPr>
          <a:xfrm>
            <a:off x="9088328" y="5451107"/>
            <a:ext cx="305973" cy="306454"/>
            <a:chOff x="2066925" y="871538"/>
            <a:chExt cx="1008063" cy="1009651"/>
          </a:xfrm>
        </p:grpSpPr>
        <p:sp>
          <p:nvSpPr>
            <p:cNvPr id="766" name="Freeform 183"/>
            <p:cNvSpPr>
              <a:spLocks/>
            </p:cNvSpPr>
            <p:nvPr/>
          </p:nvSpPr>
          <p:spPr bwMode="auto">
            <a:xfrm>
              <a:off x="2066925" y="871538"/>
              <a:ext cx="960438" cy="960438"/>
            </a:xfrm>
            <a:custGeom>
              <a:avLst/>
              <a:gdLst>
                <a:gd name="T0" fmla="*/ 302 w 605"/>
                <a:gd name="T1" fmla="*/ 0 h 605"/>
                <a:gd name="T2" fmla="*/ 357 w 605"/>
                <a:gd name="T3" fmla="*/ 5 h 605"/>
                <a:gd name="T4" fmla="*/ 407 w 605"/>
                <a:gd name="T5" fmla="*/ 19 h 605"/>
                <a:gd name="T6" fmla="*/ 456 w 605"/>
                <a:gd name="T7" fmla="*/ 42 h 605"/>
                <a:gd name="T8" fmla="*/ 498 w 605"/>
                <a:gd name="T9" fmla="*/ 71 h 605"/>
                <a:gd name="T10" fmla="*/ 534 w 605"/>
                <a:gd name="T11" fmla="*/ 107 h 605"/>
                <a:gd name="T12" fmla="*/ 563 w 605"/>
                <a:gd name="T13" fmla="*/ 149 h 605"/>
                <a:gd name="T14" fmla="*/ 586 w 605"/>
                <a:gd name="T15" fmla="*/ 198 h 605"/>
                <a:gd name="T16" fmla="*/ 600 w 605"/>
                <a:gd name="T17" fmla="*/ 248 h 605"/>
                <a:gd name="T18" fmla="*/ 605 w 605"/>
                <a:gd name="T19" fmla="*/ 303 h 605"/>
                <a:gd name="T20" fmla="*/ 600 w 605"/>
                <a:gd name="T21" fmla="*/ 357 h 605"/>
                <a:gd name="T22" fmla="*/ 586 w 605"/>
                <a:gd name="T23" fmla="*/ 409 h 605"/>
                <a:gd name="T24" fmla="*/ 563 w 605"/>
                <a:gd name="T25" fmla="*/ 456 h 605"/>
                <a:gd name="T26" fmla="*/ 534 w 605"/>
                <a:gd name="T27" fmla="*/ 498 h 605"/>
                <a:gd name="T28" fmla="*/ 498 w 605"/>
                <a:gd name="T29" fmla="*/ 534 h 605"/>
                <a:gd name="T30" fmla="*/ 456 w 605"/>
                <a:gd name="T31" fmla="*/ 563 h 605"/>
                <a:gd name="T32" fmla="*/ 407 w 605"/>
                <a:gd name="T33" fmla="*/ 585 h 605"/>
                <a:gd name="T34" fmla="*/ 357 w 605"/>
                <a:gd name="T35" fmla="*/ 600 h 605"/>
                <a:gd name="T36" fmla="*/ 302 w 605"/>
                <a:gd name="T37" fmla="*/ 605 h 605"/>
                <a:gd name="T38" fmla="*/ 248 w 605"/>
                <a:gd name="T39" fmla="*/ 600 h 605"/>
                <a:gd name="T40" fmla="*/ 196 w 605"/>
                <a:gd name="T41" fmla="*/ 585 h 605"/>
                <a:gd name="T42" fmla="*/ 149 w 605"/>
                <a:gd name="T43" fmla="*/ 563 h 605"/>
                <a:gd name="T44" fmla="*/ 107 w 605"/>
                <a:gd name="T45" fmla="*/ 534 h 605"/>
                <a:gd name="T46" fmla="*/ 71 w 605"/>
                <a:gd name="T47" fmla="*/ 498 h 605"/>
                <a:gd name="T48" fmla="*/ 41 w 605"/>
                <a:gd name="T49" fmla="*/ 456 h 605"/>
                <a:gd name="T50" fmla="*/ 19 w 605"/>
                <a:gd name="T51" fmla="*/ 409 h 605"/>
                <a:gd name="T52" fmla="*/ 5 w 605"/>
                <a:gd name="T53" fmla="*/ 357 h 605"/>
                <a:gd name="T54" fmla="*/ 0 w 605"/>
                <a:gd name="T55" fmla="*/ 303 h 605"/>
                <a:gd name="T56" fmla="*/ 5 w 605"/>
                <a:gd name="T57" fmla="*/ 248 h 605"/>
                <a:gd name="T58" fmla="*/ 19 w 605"/>
                <a:gd name="T59" fmla="*/ 198 h 605"/>
                <a:gd name="T60" fmla="*/ 41 w 605"/>
                <a:gd name="T61" fmla="*/ 149 h 605"/>
                <a:gd name="T62" fmla="*/ 71 w 605"/>
                <a:gd name="T63" fmla="*/ 107 h 605"/>
                <a:gd name="T64" fmla="*/ 107 w 605"/>
                <a:gd name="T65" fmla="*/ 71 h 605"/>
                <a:gd name="T66" fmla="*/ 149 w 605"/>
                <a:gd name="T67" fmla="*/ 42 h 605"/>
                <a:gd name="T68" fmla="*/ 196 w 605"/>
                <a:gd name="T69" fmla="*/ 19 h 605"/>
                <a:gd name="T70" fmla="*/ 248 w 605"/>
                <a:gd name="T71" fmla="*/ 5 h 605"/>
                <a:gd name="T72" fmla="*/ 302 w 605"/>
                <a:gd name="T73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5" h="605">
                  <a:moveTo>
                    <a:pt x="302" y="0"/>
                  </a:moveTo>
                  <a:lnTo>
                    <a:pt x="357" y="5"/>
                  </a:lnTo>
                  <a:lnTo>
                    <a:pt x="407" y="19"/>
                  </a:lnTo>
                  <a:lnTo>
                    <a:pt x="456" y="42"/>
                  </a:lnTo>
                  <a:lnTo>
                    <a:pt x="498" y="71"/>
                  </a:lnTo>
                  <a:lnTo>
                    <a:pt x="534" y="107"/>
                  </a:lnTo>
                  <a:lnTo>
                    <a:pt x="563" y="149"/>
                  </a:lnTo>
                  <a:lnTo>
                    <a:pt x="586" y="198"/>
                  </a:lnTo>
                  <a:lnTo>
                    <a:pt x="600" y="248"/>
                  </a:lnTo>
                  <a:lnTo>
                    <a:pt x="605" y="303"/>
                  </a:lnTo>
                  <a:lnTo>
                    <a:pt x="600" y="357"/>
                  </a:lnTo>
                  <a:lnTo>
                    <a:pt x="586" y="409"/>
                  </a:lnTo>
                  <a:lnTo>
                    <a:pt x="563" y="456"/>
                  </a:lnTo>
                  <a:lnTo>
                    <a:pt x="534" y="498"/>
                  </a:lnTo>
                  <a:lnTo>
                    <a:pt x="498" y="534"/>
                  </a:lnTo>
                  <a:lnTo>
                    <a:pt x="456" y="563"/>
                  </a:lnTo>
                  <a:lnTo>
                    <a:pt x="407" y="585"/>
                  </a:lnTo>
                  <a:lnTo>
                    <a:pt x="357" y="600"/>
                  </a:lnTo>
                  <a:lnTo>
                    <a:pt x="302" y="605"/>
                  </a:lnTo>
                  <a:lnTo>
                    <a:pt x="248" y="600"/>
                  </a:lnTo>
                  <a:lnTo>
                    <a:pt x="196" y="585"/>
                  </a:lnTo>
                  <a:lnTo>
                    <a:pt x="149" y="563"/>
                  </a:lnTo>
                  <a:lnTo>
                    <a:pt x="107" y="534"/>
                  </a:lnTo>
                  <a:lnTo>
                    <a:pt x="71" y="498"/>
                  </a:lnTo>
                  <a:lnTo>
                    <a:pt x="41" y="456"/>
                  </a:lnTo>
                  <a:lnTo>
                    <a:pt x="19" y="409"/>
                  </a:lnTo>
                  <a:lnTo>
                    <a:pt x="5" y="357"/>
                  </a:lnTo>
                  <a:lnTo>
                    <a:pt x="0" y="303"/>
                  </a:lnTo>
                  <a:lnTo>
                    <a:pt x="5" y="248"/>
                  </a:lnTo>
                  <a:lnTo>
                    <a:pt x="19" y="198"/>
                  </a:lnTo>
                  <a:lnTo>
                    <a:pt x="41" y="149"/>
                  </a:lnTo>
                  <a:lnTo>
                    <a:pt x="71" y="107"/>
                  </a:lnTo>
                  <a:lnTo>
                    <a:pt x="107" y="71"/>
                  </a:lnTo>
                  <a:lnTo>
                    <a:pt x="149" y="42"/>
                  </a:lnTo>
                  <a:lnTo>
                    <a:pt x="196" y="19"/>
                  </a:lnTo>
                  <a:lnTo>
                    <a:pt x="248" y="5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67" name="Freeform 184"/>
            <p:cNvSpPr>
              <a:spLocks/>
            </p:cNvSpPr>
            <p:nvPr/>
          </p:nvSpPr>
          <p:spPr bwMode="auto">
            <a:xfrm>
              <a:off x="2152650" y="955676"/>
              <a:ext cx="790575" cy="790575"/>
            </a:xfrm>
            <a:custGeom>
              <a:avLst/>
              <a:gdLst>
                <a:gd name="T0" fmla="*/ 248 w 498"/>
                <a:gd name="T1" fmla="*/ 0 h 498"/>
                <a:gd name="T2" fmla="*/ 298 w 498"/>
                <a:gd name="T3" fmla="*/ 5 h 498"/>
                <a:gd name="T4" fmla="*/ 345 w 498"/>
                <a:gd name="T5" fmla="*/ 20 h 498"/>
                <a:gd name="T6" fmla="*/ 387 w 498"/>
                <a:gd name="T7" fmla="*/ 42 h 498"/>
                <a:gd name="T8" fmla="*/ 425 w 498"/>
                <a:gd name="T9" fmla="*/ 73 h 498"/>
                <a:gd name="T10" fmla="*/ 456 w 498"/>
                <a:gd name="T11" fmla="*/ 111 h 498"/>
                <a:gd name="T12" fmla="*/ 478 w 498"/>
                <a:gd name="T13" fmla="*/ 153 h 498"/>
                <a:gd name="T14" fmla="*/ 493 w 498"/>
                <a:gd name="T15" fmla="*/ 200 h 498"/>
                <a:gd name="T16" fmla="*/ 498 w 498"/>
                <a:gd name="T17" fmla="*/ 250 h 498"/>
                <a:gd name="T18" fmla="*/ 493 w 498"/>
                <a:gd name="T19" fmla="*/ 299 h 498"/>
                <a:gd name="T20" fmla="*/ 478 w 498"/>
                <a:gd name="T21" fmla="*/ 346 h 498"/>
                <a:gd name="T22" fmla="*/ 456 w 498"/>
                <a:gd name="T23" fmla="*/ 388 h 498"/>
                <a:gd name="T24" fmla="*/ 425 w 498"/>
                <a:gd name="T25" fmla="*/ 425 h 498"/>
                <a:gd name="T26" fmla="*/ 387 w 498"/>
                <a:gd name="T27" fmla="*/ 456 h 498"/>
                <a:gd name="T28" fmla="*/ 345 w 498"/>
                <a:gd name="T29" fmla="*/ 479 h 498"/>
                <a:gd name="T30" fmla="*/ 298 w 498"/>
                <a:gd name="T31" fmla="*/ 493 h 498"/>
                <a:gd name="T32" fmla="*/ 248 w 498"/>
                <a:gd name="T33" fmla="*/ 498 h 498"/>
                <a:gd name="T34" fmla="*/ 199 w 498"/>
                <a:gd name="T35" fmla="*/ 493 h 498"/>
                <a:gd name="T36" fmla="*/ 152 w 498"/>
                <a:gd name="T37" fmla="*/ 479 h 498"/>
                <a:gd name="T38" fmla="*/ 110 w 498"/>
                <a:gd name="T39" fmla="*/ 456 h 498"/>
                <a:gd name="T40" fmla="*/ 73 w 498"/>
                <a:gd name="T41" fmla="*/ 425 h 498"/>
                <a:gd name="T42" fmla="*/ 42 w 498"/>
                <a:gd name="T43" fmla="*/ 388 h 498"/>
                <a:gd name="T44" fmla="*/ 19 w 498"/>
                <a:gd name="T45" fmla="*/ 346 h 498"/>
                <a:gd name="T46" fmla="*/ 4 w 498"/>
                <a:gd name="T47" fmla="*/ 299 h 498"/>
                <a:gd name="T48" fmla="*/ 0 w 498"/>
                <a:gd name="T49" fmla="*/ 250 h 498"/>
                <a:gd name="T50" fmla="*/ 4 w 498"/>
                <a:gd name="T51" fmla="*/ 200 h 498"/>
                <a:gd name="T52" fmla="*/ 19 w 498"/>
                <a:gd name="T53" fmla="*/ 153 h 498"/>
                <a:gd name="T54" fmla="*/ 42 w 498"/>
                <a:gd name="T55" fmla="*/ 111 h 498"/>
                <a:gd name="T56" fmla="*/ 73 w 498"/>
                <a:gd name="T57" fmla="*/ 73 h 498"/>
                <a:gd name="T58" fmla="*/ 110 w 498"/>
                <a:gd name="T59" fmla="*/ 42 h 498"/>
                <a:gd name="T60" fmla="*/ 152 w 498"/>
                <a:gd name="T61" fmla="*/ 20 h 498"/>
                <a:gd name="T62" fmla="*/ 199 w 498"/>
                <a:gd name="T63" fmla="*/ 5 h 498"/>
                <a:gd name="T64" fmla="*/ 248 w 498"/>
                <a:gd name="T65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8" h="498">
                  <a:moveTo>
                    <a:pt x="248" y="0"/>
                  </a:moveTo>
                  <a:lnTo>
                    <a:pt x="298" y="5"/>
                  </a:lnTo>
                  <a:lnTo>
                    <a:pt x="345" y="20"/>
                  </a:lnTo>
                  <a:lnTo>
                    <a:pt x="387" y="42"/>
                  </a:lnTo>
                  <a:lnTo>
                    <a:pt x="425" y="73"/>
                  </a:lnTo>
                  <a:lnTo>
                    <a:pt x="456" y="111"/>
                  </a:lnTo>
                  <a:lnTo>
                    <a:pt x="478" y="153"/>
                  </a:lnTo>
                  <a:lnTo>
                    <a:pt x="493" y="200"/>
                  </a:lnTo>
                  <a:lnTo>
                    <a:pt x="498" y="250"/>
                  </a:lnTo>
                  <a:lnTo>
                    <a:pt x="493" y="299"/>
                  </a:lnTo>
                  <a:lnTo>
                    <a:pt x="478" y="346"/>
                  </a:lnTo>
                  <a:lnTo>
                    <a:pt x="456" y="388"/>
                  </a:lnTo>
                  <a:lnTo>
                    <a:pt x="425" y="425"/>
                  </a:lnTo>
                  <a:lnTo>
                    <a:pt x="387" y="456"/>
                  </a:lnTo>
                  <a:lnTo>
                    <a:pt x="345" y="479"/>
                  </a:lnTo>
                  <a:lnTo>
                    <a:pt x="298" y="493"/>
                  </a:lnTo>
                  <a:lnTo>
                    <a:pt x="248" y="498"/>
                  </a:lnTo>
                  <a:lnTo>
                    <a:pt x="199" y="493"/>
                  </a:lnTo>
                  <a:lnTo>
                    <a:pt x="152" y="479"/>
                  </a:lnTo>
                  <a:lnTo>
                    <a:pt x="110" y="456"/>
                  </a:lnTo>
                  <a:lnTo>
                    <a:pt x="73" y="425"/>
                  </a:lnTo>
                  <a:lnTo>
                    <a:pt x="42" y="388"/>
                  </a:lnTo>
                  <a:lnTo>
                    <a:pt x="19" y="346"/>
                  </a:lnTo>
                  <a:lnTo>
                    <a:pt x="4" y="299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68" name="Freeform 185"/>
            <p:cNvSpPr>
              <a:spLocks/>
            </p:cNvSpPr>
            <p:nvPr/>
          </p:nvSpPr>
          <p:spPr bwMode="auto">
            <a:xfrm>
              <a:off x="2232025" y="1035051"/>
              <a:ext cx="842963" cy="846138"/>
            </a:xfrm>
            <a:custGeom>
              <a:avLst/>
              <a:gdLst>
                <a:gd name="T0" fmla="*/ 427 w 531"/>
                <a:gd name="T1" fmla="*/ 0 h 533"/>
                <a:gd name="T2" fmla="*/ 462 w 531"/>
                <a:gd name="T3" fmla="*/ 38 h 533"/>
                <a:gd name="T4" fmla="*/ 492 w 531"/>
                <a:gd name="T5" fmla="*/ 80 h 533"/>
                <a:gd name="T6" fmla="*/ 513 w 531"/>
                <a:gd name="T7" fmla="*/ 125 h 533"/>
                <a:gd name="T8" fmla="*/ 527 w 531"/>
                <a:gd name="T9" fmla="*/ 176 h 533"/>
                <a:gd name="T10" fmla="*/ 531 w 531"/>
                <a:gd name="T11" fmla="*/ 229 h 533"/>
                <a:gd name="T12" fmla="*/ 526 w 531"/>
                <a:gd name="T13" fmla="*/ 284 h 533"/>
                <a:gd name="T14" fmla="*/ 513 w 531"/>
                <a:gd name="T15" fmla="*/ 335 h 533"/>
                <a:gd name="T16" fmla="*/ 490 w 531"/>
                <a:gd name="T17" fmla="*/ 382 h 533"/>
                <a:gd name="T18" fmla="*/ 461 w 531"/>
                <a:gd name="T19" fmla="*/ 424 h 533"/>
                <a:gd name="T20" fmla="*/ 423 w 531"/>
                <a:gd name="T21" fmla="*/ 461 h 533"/>
                <a:gd name="T22" fmla="*/ 381 w 531"/>
                <a:gd name="T23" fmla="*/ 491 h 533"/>
                <a:gd name="T24" fmla="*/ 334 w 531"/>
                <a:gd name="T25" fmla="*/ 513 h 533"/>
                <a:gd name="T26" fmla="*/ 282 w 531"/>
                <a:gd name="T27" fmla="*/ 528 h 533"/>
                <a:gd name="T28" fmla="*/ 229 w 531"/>
                <a:gd name="T29" fmla="*/ 533 h 533"/>
                <a:gd name="T30" fmla="*/ 175 w 531"/>
                <a:gd name="T31" fmla="*/ 528 h 533"/>
                <a:gd name="T32" fmla="*/ 125 w 531"/>
                <a:gd name="T33" fmla="*/ 513 h 533"/>
                <a:gd name="T34" fmla="*/ 78 w 531"/>
                <a:gd name="T35" fmla="*/ 492 h 533"/>
                <a:gd name="T36" fmla="*/ 37 w 531"/>
                <a:gd name="T37" fmla="*/ 463 h 533"/>
                <a:gd name="T38" fmla="*/ 0 w 531"/>
                <a:gd name="T39" fmla="*/ 427 h 533"/>
                <a:gd name="T40" fmla="*/ 44 w 531"/>
                <a:gd name="T41" fmla="*/ 458 h 533"/>
                <a:gd name="T42" fmla="*/ 91 w 531"/>
                <a:gd name="T43" fmla="*/ 482 h 533"/>
                <a:gd name="T44" fmla="*/ 143 w 531"/>
                <a:gd name="T45" fmla="*/ 497 h 533"/>
                <a:gd name="T46" fmla="*/ 198 w 531"/>
                <a:gd name="T47" fmla="*/ 502 h 533"/>
                <a:gd name="T48" fmla="*/ 253 w 531"/>
                <a:gd name="T49" fmla="*/ 497 h 533"/>
                <a:gd name="T50" fmla="*/ 303 w 531"/>
                <a:gd name="T51" fmla="*/ 482 h 533"/>
                <a:gd name="T52" fmla="*/ 352 w 531"/>
                <a:gd name="T53" fmla="*/ 460 h 533"/>
                <a:gd name="T54" fmla="*/ 394 w 531"/>
                <a:gd name="T55" fmla="*/ 431 h 533"/>
                <a:gd name="T56" fmla="*/ 430 w 531"/>
                <a:gd name="T57" fmla="*/ 395 h 533"/>
                <a:gd name="T58" fmla="*/ 459 w 531"/>
                <a:gd name="T59" fmla="*/ 353 h 533"/>
                <a:gd name="T60" fmla="*/ 482 w 531"/>
                <a:gd name="T61" fmla="*/ 306 h 533"/>
                <a:gd name="T62" fmla="*/ 496 w 531"/>
                <a:gd name="T63" fmla="*/ 254 h 533"/>
                <a:gd name="T64" fmla="*/ 501 w 531"/>
                <a:gd name="T65" fmla="*/ 200 h 533"/>
                <a:gd name="T66" fmla="*/ 496 w 531"/>
                <a:gd name="T67" fmla="*/ 143 h 533"/>
                <a:gd name="T68" fmla="*/ 482 w 531"/>
                <a:gd name="T69" fmla="*/ 91 h 533"/>
                <a:gd name="T70" fmla="*/ 458 w 531"/>
                <a:gd name="T71" fmla="*/ 44 h 533"/>
                <a:gd name="T72" fmla="*/ 427 w 531"/>
                <a:gd name="T73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1" h="533">
                  <a:moveTo>
                    <a:pt x="427" y="0"/>
                  </a:moveTo>
                  <a:lnTo>
                    <a:pt x="462" y="38"/>
                  </a:lnTo>
                  <a:lnTo>
                    <a:pt x="492" y="80"/>
                  </a:lnTo>
                  <a:lnTo>
                    <a:pt x="513" y="125"/>
                  </a:lnTo>
                  <a:lnTo>
                    <a:pt x="527" y="176"/>
                  </a:lnTo>
                  <a:lnTo>
                    <a:pt x="531" y="229"/>
                  </a:lnTo>
                  <a:lnTo>
                    <a:pt x="526" y="284"/>
                  </a:lnTo>
                  <a:lnTo>
                    <a:pt x="513" y="335"/>
                  </a:lnTo>
                  <a:lnTo>
                    <a:pt x="490" y="382"/>
                  </a:lnTo>
                  <a:lnTo>
                    <a:pt x="461" y="424"/>
                  </a:lnTo>
                  <a:lnTo>
                    <a:pt x="423" y="461"/>
                  </a:lnTo>
                  <a:lnTo>
                    <a:pt x="381" y="491"/>
                  </a:lnTo>
                  <a:lnTo>
                    <a:pt x="334" y="513"/>
                  </a:lnTo>
                  <a:lnTo>
                    <a:pt x="282" y="528"/>
                  </a:lnTo>
                  <a:lnTo>
                    <a:pt x="229" y="533"/>
                  </a:lnTo>
                  <a:lnTo>
                    <a:pt x="175" y="528"/>
                  </a:lnTo>
                  <a:lnTo>
                    <a:pt x="125" y="513"/>
                  </a:lnTo>
                  <a:lnTo>
                    <a:pt x="78" y="492"/>
                  </a:lnTo>
                  <a:lnTo>
                    <a:pt x="37" y="463"/>
                  </a:lnTo>
                  <a:lnTo>
                    <a:pt x="0" y="427"/>
                  </a:lnTo>
                  <a:lnTo>
                    <a:pt x="44" y="458"/>
                  </a:lnTo>
                  <a:lnTo>
                    <a:pt x="91" y="482"/>
                  </a:lnTo>
                  <a:lnTo>
                    <a:pt x="143" y="497"/>
                  </a:lnTo>
                  <a:lnTo>
                    <a:pt x="198" y="502"/>
                  </a:lnTo>
                  <a:lnTo>
                    <a:pt x="253" y="497"/>
                  </a:lnTo>
                  <a:lnTo>
                    <a:pt x="303" y="482"/>
                  </a:lnTo>
                  <a:lnTo>
                    <a:pt x="352" y="460"/>
                  </a:lnTo>
                  <a:lnTo>
                    <a:pt x="394" y="431"/>
                  </a:lnTo>
                  <a:lnTo>
                    <a:pt x="430" y="395"/>
                  </a:lnTo>
                  <a:lnTo>
                    <a:pt x="459" y="353"/>
                  </a:lnTo>
                  <a:lnTo>
                    <a:pt x="482" y="306"/>
                  </a:lnTo>
                  <a:lnTo>
                    <a:pt x="496" y="254"/>
                  </a:lnTo>
                  <a:lnTo>
                    <a:pt x="501" y="200"/>
                  </a:lnTo>
                  <a:lnTo>
                    <a:pt x="496" y="143"/>
                  </a:lnTo>
                  <a:lnTo>
                    <a:pt x="482" y="91"/>
                  </a:lnTo>
                  <a:lnTo>
                    <a:pt x="458" y="44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69" name="Freeform 186"/>
            <p:cNvSpPr>
              <a:spLocks/>
            </p:cNvSpPr>
            <p:nvPr/>
          </p:nvSpPr>
          <p:spPr bwMode="auto">
            <a:xfrm>
              <a:off x="2152650" y="955676"/>
              <a:ext cx="696913" cy="698500"/>
            </a:xfrm>
            <a:custGeom>
              <a:avLst/>
              <a:gdLst>
                <a:gd name="T0" fmla="*/ 248 w 439"/>
                <a:gd name="T1" fmla="*/ 0 h 440"/>
                <a:gd name="T2" fmla="*/ 293 w 439"/>
                <a:gd name="T3" fmla="*/ 5 h 440"/>
                <a:gd name="T4" fmla="*/ 335 w 439"/>
                <a:gd name="T5" fmla="*/ 16 h 440"/>
                <a:gd name="T6" fmla="*/ 374 w 439"/>
                <a:gd name="T7" fmla="*/ 34 h 440"/>
                <a:gd name="T8" fmla="*/ 409 w 439"/>
                <a:gd name="T9" fmla="*/ 59 h 440"/>
                <a:gd name="T10" fmla="*/ 439 w 439"/>
                <a:gd name="T11" fmla="*/ 89 h 440"/>
                <a:gd name="T12" fmla="*/ 404 w 439"/>
                <a:gd name="T13" fmla="*/ 65 h 440"/>
                <a:gd name="T14" fmla="*/ 366 w 439"/>
                <a:gd name="T15" fmla="*/ 46 h 440"/>
                <a:gd name="T16" fmla="*/ 324 w 439"/>
                <a:gd name="T17" fmla="*/ 34 h 440"/>
                <a:gd name="T18" fmla="*/ 279 w 439"/>
                <a:gd name="T19" fmla="*/ 31 h 440"/>
                <a:gd name="T20" fmla="*/ 228 w 439"/>
                <a:gd name="T21" fmla="*/ 36 h 440"/>
                <a:gd name="T22" fmla="*/ 181 w 439"/>
                <a:gd name="T23" fmla="*/ 50 h 440"/>
                <a:gd name="T24" fmla="*/ 139 w 439"/>
                <a:gd name="T25" fmla="*/ 73 h 440"/>
                <a:gd name="T26" fmla="*/ 103 w 439"/>
                <a:gd name="T27" fmla="*/ 104 h 440"/>
                <a:gd name="T28" fmla="*/ 73 w 439"/>
                <a:gd name="T29" fmla="*/ 140 h 440"/>
                <a:gd name="T30" fmla="*/ 50 w 439"/>
                <a:gd name="T31" fmla="*/ 182 h 440"/>
                <a:gd name="T32" fmla="*/ 35 w 439"/>
                <a:gd name="T33" fmla="*/ 229 h 440"/>
                <a:gd name="T34" fmla="*/ 30 w 439"/>
                <a:gd name="T35" fmla="*/ 279 h 440"/>
                <a:gd name="T36" fmla="*/ 34 w 439"/>
                <a:gd name="T37" fmla="*/ 325 h 440"/>
                <a:gd name="T38" fmla="*/ 45 w 439"/>
                <a:gd name="T39" fmla="*/ 367 h 440"/>
                <a:gd name="T40" fmla="*/ 64 w 439"/>
                <a:gd name="T41" fmla="*/ 404 h 440"/>
                <a:gd name="T42" fmla="*/ 89 w 439"/>
                <a:gd name="T43" fmla="*/ 440 h 440"/>
                <a:gd name="T44" fmla="*/ 58 w 439"/>
                <a:gd name="T45" fmla="*/ 409 h 440"/>
                <a:gd name="T46" fmla="*/ 34 w 439"/>
                <a:gd name="T47" fmla="*/ 375 h 440"/>
                <a:gd name="T48" fmla="*/ 16 w 439"/>
                <a:gd name="T49" fmla="*/ 336 h 440"/>
                <a:gd name="T50" fmla="*/ 3 w 439"/>
                <a:gd name="T51" fmla="*/ 294 h 440"/>
                <a:gd name="T52" fmla="*/ 0 w 439"/>
                <a:gd name="T53" fmla="*/ 250 h 440"/>
                <a:gd name="T54" fmla="*/ 4 w 439"/>
                <a:gd name="T55" fmla="*/ 200 h 440"/>
                <a:gd name="T56" fmla="*/ 19 w 439"/>
                <a:gd name="T57" fmla="*/ 153 h 440"/>
                <a:gd name="T58" fmla="*/ 42 w 439"/>
                <a:gd name="T59" fmla="*/ 111 h 440"/>
                <a:gd name="T60" fmla="*/ 73 w 439"/>
                <a:gd name="T61" fmla="*/ 73 h 440"/>
                <a:gd name="T62" fmla="*/ 110 w 439"/>
                <a:gd name="T63" fmla="*/ 42 h 440"/>
                <a:gd name="T64" fmla="*/ 152 w 439"/>
                <a:gd name="T65" fmla="*/ 20 h 440"/>
                <a:gd name="T66" fmla="*/ 199 w 439"/>
                <a:gd name="T67" fmla="*/ 5 h 440"/>
                <a:gd name="T68" fmla="*/ 248 w 439"/>
                <a:gd name="T69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39" h="440">
                  <a:moveTo>
                    <a:pt x="248" y="0"/>
                  </a:moveTo>
                  <a:lnTo>
                    <a:pt x="293" y="5"/>
                  </a:lnTo>
                  <a:lnTo>
                    <a:pt x="335" y="16"/>
                  </a:lnTo>
                  <a:lnTo>
                    <a:pt x="374" y="34"/>
                  </a:lnTo>
                  <a:lnTo>
                    <a:pt x="409" y="59"/>
                  </a:lnTo>
                  <a:lnTo>
                    <a:pt x="439" y="89"/>
                  </a:lnTo>
                  <a:lnTo>
                    <a:pt x="404" y="65"/>
                  </a:lnTo>
                  <a:lnTo>
                    <a:pt x="366" y="46"/>
                  </a:lnTo>
                  <a:lnTo>
                    <a:pt x="324" y="34"/>
                  </a:lnTo>
                  <a:lnTo>
                    <a:pt x="279" y="31"/>
                  </a:lnTo>
                  <a:lnTo>
                    <a:pt x="228" y="36"/>
                  </a:lnTo>
                  <a:lnTo>
                    <a:pt x="181" y="50"/>
                  </a:lnTo>
                  <a:lnTo>
                    <a:pt x="139" y="73"/>
                  </a:lnTo>
                  <a:lnTo>
                    <a:pt x="103" y="104"/>
                  </a:lnTo>
                  <a:lnTo>
                    <a:pt x="73" y="140"/>
                  </a:lnTo>
                  <a:lnTo>
                    <a:pt x="50" y="182"/>
                  </a:lnTo>
                  <a:lnTo>
                    <a:pt x="35" y="229"/>
                  </a:lnTo>
                  <a:lnTo>
                    <a:pt x="30" y="279"/>
                  </a:lnTo>
                  <a:lnTo>
                    <a:pt x="34" y="325"/>
                  </a:lnTo>
                  <a:lnTo>
                    <a:pt x="45" y="367"/>
                  </a:lnTo>
                  <a:lnTo>
                    <a:pt x="64" y="404"/>
                  </a:lnTo>
                  <a:lnTo>
                    <a:pt x="89" y="440"/>
                  </a:lnTo>
                  <a:lnTo>
                    <a:pt x="58" y="409"/>
                  </a:lnTo>
                  <a:lnTo>
                    <a:pt x="34" y="375"/>
                  </a:lnTo>
                  <a:lnTo>
                    <a:pt x="16" y="336"/>
                  </a:lnTo>
                  <a:lnTo>
                    <a:pt x="3" y="294"/>
                  </a:lnTo>
                  <a:lnTo>
                    <a:pt x="0" y="250"/>
                  </a:lnTo>
                  <a:lnTo>
                    <a:pt x="4" y="200"/>
                  </a:lnTo>
                  <a:lnTo>
                    <a:pt x="19" y="153"/>
                  </a:lnTo>
                  <a:lnTo>
                    <a:pt x="42" y="111"/>
                  </a:lnTo>
                  <a:lnTo>
                    <a:pt x="73" y="73"/>
                  </a:lnTo>
                  <a:lnTo>
                    <a:pt x="110" y="42"/>
                  </a:lnTo>
                  <a:lnTo>
                    <a:pt x="152" y="20"/>
                  </a:lnTo>
                  <a:lnTo>
                    <a:pt x="199" y="5"/>
                  </a:lnTo>
                  <a:lnTo>
                    <a:pt x="248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70" name="Freeform 187"/>
            <p:cNvSpPr>
              <a:spLocks/>
            </p:cNvSpPr>
            <p:nvPr/>
          </p:nvSpPr>
          <p:spPr bwMode="auto">
            <a:xfrm>
              <a:off x="2281238" y="1062038"/>
              <a:ext cx="419100" cy="579438"/>
            </a:xfrm>
            <a:custGeom>
              <a:avLst/>
              <a:gdLst>
                <a:gd name="T0" fmla="*/ 188 w 264"/>
                <a:gd name="T1" fmla="*/ 0 h 365"/>
                <a:gd name="T2" fmla="*/ 217 w 264"/>
                <a:gd name="T3" fmla="*/ 3 h 365"/>
                <a:gd name="T4" fmla="*/ 242 w 264"/>
                <a:gd name="T5" fmla="*/ 9 h 365"/>
                <a:gd name="T6" fmla="*/ 259 w 264"/>
                <a:gd name="T7" fmla="*/ 18 h 365"/>
                <a:gd name="T8" fmla="*/ 250 w 264"/>
                <a:gd name="T9" fmla="*/ 53 h 365"/>
                <a:gd name="T10" fmla="*/ 233 w 264"/>
                <a:gd name="T11" fmla="*/ 45 h 365"/>
                <a:gd name="T12" fmla="*/ 212 w 264"/>
                <a:gd name="T13" fmla="*/ 40 h 365"/>
                <a:gd name="T14" fmla="*/ 188 w 264"/>
                <a:gd name="T15" fmla="*/ 39 h 365"/>
                <a:gd name="T16" fmla="*/ 160 w 264"/>
                <a:gd name="T17" fmla="*/ 42 h 365"/>
                <a:gd name="T18" fmla="*/ 138 w 264"/>
                <a:gd name="T19" fmla="*/ 52 h 365"/>
                <a:gd name="T20" fmla="*/ 117 w 264"/>
                <a:gd name="T21" fmla="*/ 68 h 365"/>
                <a:gd name="T22" fmla="*/ 102 w 264"/>
                <a:gd name="T23" fmla="*/ 86 h 365"/>
                <a:gd name="T24" fmla="*/ 91 w 264"/>
                <a:gd name="T25" fmla="*/ 110 h 365"/>
                <a:gd name="T26" fmla="*/ 84 w 264"/>
                <a:gd name="T27" fmla="*/ 136 h 365"/>
                <a:gd name="T28" fmla="*/ 235 w 264"/>
                <a:gd name="T29" fmla="*/ 136 h 365"/>
                <a:gd name="T30" fmla="*/ 235 w 264"/>
                <a:gd name="T31" fmla="*/ 164 h 365"/>
                <a:gd name="T32" fmla="*/ 79 w 264"/>
                <a:gd name="T33" fmla="*/ 164 h 365"/>
                <a:gd name="T34" fmla="*/ 79 w 264"/>
                <a:gd name="T35" fmla="*/ 175 h 365"/>
                <a:gd name="T36" fmla="*/ 78 w 264"/>
                <a:gd name="T37" fmla="*/ 186 h 365"/>
                <a:gd name="T38" fmla="*/ 78 w 264"/>
                <a:gd name="T39" fmla="*/ 196 h 365"/>
                <a:gd name="T40" fmla="*/ 235 w 264"/>
                <a:gd name="T41" fmla="*/ 196 h 365"/>
                <a:gd name="T42" fmla="*/ 235 w 264"/>
                <a:gd name="T43" fmla="*/ 224 h 365"/>
                <a:gd name="T44" fmla="*/ 82 w 264"/>
                <a:gd name="T45" fmla="*/ 224 h 365"/>
                <a:gd name="T46" fmla="*/ 89 w 264"/>
                <a:gd name="T47" fmla="*/ 251 h 365"/>
                <a:gd name="T48" fmla="*/ 99 w 264"/>
                <a:gd name="T49" fmla="*/ 276 h 365"/>
                <a:gd name="T50" fmla="*/ 112 w 264"/>
                <a:gd name="T51" fmla="*/ 293 h 365"/>
                <a:gd name="T52" fmla="*/ 134 w 264"/>
                <a:gd name="T53" fmla="*/ 311 h 365"/>
                <a:gd name="T54" fmla="*/ 160 w 264"/>
                <a:gd name="T55" fmla="*/ 323 h 365"/>
                <a:gd name="T56" fmla="*/ 188 w 264"/>
                <a:gd name="T57" fmla="*/ 326 h 365"/>
                <a:gd name="T58" fmla="*/ 216 w 264"/>
                <a:gd name="T59" fmla="*/ 323 h 365"/>
                <a:gd name="T60" fmla="*/ 238 w 264"/>
                <a:gd name="T61" fmla="*/ 316 h 365"/>
                <a:gd name="T62" fmla="*/ 254 w 264"/>
                <a:gd name="T63" fmla="*/ 308 h 365"/>
                <a:gd name="T64" fmla="*/ 264 w 264"/>
                <a:gd name="T65" fmla="*/ 342 h 365"/>
                <a:gd name="T66" fmla="*/ 243 w 264"/>
                <a:gd name="T67" fmla="*/ 353 h 365"/>
                <a:gd name="T68" fmla="*/ 216 w 264"/>
                <a:gd name="T69" fmla="*/ 362 h 365"/>
                <a:gd name="T70" fmla="*/ 183 w 264"/>
                <a:gd name="T71" fmla="*/ 365 h 365"/>
                <a:gd name="T72" fmla="*/ 151 w 264"/>
                <a:gd name="T73" fmla="*/ 362 h 365"/>
                <a:gd name="T74" fmla="*/ 121 w 264"/>
                <a:gd name="T75" fmla="*/ 352 h 365"/>
                <a:gd name="T76" fmla="*/ 95 w 264"/>
                <a:gd name="T77" fmla="*/ 337 h 365"/>
                <a:gd name="T78" fmla="*/ 73 w 264"/>
                <a:gd name="T79" fmla="*/ 316 h 365"/>
                <a:gd name="T80" fmla="*/ 55 w 264"/>
                <a:gd name="T81" fmla="*/ 290 h 365"/>
                <a:gd name="T82" fmla="*/ 42 w 264"/>
                <a:gd name="T83" fmla="*/ 259 h 365"/>
                <a:gd name="T84" fmla="*/ 34 w 264"/>
                <a:gd name="T85" fmla="*/ 224 h 365"/>
                <a:gd name="T86" fmla="*/ 0 w 264"/>
                <a:gd name="T87" fmla="*/ 224 h 365"/>
                <a:gd name="T88" fmla="*/ 0 w 264"/>
                <a:gd name="T89" fmla="*/ 196 h 365"/>
                <a:gd name="T90" fmla="*/ 31 w 264"/>
                <a:gd name="T91" fmla="*/ 196 h 365"/>
                <a:gd name="T92" fmla="*/ 31 w 264"/>
                <a:gd name="T93" fmla="*/ 188 h 365"/>
                <a:gd name="T94" fmla="*/ 31 w 264"/>
                <a:gd name="T95" fmla="*/ 175 h 365"/>
                <a:gd name="T96" fmla="*/ 32 w 264"/>
                <a:gd name="T97" fmla="*/ 164 h 365"/>
                <a:gd name="T98" fmla="*/ 0 w 264"/>
                <a:gd name="T99" fmla="*/ 164 h 365"/>
                <a:gd name="T100" fmla="*/ 0 w 264"/>
                <a:gd name="T101" fmla="*/ 136 h 365"/>
                <a:gd name="T102" fmla="*/ 35 w 264"/>
                <a:gd name="T103" fmla="*/ 136 h 365"/>
                <a:gd name="T104" fmla="*/ 45 w 264"/>
                <a:gd name="T105" fmla="*/ 100 h 365"/>
                <a:gd name="T106" fmla="*/ 61 w 264"/>
                <a:gd name="T107" fmla="*/ 69 h 365"/>
                <a:gd name="T108" fmla="*/ 81 w 264"/>
                <a:gd name="T109" fmla="*/ 45 h 365"/>
                <a:gd name="T110" fmla="*/ 102 w 264"/>
                <a:gd name="T111" fmla="*/ 26 h 365"/>
                <a:gd name="T112" fmla="*/ 128 w 264"/>
                <a:gd name="T113" fmla="*/ 11 h 365"/>
                <a:gd name="T114" fmla="*/ 155 w 264"/>
                <a:gd name="T115" fmla="*/ 3 h 365"/>
                <a:gd name="T116" fmla="*/ 188 w 264"/>
                <a:gd name="T117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4" h="365">
                  <a:moveTo>
                    <a:pt x="188" y="0"/>
                  </a:moveTo>
                  <a:lnTo>
                    <a:pt x="217" y="3"/>
                  </a:lnTo>
                  <a:lnTo>
                    <a:pt x="242" y="9"/>
                  </a:lnTo>
                  <a:lnTo>
                    <a:pt x="259" y="18"/>
                  </a:lnTo>
                  <a:lnTo>
                    <a:pt x="250" y="53"/>
                  </a:lnTo>
                  <a:lnTo>
                    <a:pt x="233" y="45"/>
                  </a:lnTo>
                  <a:lnTo>
                    <a:pt x="212" y="40"/>
                  </a:lnTo>
                  <a:lnTo>
                    <a:pt x="188" y="39"/>
                  </a:lnTo>
                  <a:lnTo>
                    <a:pt x="160" y="42"/>
                  </a:lnTo>
                  <a:lnTo>
                    <a:pt x="138" y="52"/>
                  </a:lnTo>
                  <a:lnTo>
                    <a:pt x="117" y="68"/>
                  </a:lnTo>
                  <a:lnTo>
                    <a:pt x="102" y="86"/>
                  </a:lnTo>
                  <a:lnTo>
                    <a:pt x="91" y="110"/>
                  </a:lnTo>
                  <a:lnTo>
                    <a:pt x="84" y="136"/>
                  </a:lnTo>
                  <a:lnTo>
                    <a:pt x="235" y="136"/>
                  </a:lnTo>
                  <a:lnTo>
                    <a:pt x="235" y="164"/>
                  </a:lnTo>
                  <a:lnTo>
                    <a:pt x="79" y="164"/>
                  </a:lnTo>
                  <a:lnTo>
                    <a:pt x="79" y="175"/>
                  </a:lnTo>
                  <a:lnTo>
                    <a:pt x="78" y="186"/>
                  </a:lnTo>
                  <a:lnTo>
                    <a:pt x="78" y="196"/>
                  </a:lnTo>
                  <a:lnTo>
                    <a:pt x="235" y="196"/>
                  </a:lnTo>
                  <a:lnTo>
                    <a:pt x="235" y="224"/>
                  </a:lnTo>
                  <a:lnTo>
                    <a:pt x="82" y="224"/>
                  </a:lnTo>
                  <a:lnTo>
                    <a:pt x="89" y="251"/>
                  </a:lnTo>
                  <a:lnTo>
                    <a:pt x="99" y="276"/>
                  </a:lnTo>
                  <a:lnTo>
                    <a:pt x="112" y="293"/>
                  </a:lnTo>
                  <a:lnTo>
                    <a:pt x="134" y="311"/>
                  </a:lnTo>
                  <a:lnTo>
                    <a:pt x="160" y="323"/>
                  </a:lnTo>
                  <a:lnTo>
                    <a:pt x="188" y="326"/>
                  </a:lnTo>
                  <a:lnTo>
                    <a:pt x="216" y="323"/>
                  </a:lnTo>
                  <a:lnTo>
                    <a:pt x="238" y="316"/>
                  </a:lnTo>
                  <a:lnTo>
                    <a:pt x="254" y="308"/>
                  </a:lnTo>
                  <a:lnTo>
                    <a:pt x="264" y="342"/>
                  </a:lnTo>
                  <a:lnTo>
                    <a:pt x="243" y="353"/>
                  </a:lnTo>
                  <a:lnTo>
                    <a:pt x="216" y="362"/>
                  </a:lnTo>
                  <a:lnTo>
                    <a:pt x="183" y="365"/>
                  </a:lnTo>
                  <a:lnTo>
                    <a:pt x="151" y="362"/>
                  </a:lnTo>
                  <a:lnTo>
                    <a:pt x="121" y="352"/>
                  </a:lnTo>
                  <a:lnTo>
                    <a:pt x="95" y="337"/>
                  </a:lnTo>
                  <a:lnTo>
                    <a:pt x="73" y="316"/>
                  </a:lnTo>
                  <a:lnTo>
                    <a:pt x="55" y="290"/>
                  </a:lnTo>
                  <a:lnTo>
                    <a:pt x="42" y="259"/>
                  </a:lnTo>
                  <a:lnTo>
                    <a:pt x="34" y="224"/>
                  </a:lnTo>
                  <a:lnTo>
                    <a:pt x="0" y="224"/>
                  </a:lnTo>
                  <a:lnTo>
                    <a:pt x="0" y="196"/>
                  </a:lnTo>
                  <a:lnTo>
                    <a:pt x="31" y="196"/>
                  </a:lnTo>
                  <a:lnTo>
                    <a:pt x="31" y="188"/>
                  </a:lnTo>
                  <a:lnTo>
                    <a:pt x="31" y="175"/>
                  </a:lnTo>
                  <a:lnTo>
                    <a:pt x="32" y="164"/>
                  </a:lnTo>
                  <a:lnTo>
                    <a:pt x="0" y="164"/>
                  </a:lnTo>
                  <a:lnTo>
                    <a:pt x="0" y="136"/>
                  </a:lnTo>
                  <a:lnTo>
                    <a:pt x="35" y="136"/>
                  </a:lnTo>
                  <a:lnTo>
                    <a:pt x="45" y="100"/>
                  </a:lnTo>
                  <a:lnTo>
                    <a:pt x="61" y="69"/>
                  </a:lnTo>
                  <a:lnTo>
                    <a:pt x="81" y="45"/>
                  </a:lnTo>
                  <a:lnTo>
                    <a:pt x="102" y="26"/>
                  </a:lnTo>
                  <a:lnTo>
                    <a:pt x="128" y="11"/>
                  </a:lnTo>
                  <a:lnTo>
                    <a:pt x="155" y="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71" name="Freeform 188"/>
            <p:cNvSpPr>
              <a:spLocks/>
            </p:cNvSpPr>
            <p:nvPr/>
          </p:nvSpPr>
          <p:spPr bwMode="auto">
            <a:xfrm>
              <a:off x="2411413" y="1373188"/>
              <a:ext cx="284163" cy="177800"/>
            </a:xfrm>
            <a:custGeom>
              <a:avLst/>
              <a:gdLst>
                <a:gd name="T0" fmla="*/ 153 w 179"/>
                <a:gd name="T1" fmla="*/ 0 h 112"/>
                <a:gd name="T2" fmla="*/ 179 w 179"/>
                <a:gd name="T3" fmla="*/ 26 h 112"/>
                <a:gd name="T4" fmla="*/ 179 w 179"/>
                <a:gd name="T5" fmla="*/ 54 h 112"/>
                <a:gd name="T6" fmla="*/ 26 w 179"/>
                <a:gd name="T7" fmla="*/ 54 h 112"/>
                <a:gd name="T8" fmla="*/ 31 w 179"/>
                <a:gd name="T9" fmla="*/ 76 h 112"/>
                <a:gd name="T10" fmla="*/ 38 w 179"/>
                <a:gd name="T11" fmla="*/ 96 h 112"/>
                <a:gd name="T12" fmla="*/ 48 w 179"/>
                <a:gd name="T13" fmla="*/ 112 h 112"/>
                <a:gd name="T14" fmla="*/ 38 w 179"/>
                <a:gd name="T15" fmla="*/ 106 h 112"/>
                <a:gd name="T16" fmla="*/ 30 w 179"/>
                <a:gd name="T17" fmla="*/ 97 h 112"/>
                <a:gd name="T18" fmla="*/ 17 w 179"/>
                <a:gd name="T19" fmla="*/ 80 h 112"/>
                <a:gd name="T20" fmla="*/ 7 w 179"/>
                <a:gd name="T21" fmla="*/ 55 h 112"/>
                <a:gd name="T22" fmla="*/ 0 w 179"/>
                <a:gd name="T23" fmla="*/ 28 h 112"/>
                <a:gd name="T24" fmla="*/ 153 w 179"/>
                <a:gd name="T25" fmla="*/ 28 h 112"/>
                <a:gd name="T26" fmla="*/ 153 w 179"/>
                <a:gd name="T2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" h="112">
                  <a:moveTo>
                    <a:pt x="153" y="0"/>
                  </a:moveTo>
                  <a:lnTo>
                    <a:pt x="179" y="26"/>
                  </a:lnTo>
                  <a:lnTo>
                    <a:pt x="179" y="54"/>
                  </a:lnTo>
                  <a:lnTo>
                    <a:pt x="26" y="54"/>
                  </a:lnTo>
                  <a:lnTo>
                    <a:pt x="31" y="76"/>
                  </a:lnTo>
                  <a:lnTo>
                    <a:pt x="38" y="96"/>
                  </a:lnTo>
                  <a:lnTo>
                    <a:pt x="48" y="112"/>
                  </a:lnTo>
                  <a:lnTo>
                    <a:pt x="38" y="106"/>
                  </a:lnTo>
                  <a:lnTo>
                    <a:pt x="30" y="97"/>
                  </a:lnTo>
                  <a:lnTo>
                    <a:pt x="17" y="80"/>
                  </a:lnTo>
                  <a:lnTo>
                    <a:pt x="7" y="55"/>
                  </a:lnTo>
                  <a:lnTo>
                    <a:pt x="0" y="28"/>
                  </a:lnTo>
                  <a:lnTo>
                    <a:pt x="153" y="28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72" name="Freeform 189"/>
            <p:cNvSpPr>
              <a:spLocks/>
            </p:cNvSpPr>
            <p:nvPr/>
          </p:nvSpPr>
          <p:spPr bwMode="auto">
            <a:xfrm>
              <a:off x="2405063" y="1277938"/>
              <a:ext cx="290513" cy="95250"/>
            </a:xfrm>
            <a:custGeom>
              <a:avLst/>
              <a:gdLst>
                <a:gd name="T0" fmla="*/ 157 w 183"/>
                <a:gd name="T1" fmla="*/ 0 h 60"/>
                <a:gd name="T2" fmla="*/ 183 w 183"/>
                <a:gd name="T3" fmla="*/ 26 h 60"/>
                <a:gd name="T4" fmla="*/ 183 w 183"/>
                <a:gd name="T5" fmla="*/ 54 h 60"/>
                <a:gd name="T6" fmla="*/ 27 w 183"/>
                <a:gd name="T7" fmla="*/ 54 h 60"/>
                <a:gd name="T8" fmla="*/ 27 w 183"/>
                <a:gd name="T9" fmla="*/ 60 h 60"/>
                <a:gd name="T10" fmla="*/ 0 w 183"/>
                <a:gd name="T11" fmla="*/ 60 h 60"/>
                <a:gd name="T12" fmla="*/ 0 w 183"/>
                <a:gd name="T13" fmla="*/ 50 h 60"/>
                <a:gd name="T14" fmla="*/ 1 w 183"/>
                <a:gd name="T15" fmla="*/ 39 h 60"/>
                <a:gd name="T16" fmla="*/ 1 w 183"/>
                <a:gd name="T17" fmla="*/ 28 h 60"/>
                <a:gd name="T18" fmla="*/ 157 w 183"/>
                <a:gd name="T19" fmla="*/ 28 h 60"/>
                <a:gd name="T20" fmla="*/ 157 w 183"/>
                <a:gd name="T2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60">
                  <a:moveTo>
                    <a:pt x="157" y="0"/>
                  </a:moveTo>
                  <a:lnTo>
                    <a:pt x="183" y="26"/>
                  </a:lnTo>
                  <a:lnTo>
                    <a:pt x="183" y="54"/>
                  </a:lnTo>
                  <a:lnTo>
                    <a:pt x="27" y="54"/>
                  </a:lnTo>
                  <a:lnTo>
                    <a:pt x="27" y="60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1" y="39"/>
                  </a:lnTo>
                  <a:lnTo>
                    <a:pt x="1" y="28"/>
                  </a:lnTo>
                  <a:lnTo>
                    <a:pt x="157" y="28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73" name="Freeform 190"/>
            <p:cNvSpPr>
              <a:spLocks/>
            </p:cNvSpPr>
            <p:nvPr/>
          </p:nvSpPr>
          <p:spPr bwMode="auto">
            <a:xfrm>
              <a:off x="2281238" y="1322388"/>
              <a:ext cx="50800" cy="41275"/>
            </a:xfrm>
            <a:custGeom>
              <a:avLst/>
              <a:gdLst>
                <a:gd name="T0" fmla="*/ 0 w 32"/>
                <a:gd name="T1" fmla="*/ 0 h 26"/>
                <a:gd name="T2" fmla="*/ 32 w 32"/>
                <a:gd name="T3" fmla="*/ 0 h 26"/>
                <a:gd name="T4" fmla="*/ 31 w 32"/>
                <a:gd name="T5" fmla="*/ 11 h 26"/>
                <a:gd name="T6" fmla="*/ 31 w 32"/>
                <a:gd name="T7" fmla="*/ 24 h 26"/>
                <a:gd name="T8" fmla="*/ 31 w 32"/>
                <a:gd name="T9" fmla="*/ 26 h 26"/>
                <a:gd name="T10" fmla="*/ 26 w 32"/>
                <a:gd name="T11" fmla="*/ 26 h 26"/>
                <a:gd name="T12" fmla="*/ 0 w 3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6">
                  <a:moveTo>
                    <a:pt x="0" y="0"/>
                  </a:moveTo>
                  <a:lnTo>
                    <a:pt x="32" y="0"/>
                  </a:lnTo>
                  <a:lnTo>
                    <a:pt x="31" y="11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74" name="Freeform 191"/>
            <p:cNvSpPr>
              <a:spLocks/>
            </p:cNvSpPr>
            <p:nvPr/>
          </p:nvSpPr>
          <p:spPr bwMode="auto">
            <a:xfrm>
              <a:off x="2427288" y="1550988"/>
              <a:ext cx="314325" cy="131763"/>
            </a:xfrm>
            <a:custGeom>
              <a:avLst/>
              <a:gdLst>
                <a:gd name="T0" fmla="*/ 162 w 198"/>
                <a:gd name="T1" fmla="*/ 0 h 83"/>
                <a:gd name="T2" fmla="*/ 188 w 198"/>
                <a:gd name="T3" fmla="*/ 26 h 83"/>
                <a:gd name="T4" fmla="*/ 198 w 198"/>
                <a:gd name="T5" fmla="*/ 60 h 83"/>
                <a:gd name="T6" fmla="*/ 177 w 198"/>
                <a:gd name="T7" fmla="*/ 71 h 83"/>
                <a:gd name="T8" fmla="*/ 150 w 198"/>
                <a:gd name="T9" fmla="*/ 80 h 83"/>
                <a:gd name="T10" fmla="*/ 117 w 198"/>
                <a:gd name="T11" fmla="*/ 83 h 83"/>
                <a:gd name="T12" fmla="*/ 85 w 198"/>
                <a:gd name="T13" fmla="*/ 80 h 83"/>
                <a:gd name="T14" fmla="*/ 55 w 198"/>
                <a:gd name="T15" fmla="*/ 70 h 83"/>
                <a:gd name="T16" fmla="*/ 29 w 198"/>
                <a:gd name="T17" fmla="*/ 55 h 83"/>
                <a:gd name="T18" fmla="*/ 7 w 198"/>
                <a:gd name="T19" fmla="*/ 34 h 83"/>
                <a:gd name="T20" fmla="*/ 0 w 198"/>
                <a:gd name="T21" fmla="*/ 28 h 83"/>
                <a:gd name="T22" fmla="*/ 28 w 198"/>
                <a:gd name="T23" fmla="*/ 44 h 83"/>
                <a:gd name="T24" fmla="*/ 59 w 198"/>
                <a:gd name="T25" fmla="*/ 54 h 83"/>
                <a:gd name="T26" fmla="*/ 91 w 198"/>
                <a:gd name="T27" fmla="*/ 57 h 83"/>
                <a:gd name="T28" fmla="*/ 124 w 198"/>
                <a:gd name="T29" fmla="*/ 54 h 83"/>
                <a:gd name="T30" fmla="*/ 151 w 198"/>
                <a:gd name="T31" fmla="*/ 45 h 83"/>
                <a:gd name="T32" fmla="*/ 172 w 198"/>
                <a:gd name="T33" fmla="*/ 34 h 83"/>
                <a:gd name="T34" fmla="*/ 162 w 198"/>
                <a:gd name="T35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83">
                  <a:moveTo>
                    <a:pt x="162" y="0"/>
                  </a:moveTo>
                  <a:lnTo>
                    <a:pt x="188" y="26"/>
                  </a:lnTo>
                  <a:lnTo>
                    <a:pt x="198" y="60"/>
                  </a:lnTo>
                  <a:lnTo>
                    <a:pt x="177" y="71"/>
                  </a:lnTo>
                  <a:lnTo>
                    <a:pt x="150" y="80"/>
                  </a:lnTo>
                  <a:lnTo>
                    <a:pt x="117" y="83"/>
                  </a:lnTo>
                  <a:lnTo>
                    <a:pt x="85" y="80"/>
                  </a:lnTo>
                  <a:lnTo>
                    <a:pt x="55" y="70"/>
                  </a:lnTo>
                  <a:lnTo>
                    <a:pt x="29" y="55"/>
                  </a:lnTo>
                  <a:lnTo>
                    <a:pt x="7" y="34"/>
                  </a:lnTo>
                  <a:lnTo>
                    <a:pt x="0" y="28"/>
                  </a:lnTo>
                  <a:lnTo>
                    <a:pt x="28" y="44"/>
                  </a:lnTo>
                  <a:lnTo>
                    <a:pt x="59" y="54"/>
                  </a:lnTo>
                  <a:lnTo>
                    <a:pt x="91" y="57"/>
                  </a:lnTo>
                  <a:lnTo>
                    <a:pt x="124" y="54"/>
                  </a:lnTo>
                  <a:lnTo>
                    <a:pt x="151" y="45"/>
                  </a:lnTo>
                  <a:lnTo>
                    <a:pt x="172" y="34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75" name="Freeform 192"/>
            <p:cNvSpPr>
              <a:spLocks/>
            </p:cNvSpPr>
            <p:nvPr/>
          </p:nvSpPr>
          <p:spPr bwMode="auto">
            <a:xfrm>
              <a:off x="2414588" y="1090613"/>
              <a:ext cx="319088" cy="187325"/>
            </a:xfrm>
            <a:custGeom>
              <a:avLst/>
              <a:gdLst>
                <a:gd name="T0" fmla="*/ 175 w 201"/>
                <a:gd name="T1" fmla="*/ 0 h 118"/>
                <a:gd name="T2" fmla="*/ 201 w 201"/>
                <a:gd name="T3" fmla="*/ 26 h 118"/>
                <a:gd name="T4" fmla="*/ 192 w 201"/>
                <a:gd name="T5" fmla="*/ 61 h 118"/>
                <a:gd name="T6" fmla="*/ 175 w 201"/>
                <a:gd name="T7" fmla="*/ 53 h 118"/>
                <a:gd name="T8" fmla="*/ 154 w 201"/>
                <a:gd name="T9" fmla="*/ 48 h 118"/>
                <a:gd name="T10" fmla="*/ 130 w 201"/>
                <a:gd name="T11" fmla="*/ 45 h 118"/>
                <a:gd name="T12" fmla="*/ 102 w 201"/>
                <a:gd name="T13" fmla="*/ 50 h 118"/>
                <a:gd name="T14" fmla="*/ 80 w 201"/>
                <a:gd name="T15" fmla="*/ 60 h 118"/>
                <a:gd name="T16" fmla="*/ 58 w 201"/>
                <a:gd name="T17" fmla="*/ 76 h 118"/>
                <a:gd name="T18" fmla="*/ 44 w 201"/>
                <a:gd name="T19" fmla="*/ 95 h 118"/>
                <a:gd name="T20" fmla="*/ 33 w 201"/>
                <a:gd name="T21" fmla="*/ 118 h 118"/>
                <a:gd name="T22" fmla="*/ 0 w 201"/>
                <a:gd name="T23" fmla="*/ 118 h 118"/>
                <a:gd name="T24" fmla="*/ 7 w 201"/>
                <a:gd name="T25" fmla="*/ 92 h 118"/>
                <a:gd name="T26" fmla="*/ 18 w 201"/>
                <a:gd name="T27" fmla="*/ 68 h 118"/>
                <a:gd name="T28" fmla="*/ 33 w 201"/>
                <a:gd name="T29" fmla="*/ 50 h 118"/>
                <a:gd name="T30" fmla="*/ 54 w 201"/>
                <a:gd name="T31" fmla="*/ 34 h 118"/>
                <a:gd name="T32" fmla="*/ 76 w 201"/>
                <a:gd name="T33" fmla="*/ 24 h 118"/>
                <a:gd name="T34" fmla="*/ 104 w 201"/>
                <a:gd name="T35" fmla="*/ 21 h 118"/>
                <a:gd name="T36" fmla="*/ 128 w 201"/>
                <a:gd name="T37" fmla="*/ 22 h 118"/>
                <a:gd name="T38" fmla="*/ 149 w 201"/>
                <a:gd name="T39" fmla="*/ 27 h 118"/>
                <a:gd name="T40" fmla="*/ 166 w 201"/>
                <a:gd name="T41" fmla="*/ 35 h 118"/>
                <a:gd name="T42" fmla="*/ 175 w 201"/>
                <a:gd name="T4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1" h="118">
                  <a:moveTo>
                    <a:pt x="175" y="0"/>
                  </a:moveTo>
                  <a:lnTo>
                    <a:pt x="201" y="26"/>
                  </a:lnTo>
                  <a:lnTo>
                    <a:pt x="192" y="61"/>
                  </a:lnTo>
                  <a:lnTo>
                    <a:pt x="175" y="53"/>
                  </a:lnTo>
                  <a:lnTo>
                    <a:pt x="154" y="48"/>
                  </a:lnTo>
                  <a:lnTo>
                    <a:pt x="130" y="45"/>
                  </a:lnTo>
                  <a:lnTo>
                    <a:pt x="102" y="50"/>
                  </a:lnTo>
                  <a:lnTo>
                    <a:pt x="80" y="60"/>
                  </a:lnTo>
                  <a:lnTo>
                    <a:pt x="58" y="76"/>
                  </a:lnTo>
                  <a:lnTo>
                    <a:pt x="44" y="95"/>
                  </a:lnTo>
                  <a:lnTo>
                    <a:pt x="33" y="118"/>
                  </a:lnTo>
                  <a:lnTo>
                    <a:pt x="0" y="118"/>
                  </a:lnTo>
                  <a:lnTo>
                    <a:pt x="7" y="92"/>
                  </a:lnTo>
                  <a:lnTo>
                    <a:pt x="18" y="68"/>
                  </a:lnTo>
                  <a:lnTo>
                    <a:pt x="33" y="50"/>
                  </a:lnTo>
                  <a:lnTo>
                    <a:pt x="54" y="34"/>
                  </a:lnTo>
                  <a:lnTo>
                    <a:pt x="76" y="24"/>
                  </a:lnTo>
                  <a:lnTo>
                    <a:pt x="104" y="21"/>
                  </a:lnTo>
                  <a:lnTo>
                    <a:pt x="128" y="22"/>
                  </a:lnTo>
                  <a:lnTo>
                    <a:pt x="149" y="27"/>
                  </a:lnTo>
                  <a:lnTo>
                    <a:pt x="166" y="35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76" name="Freeform 193"/>
            <p:cNvSpPr>
              <a:spLocks/>
            </p:cNvSpPr>
            <p:nvPr/>
          </p:nvSpPr>
          <p:spPr bwMode="auto">
            <a:xfrm>
              <a:off x="2281238" y="1417638"/>
              <a:ext cx="61913" cy="41275"/>
            </a:xfrm>
            <a:custGeom>
              <a:avLst/>
              <a:gdLst>
                <a:gd name="T0" fmla="*/ 0 w 39"/>
                <a:gd name="T1" fmla="*/ 0 h 26"/>
                <a:gd name="T2" fmla="*/ 34 w 39"/>
                <a:gd name="T3" fmla="*/ 0 h 26"/>
                <a:gd name="T4" fmla="*/ 35 w 39"/>
                <a:gd name="T5" fmla="*/ 13 h 26"/>
                <a:gd name="T6" fmla="*/ 39 w 39"/>
                <a:gd name="T7" fmla="*/ 26 h 26"/>
                <a:gd name="T8" fmla="*/ 26 w 39"/>
                <a:gd name="T9" fmla="*/ 26 h 26"/>
                <a:gd name="T10" fmla="*/ 0 w 3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26">
                  <a:moveTo>
                    <a:pt x="0" y="0"/>
                  </a:moveTo>
                  <a:lnTo>
                    <a:pt x="34" y="0"/>
                  </a:lnTo>
                  <a:lnTo>
                    <a:pt x="35" y="13"/>
                  </a:lnTo>
                  <a:lnTo>
                    <a:pt x="39" y="26"/>
                  </a:lnTo>
                  <a:lnTo>
                    <a:pt x="26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sp>
        <p:nvSpPr>
          <p:cNvPr id="779" name="Rechthoek 778"/>
          <p:cNvSpPr/>
          <p:nvPr/>
        </p:nvSpPr>
        <p:spPr>
          <a:xfrm>
            <a:off x="7136653" y="4529604"/>
            <a:ext cx="4190174" cy="7075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913943"/>
            <a:r>
              <a:rPr lang="nl-NL" sz="3998" b="1" dirty="0">
                <a:solidFill>
                  <a:srgbClr val="404040"/>
                </a:solidFill>
                <a:latin typeface="Verdana"/>
              </a:rPr>
              <a:t>€1,6 </a:t>
            </a:r>
            <a:r>
              <a:rPr lang="nl-NL" sz="3998" b="1" dirty="0" smtClean="0">
                <a:solidFill>
                  <a:srgbClr val="404040"/>
                </a:solidFill>
                <a:latin typeface="Verdana"/>
              </a:rPr>
              <a:t>miljard</a:t>
            </a:r>
            <a:endParaRPr lang="nl-NL" sz="3998" dirty="0">
              <a:solidFill>
                <a:srgbClr val="404040"/>
              </a:solidFill>
              <a:latin typeface="Verdana"/>
            </a:endParaRPr>
          </a:p>
        </p:txBody>
      </p:sp>
      <p:cxnSp>
        <p:nvCxnSpPr>
          <p:cNvPr id="781" name="Rechte verbindingslijn 780"/>
          <p:cNvCxnSpPr/>
          <p:nvPr/>
        </p:nvCxnSpPr>
        <p:spPr>
          <a:xfrm flipH="1">
            <a:off x="2926503" y="3047567"/>
            <a:ext cx="2064003" cy="0"/>
          </a:xfrm>
          <a:prstGeom prst="line">
            <a:avLst/>
          </a:prstGeom>
          <a:ln w="1270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3" name="Ovaal 782"/>
          <p:cNvSpPr/>
          <p:nvPr/>
        </p:nvSpPr>
        <p:spPr>
          <a:xfrm>
            <a:off x="914123" y="1989590"/>
            <a:ext cx="2055465" cy="20554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>
              <a:spcBef>
                <a:spcPts val="350"/>
              </a:spcBef>
              <a:spcAft>
                <a:spcPts val="350"/>
              </a:spcAft>
            </a:pPr>
            <a:endParaRPr lang="nl-NL" sz="1599" dirty="0" err="1">
              <a:solidFill>
                <a:srgbClr val="404040"/>
              </a:solidFill>
              <a:latin typeface="Verdana"/>
            </a:endParaRPr>
          </a:p>
        </p:txBody>
      </p:sp>
      <p:grpSp>
        <p:nvGrpSpPr>
          <p:cNvPr id="785" name="Groep 784"/>
          <p:cNvGrpSpPr/>
          <p:nvPr/>
        </p:nvGrpSpPr>
        <p:grpSpPr>
          <a:xfrm>
            <a:off x="1618807" y="2265945"/>
            <a:ext cx="554214" cy="829574"/>
            <a:chOff x="20750213" y="4232275"/>
            <a:chExt cx="1006475" cy="1506538"/>
          </a:xfrm>
          <a:solidFill>
            <a:schemeClr val="bg1"/>
          </a:solidFill>
        </p:grpSpPr>
        <p:sp>
          <p:nvSpPr>
            <p:cNvPr id="786" name="Freeform 227"/>
            <p:cNvSpPr>
              <a:spLocks noEditPoints="1"/>
            </p:cNvSpPr>
            <p:nvPr/>
          </p:nvSpPr>
          <p:spPr bwMode="auto">
            <a:xfrm>
              <a:off x="20750213" y="4938713"/>
              <a:ext cx="1006475" cy="800100"/>
            </a:xfrm>
            <a:custGeom>
              <a:avLst/>
              <a:gdLst>
                <a:gd name="T0" fmla="*/ 44 w 634"/>
                <a:gd name="T1" fmla="*/ 44 h 504"/>
                <a:gd name="T2" fmla="*/ 44 w 634"/>
                <a:gd name="T3" fmla="*/ 460 h 504"/>
                <a:gd name="T4" fmla="*/ 591 w 634"/>
                <a:gd name="T5" fmla="*/ 460 h 504"/>
                <a:gd name="T6" fmla="*/ 591 w 634"/>
                <a:gd name="T7" fmla="*/ 209 h 504"/>
                <a:gd name="T8" fmla="*/ 412 w 634"/>
                <a:gd name="T9" fmla="*/ 209 h 504"/>
                <a:gd name="T10" fmla="*/ 412 w 634"/>
                <a:gd name="T11" fmla="*/ 44 h 504"/>
                <a:gd name="T12" fmla="*/ 44 w 634"/>
                <a:gd name="T13" fmla="*/ 44 h 504"/>
                <a:gd name="T14" fmla="*/ 0 w 634"/>
                <a:gd name="T15" fmla="*/ 0 h 504"/>
                <a:gd name="T16" fmla="*/ 456 w 634"/>
                <a:gd name="T17" fmla="*/ 0 h 504"/>
                <a:gd name="T18" fmla="*/ 456 w 634"/>
                <a:gd name="T19" fmla="*/ 166 h 504"/>
                <a:gd name="T20" fmla="*/ 634 w 634"/>
                <a:gd name="T21" fmla="*/ 166 h 504"/>
                <a:gd name="T22" fmla="*/ 634 w 634"/>
                <a:gd name="T23" fmla="*/ 504 h 504"/>
                <a:gd name="T24" fmla="*/ 0 w 634"/>
                <a:gd name="T25" fmla="*/ 504 h 504"/>
                <a:gd name="T26" fmla="*/ 0 w 634"/>
                <a:gd name="T27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4" h="504">
                  <a:moveTo>
                    <a:pt x="44" y="44"/>
                  </a:moveTo>
                  <a:lnTo>
                    <a:pt x="44" y="460"/>
                  </a:lnTo>
                  <a:lnTo>
                    <a:pt x="591" y="460"/>
                  </a:lnTo>
                  <a:lnTo>
                    <a:pt x="591" y="209"/>
                  </a:lnTo>
                  <a:lnTo>
                    <a:pt x="412" y="209"/>
                  </a:lnTo>
                  <a:lnTo>
                    <a:pt x="412" y="44"/>
                  </a:lnTo>
                  <a:lnTo>
                    <a:pt x="44" y="44"/>
                  </a:lnTo>
                  <a:close/>
                  <a:moveTo>
                    <a:pt x="0" y="0"/>
                  </a:moveTo>
                  <a:lnTo>
                    <a:pt x="456" y="0"/>
                  </a:lnTo>
                  <a:lnTo>
                    <a:pt x="456" y="166"/>
                  </a:lnTo>
                  <a:lnTo>
                    <a:pt x="634" y="166"/>
                  </a:lnTo>
                  <a:lnTo>
                    <a:pt x="634" y="504"/>
                  </a:lnTo>
                  <a:lnTo>
                    <a:pt x="0" y="5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87" name="Rectangle 228"/>
            <p:cNvSpPr>
              <a:spLocks noChangeArrowheads="1"/>
            </p:cNvSpPr>
            <p:nvPr/>
          </p:nvSpPr>
          <p:spPr bwMode="auto">
            <a:xfrm>
              <a:off x="20861338" y="5087938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88" name="Rectangle 229"/>
            <p:cNvSpPr>
              <a:spLocks noChangeArrowheads="1"/>
            </p:cNvSpPr>
            <p:nvPr/>
          </p:nvSpPr>
          <p:spPr bwMode="auto">
            <a:xfrm>
              <a:off x="20964525" y="5087938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89" name="Rectangle 230"/>
            <p:cNvSpPr>
              <a:spLocks noChangeArrowheads="1"/>
            </p:cNvSpPr>
            <p:nvPr/>
          </p:nvSpPr>
          <p:spPr bwMode="auto">
            <a:xfrm>
              <a:off x="21069300" y="5087938"/>
              <a:ext cx="68263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0" name="Rectangle 231"/>
            <p:cNvSpPr>
              <a:spLocks noChangeArrowheads="1"/>
            </p:cNvSpPr>
            <p:nvPr/>
          </p:nvSpPr>
          <p:spPr bwMode="auto">
            <a:xfrm>
              <a:off x="21169313" y="5087938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1" name="Rectangle 232"/>
            <p:cNvSpPr>
              <a:spLocks noChangeArrowheads="1"/>
            </p:cNvSpPr>
            <p:nvPr/>
          </p:nvSpPr>
          <p:spPr bwMode="auto">
            <a:xfrm>
              <a:off x="21272500" y="5087938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2" name="Rectangle 233"/>
            <p:cNvSpPr>
              <a:spLocks noChangeArrowheads="1"/>
            </p:cNvSpPr>
            <p:nvPr/>
          </p:nvSpPr>
          <p:spPr bwMode="auto">
            <a:xfrm>
              <a:off x="20861338" y="5278438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3" name="Rectangle 234"/>
            <p:cNvSpPr>
              <a:spLocks noChangeArrowheads="1"/>
            </p:cNvSpPr>
            <p:nvPr/>
          </p:nvSpPr>
          <p:spPr bwMode="auto">
            <a:xfrm>
              <a:off x="20964525" y="5278438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4" name="Rectangle 235"/>
            <p:cNvSpPr>
              <a:spLocks noChangeArrowheads="1"/>
            </p:cNvSpPr>
            <p:nvPr/>
          </p:nvSpPr>
          <p:spPr bwMode="auto">
            <a:xfrm>
              <a:off x="21069300" y="5278438"/>
              <a:ext cx="68263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5" name="Rectangle 236"/>
            <p:cNvSpPr>
              <a:spLocks noChangeArrowheads="1"/>
            </p:cNvSpPr>
            <p:nvPr/>
          </p:nvSpPr>
          <p:spPr bwMode="auto">
            <a:xfrm>
              <a:off x="21169313" y="5278438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6" name="Rectangle 237"/>
            <p:cNvSpPr>
              <a:spLocks noChangeArrowheads="1"/>
            </p:cNvSpPr>
            <p:nvPr/>
          </p:nvSpPr>
          <p:spPr bwMode="auto">
            <a:xfrm>
              <a:off x="21272500" y="5278438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7" name="Rectangle 238"/>
            <p:cNvSpPr>
              <a:spLocks noChangeArrowheads="1"/>
            </p:cNvSpPr>
            <p:nvPr/>
          </p:nvSpPr>
          <p:spPr bwMode="auto">
            <a:xfrm>
              <a:off x="20861338" y="5472113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8" name="Rectangle 239"/>
            <p:cNvSpPr>
              <a:spLocks noChangeArrowheads="1"/>
            </p:cNvSpPr>
            <p:nvPr/>
          </p:nvSpPr>
          <p:spPr bwMode="auto">
            <a:xfrm>
              <a:off x="20964525" y="5472113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799" name="Rectangle 240"/>
            <p:cNvSpPr>
              <a:spLocks noChangeArrowheads="1"/>
            </p:cNvSpPr>
            <p:nvPr/>
          </p:nvSpPr>
          <p:spPr bwMode="auto">
            <a:xfrm>
              <a:off x="21069300" y="5472113"/>
              <a:ext cx="68263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0" name="Rectangle 241"/>
            <p:cNvSpPr>
              <a:spLocks noChangeArrowheads="1"/>
            </p:cNvSpPr>
            <p:nvPr/>
          </p:nvSpPr>
          <p:spPr bwMode="auto">
            <a:xfrm>
              <a:off x="21169313" y="5472113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1" name="Rectangle 242"/>
            <p:cNvSpPr>
              <a:spLocks noChangeArrowheads="1"/>
            </p:cNvSpPr>
            <p:nvPr/>
          </p:nvSpPr>
          <p:spPr bwMode="auto">
            <a:xfrm>
              <a:off x="21463000" y="5472113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2" name="Rectangle 243"/>
            <p:cNvSpPr>
              <a:spLocks noChangeArrowheads="1"/>
            </p:cNvSpPr>
            <p:nvPr/>
          </p:nvSpPr>
          <p:spPr bwMode="auto">
            <a:xfrm>
              <a:off x="21559838" y="5472113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3" name="Rectangle 244"/>
            <p:cNvSpPr>
              <a:spLocks noChangeArrowheads="1"/>
            </p:cNvSpPr>
            <p:nvPr/>
          </p:nvSpPr>
          <p:spPr bwMode="auto">
            <a:xfrm>
              <a:off x="21272500" y="5472113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4" name="Rectangle 245"/>
            <p:cNvSpPr>
              <a:spLocks noChangeArrowheads="1"/>
            </p:cNvSpPr>
            <p:nvPr/>
          </p:nvSpPr>
          <p:spPr bwMode="auto">
            <a:xfrm>
              <a:off x="21369338" y="5472113"/>
              <a:ext cx="69850" cy="857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5" name="Rectangle 246"/>
            <p:cNvSpPr>
              <a:spLocks noChangeArrowheads="1"/>
            </p:cNvSpPr>
            <p:nvPr/>
          </p:nvSpPr>
          <p:spPr bwMode="auto">
            <a:xfrm>
              <a:off x="21255038" y="4367213"/>
              <a:ext cx="69850" cy="873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6" name="Rectangle 247"/>
            <p:cNvSpPr>
              <a:spLocks noChangeArrowheads="1"/>
            </p:cNvSpPr>
            <p:nvPr/>
          </p:nvSpPr>
          <p:spPr bwMode="auto">
            <a:xfrm>
              <a:off x="21359813" y="4367213"/>
              <a:ext cx="68263" cy="873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7" name="Rectangle 248"/>
            <p:cNvSpPr>
              <a:spLocks noChangeArrowheads="1"/>
            </p:cNvSpPr>
            <p:nvPr/>
          </p:nvSpPr>
          <p:spPr bwMode="auto">
            <a:xfrm>
              <a:off x="21463000" y="4367213"/>
              <a:ext cx="69850" cy="8731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8" name="Rectangle 249"/>
            <p:cNvSpPr>
              <a:spLocks noChangeArrowheads="1"/>
            </p:cNvSpPr>
            <p:nvPr/>
          </p:nvSpPr>
          <p:spPr bwMode="auto">
            <a:xfrm>
              <a:off x="21255038" y="4537075"/>
              <a:ext cx="69850" cy="841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09" name="Rectangle 250"/>
            <p:cNvSpPr>
              <a:spLocks noChangeArrowheads="1"/>
            </p:cNvSpPr>
            <p:nvPr/>
          </p:nvSpPr>
          <p:spPr bwMode="auto">
            <a:xfrm>
              <a:off x="21359813" y="4537075"/>
              <a:ext cx="68263" cy="841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10" name="Rectangle 251"/>
            <p:cNvSpPr>
              <a:spLocks noChangeArrowheads="1"/>
            </p:cNvSpPr>
            <p:nvPr/>
          </p:nvSpPr>
          <p:spPr bwMode="auto">
            <a:xfrm>
              <a:off x="21463000" y="4537075"/>
              <a:ext cx="69850" cy="841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11" name="Rectangle 252"/>
            <p:cNvSpPr>
              <a:spLocks noChangeArrowheads="1"/>
            </p:cNvSpPr>
            <p:nvPr/>
          </p:nvSpPr>
          <p:spPr bwMode="auto">
            <a:xfrm>
              <a:off x="21255038" y="4730750"/>
              <a:ext cx="69850" cy="841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12" name="Rectangle 253"/>
            <p:cNvSpPr>
              <a:spLocks noChangeArrowheads="1"/>
            </p:cNvSpPr>
            <p:nvPr/>
          </p:nvSpPr>
          <p:spPr bwMode="auto">
            <a:xfrm>
              <a:off x="21359813" y="4730750"/>
              <a:ext cx="68263" cy="841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13" name="Rectangle 254"/>
            <p:cNvSpPr>
              <a:spLocks noChangeArrowheads="1"/>
            </p:cNvSpPr>
            <p:nvPr/>
          </p:nvSpPr>
          <p:spPr bwMode="auto">
            <a:xfrm>
              <a:off x="21463000" y="4730750"/>
              <a:ext cx="69850" cy="841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14" name="Freeform 255"/>
            <p:cNvSpPr>
              <a:spLocks/>
            </p:cNvSpPr>
            <p:nvPr/>
          </p:nvSpPr>
          <p:spPr bwMode="auto">
            <a:xfrm>
              <a:off x="21151850" y="4232275"/>
              <a:ext cx="487363" cy="911225"/>
            </a:xfrm>
            <a:custGeom>
              <a:avLst/>
              <a:gdLst>
                <a:gd name="T0" fmla="*/ 0 w 307"/>
                <a:gd name="T1" fmla="*/ 0 h 574"/>
                <a:gd name="T2" fmla="*/ 307 w 307"/>
                <a:gd name="T3" fmla="*/ 0 h 574"/>
                <a:gd name="T4" fmla="*/ 307 w 307"/>
                <a:gd name="T5" fmla="*/ 574 h 574"/>
                <a:gd name="T6" fmla="*/ 264 w 307"/>
                <a:gd name="T7" fmla="*/ 574 h 574"/>
                <a:gd name="T8" fmla="*/ 264 w 307"/>
                <a:gd name="T9" fmla="*/ 44 h 574"/>
                <a:gd name="T10" fmla="*/ 44 w 307"/>
                <a:gd name="T11" fmla="*/ 44 h 574"/>
                <a:gd name="T12" fmla="*/ 44 w 307"/>
                <a:gd name="T13" fmla="*/ 393 h 574"/>
                <a:gd name="T14" fmla="*/ 0 w 307"/>
                <a:gd name="T15" fmla="*/ 393 h 574"/>
                <a:gd name="T16" fmla="*/ 0 w 307"/>
                <a:gd name="T17" fmla="*/ 0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574">
                  <a:moveTo>
                    <a:pt x="0" y="0"/>
                  </a:moveTo>
                  <a:lnTo>
                    <a:pt x="307" y="0"/>
                  </a:lnTo>
                  <a:lnTo>
                    <a:pt x="307" y="574"/>
                  </a:lnTo>
                  <a:lnTo>
                    <a:pt x="264" y="574"/>
                  </a:lnTo>
                  <a:lnTo>
                    <a:pt x="264" y="44"/>
                  </a:lnTo>
                  <a:lnTo>
                    <a:pt x="44" y="44"/>
                  </a:lnTo>
                  <a:lnTo>
                    <a:pt x="44" y="393"/>
                  </a:lnTo>
                  <a:lnTo>
                    <a:pt x="0" y="39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sp>
        <p:nvSpPr>
          <p:cNvPr id="815" name="Rechthoek 814"/>
          <p:cNvSpPr/>
          <p:nvPr/>
        </p:nvSpPr>
        <p:spPr>
          <a:xfrm>
            <a:off x="937005" y="3255494"/>
            <a:ext cx="2010438" cy="396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/>
            <a:r>
              <a:rPr lang="nl-NL" sz="1600" b="1" dirty="0" smtClean="0">
                <a:solidFill>
                  <a:prstClr val="white"/>
                </a:solidFill>
                <a:latin typeface="Verdana"/>
              </a:rPr>
              <a:t>Utiliteit </a:t>
            </a:r>
            <a:r>
              <a:rPr lang="nl-NL" sz="1799" b="1" dirty="0" smtClean="0">
                <a:solidFill>
                  <a:prstClr val="white"/>
                </a:solidFill>
                <a:latin typeface="Verdana"/>
              </a:rPr>
              <a:t>&amp;</a:t>
            </a:r>
            <a:r>
              <a:rPr lang="nl-NL" sz="1600" b="1" dirty="0" smtClean="0">
                <a:solidFill>
                  <a:prstClr val="white"/>
                </a:solidFill>
                <a:latin typeface="Verdana"/>
              </a:rPr>
              <a:t> Woning</a:t>
            </a:r>
            <a:endParaRPr lang="nl-NL" sz="1799" b="1" dirty="0">
              <a:solidFill>
                <a:prstClr val="white"/>
              </a:solidFill>
              <a:latin typeface="Verdana"/>
            </a:endParaRPr>
          </a:p>
        </p:txBody>
      </p:sp>
      <p:cxnSp>
        <p:nvCxnSpPr>
          <p:cNvPr id="816" name="Rechte verbindingslijn 815"/>
          <p:cNvCxnSpPr/>
          <p:nvPr/>
        </p:nvCxnSpPr>
        <p:spPr>
          <a:xfrm flipH="1">
            <a:off x="7106961" y="2138390"/>
            <a:ext cx="2329331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8" name="Ovaal 817"/>
          <p:cNvSpPr/>
          <p:nvPr/>
        </p:nvSpPr>
        <p:spPr>
          <a:xfrm>
            <a:off x="9421011" y="1134174"/>
            <a:ext cx="2055465" cy="2055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>
              <a:spcBef>
                <a:spcPts val="350"/>
              </a:spcBef>
              <a:spcAft>
                <a:spcPts val="350"/>
              </a:spcAft>
            </a:pPr>
            <a:endParaRPr lang="nl-NL" sz="1599" dirty="0" err="1">
              <a:solidFill>
                <a:srgbClr val="404040"/>
              </a:solidFill>
              <a:latin typeface="Verdana"/>
            </a:endParaRPr>
          </a:p>
        </p:txBody>
      </p:sp>
      <p:sp>
        <p:nvSpPr>
          <p:cNvPr id="819" name="Rechthoek 818"/>
          <p:cNvSpPr/>
          <p:nvPr/>
        </p:nvSpPr>
        <p:spPr>
          <a:xfrm>
            <a:off x="9432657" y="2128354"/>
            <a:ext cx="2010438" cy="7247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/>
            <a:r>
              <a:rPr lang="nl-NL" sz="1600" b="1" dirty="0" smtClean="0">
                <a:solidFill>
                  <a:srgbClr val="B3D93B"/>
                </a:solidFill>
                <a:latin typeface="Verdana"/>
              </a:rPr>
              <a:t>WIJ MAKEN </a:t>
            </a:r>
            <a:r>
              <a:rPr lang="nl-NL" sz="1600" b="1" dirty="0" smtClean="0">
                <a:solidFill>
                  <a:srgbClr val="7030A0"/>
                </a:solidFill>
                <a:latin typeface="Verdana"/>
              </a:rPr>
              <a:t>BOUWWERKEN</a:t>
            </a:r>
            <a:r>
              <a:rPr lang="nl-NL" sz="1600" b="1" dirty="0" smtClean="0">
                <a:solidFill>
                  <a:srgbClr val="B3D93B"/>
                </a:solidFill>
                <a:latin typeface="Verdana"/>
              </a:rPr>
              <a:t> SLIMMER</a:t>
            </a:r>
            <a:endParaRPr lang="nl-NL" sz="1600" b="1" dirty="0">
              <a:solidFill>
                <a:srgbClr val="7E519C"/>
              </a:solidFill>
              <a:latin typeface="Verdana"/>
            </a:endParaRPr>
          </a:p>
        </p:txBody>
      </p:sp>
      <p:sp>
        <p:nvSpPr>
          <p:cNvPr id="820" name="Freeform 8"/>
          <p:cNvSpPr>
            <a:spLocks noEditPoints="1"/>
          </p:cNvSpPr>
          <p:nvPr/>
        </p:nvSpPr>
        <p:spPr bwMode="auto">
          <a:xfrm>
            <a:off x="10399706" y="1313211"/>
            <a:ext cx="360175" cy="352242"/>
          </a:xfrm>
          <a:custGeom>
            <a:avLst/>
            <a:gdLst>
              <a:gd name="T0" fmla="*/ 105 w 227"/>
              <a:gd name="T1" fmla="*/ 85 h 222"/>
              <a:gd name="T2" fmla="*/ 87 w 227"/>
              <a:gd name="T3" fmla="*/ 102 h 222"/>
              <a:gd name="T4" fmla="*/ 92 w 227"/>
              <a:gd name="T5" fmla="*/ 124 h 222"/>
              <a:gd name="T6" fmla="*/ 111 w 227"/>
              <a:gd name="T7" fmla="*/ 137 h 222"/>
              <a:gd name="T8" fmla="*/ 133 w 227"/>
              <a:gd name="T9" fmla="*/ 128 h 222"/>
              <a:gd name="T10" fmla="*/ 142 w 227"/>
              <a:gd name="T11" fmla="*/ 107 h 222"/>
              <a:gd name="T12" fmla="*/ 129 w 227"/>
              <a:gd name="T13" fmla="*/ 87 h 222"/>
              <a:gd name="T14" fmla="*/ 107 w 227"/>
              <a:gd name="T15" fmla="*/ 0 h 222"/>
              <a:gd name="T16" fmla="*/ 142 w 227"/>
              <a:gd name="T17" fmla="*/ 32 h 222"/>
              <a:gd name="T18" fmla="*/ 161 w 227"/>
              <a:gd name="T19" fmla="*/ 43 h 222"/>
              <a:gd name="T20" fmla="*/ 198 w 227"/>
              <a:gd name="T21" fmla="*/ 37 h 222"/>
              <a:gd name="T22" fmla="*/ 194 w 227"/>
              <a:gd name="T23" fmla="*/ 85 h 222"/>
              <a:gd name="T24" fmla="*/ 196 w 227"/>
              <a:gd name="T25" fmla="*/ 100 h 222"/>
              <a:gd name="T26" fmla="*/ 198 w 227"/>
              <a:gd name="T27" fmla="*/ 115 h 222"/>
              <a:gd name="T28" fmla="*/ 216 w 227"/>
              <a:gd name="T29" fmla="*/ 159 h 222"/>
              <a:gd name="T30" fmla="*/ 185 w 227"/>
              <a:gd name="T31" fmla="*/ 157 h 222"/>
              <a:gd name="T32" fmla="*/ 172 w 227"/>
              <a:gd name="T33" fmla="*/ 174 h 222"/>
              <a:gd name="T34" fmla="*/ 168 w 227"/>
              <a:gd name="T35" fmla="*/ 211 h 222"/>
              <a:gd name="T36" fmla="*/ 124 w 227"/>
              <a:gd name="T37" fmla="*/ 196 h 222"/>
              <a:gd name="T38" fmla="*/ 107 w 227"/>
              <a:gd name="T39" fmla="*/ 196 h 222"/>
              <a:gd name="T40" fmla="*/ 92 w 227"/>
              <a:gd name="T41" fmla="*/ 194 h 222"/>
              <a:gd name="T42" fmla="*/ 70 w 227"/>
              <a:gd name="T43" fmla="*/ 218 h 222"/>
              <a:gd name="T44" fmla="*/ 55 w 227"/>
              <a:gd name="T45" fmla="*/ 172 h 222"/>
              <a:gd name="T46" fmla="*/ 42 w 227"/>
              <a:gd name="T47" fmla="*/ 155 h 222"/>
              <a:gd name="T48" fmla="*/ 37 w 227"/>
              <a:gd name="T49" fmla="*/ 146 h 222"/>
              <a:gd name="T50" fmla="*/ 0 w 227"/>
              <a:gd name="T51" fmla="*/ 113 h 222"/>
              <a:gd name="T52" fmla="*/ 33 w 227"/>
              <a:gd name="T53" fmla="*/ 91 h 222"/>
              <a:gd name="T54" fmla="*/ 39 w 227"/>
              <a:gd name="T55" fmla="*/ 72 h 222"/>
              <a:gd name="T56" fmla="*/ 22 w 227"/>
              <a:gd name="T57" fmla="*/ 46 h 222"/>
              <a:gd name="T58" fmla="*/ 70 w 227"/>
              <a:gd name="T59" fmla="*/ 41 h 222"/>
              <a:gd name="T60" fmla="*/ 83 w 227"/>
              <a:gd name="T61" fmla="*/ 35 h 222"/>
              <a:gd name="T62" fmla="*/ 107 w 227"/>
              <a:gd name="T63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7" h="222">
                <a:moveTo>
                  <a:pt x="116" y="78"/>
                </a:moveTo>
                <a:lnTo>
                  <a:pt x="105" y="85"/>
                </a:lnTo>
                <a:lnTo>
                  <a:pt x="92" y="89"/>
                </a:lnTo>
                <a:lnTo>
                  <a:pt x="87" y="102"/>
                </a:lnTo>
                <a:lnTo>
                  <a:pt x="83" y="113"/>
                </a:lnTo>
                <a:lnTo>
                  <a:pt x="92" y="124"/>
                </a:lnTo>
                <a:lnTo>
                  <a:pt x="98" y="137"/>
                </a:lnTo>
                <a:lnTo>
                  <a:pt x="111" y="137"/>
                </a:lnTo>
                <a:lnTo>
                  <a:pt x="124" y="139"/>
                </a:lnTo>
                <a:lnTo>
                  <a:pt x="133" y="128"/>
                </a:lnTo>
                <a:lnTo>
                  <a:pt x="144" y="120"/>
                </a:lnTo>
                <a:lnTo>
                  <a:pt x="142" y="107"/>
                </a:lnTo>
                <a:lnTo>
                  <a:pt x="140" y="91"/>
                </a:lnTo>
                <a:lnTo>
                  <a:pt x="129" y="87"/>
                </a:lnTo>
                <a:lnTo>
                  <a:pt x="116" y="78"/>
                </a:lnTo>
                <a:close/>
                <a:moveTo>
                  <a:pt x="107" y="0"/>
                </a:moveTo>
                <a:lnTo>
                  <a:pt x="137" y="2"/>
                </a:lnTo>
                <a:lnTo>
                  <a:pt x="142" y="32"/>
                </a:lnTo>
                <a:lnTo>
                  <a:pt x="151" y="37"/>
                </a:lnTo>
                <a:lnTo>
                  <a:pt x="161" y="43"/>
                </a:lnTo>
                <a:lnTo>
                  <a:pt x="170" y="50"/>
                </a:lnTo>
                <a:lnTo>
                  <a:pt x="198" y="37"/>
                </a:lnTo>
                <a:lnTo>
                  <a:pt x="216" y="61"/>
                </a:lnTo>
                <a:lnTo>
                  <a:pt x="194" y="85"/>
                </a:lnTo>
                <a:lnTo>
                  <a:pt x="194" y="85"/>
                </a:lnTo>
                <a:lnTo>
                  <a:pt x="196" y="100"/>
                </a:lnTo>
                <a:lnTo>
                  <a:pt x="198" y="115"/>
                </a:lnTo>
                <a:lnTo>
                  <a:pt x="198" y="115"/>
                </a:lnTo>
                <a:lnTo>
                  <a:pt x="227" y="131"/>
                </a:lnTo>
                <a:lnTo>
                  <a:pt x="216" y="159"/>
                </a:lnTo>
                <a:lnTo>
                  <a:pt x="185" y="157"/>
                </a:lnTo>
                <a:lnTo>
                  <a:pt x="185" y="157"/>
                </a:lnTo>
                <a:lnTo>
                  <a:pt x="179" y="165"/>
                </a:lnTo>
                <a:lnTo>
                  <a:pt x="172" y="174"/>
                </a:lnTo>
                <a:lnTo>
                  <a:pt x="164" y="181"/>
                </a:lnTo>
                <a:lnTo>
                  <a:pt x="168" y="211"/>
                </a:lnTo>
                <a:lnTo>
                  <a:pt x="142" y="222"/>
                </a:lnTo>
                <a:lnTo>
                  <a:pt x="124" y="196"/>
                </a:lnTo>
                <a:lnTo>
                  <a:pt x="124" y="196"/>
                </a:lnTo>
                <a:lnTo>
                  <a:pt x="107" y="196"/>
                </a:lnTo>
                <a:lnTo>
                  <a:pt x="98" y="196"/>
                </a:lnTo>
                <a:lnTo>
                  <a:pt x="92" y="194"/>
                </a:lnTo>
                <a:lnTo>
                  <a:pt x="92" y="194"/>
                </a:lnTo>
                <a:lnTo>
                  <a:pt x="70" y="218"/>
                </a:lnTo>
                <a:lnTo>
                  <a:pt x="44" y="203"/>
                </a:lnTo>
                <a:lnTo>
                  <a:pt x="55" y="172"/>
                </a:lnTo>
                <a:lnTo>
                  <a:pt x="48" y="163"/>
                </a:lnTo>
                <a:lnTo>
                  <a:pt x="42" y="155"/>
                </a:lnTo>
                <a:lnTo>
                  <a:pt x="37" y="146"/>
                </a:lnTo>
                <a:lnTo>
                  <a:pt x="37" y="146"/>
                </a:lnTo>
                <a:lnTo>
                  <a:pt x="5" y="144"/>
                </a:lnTo>
                <a:lnTo>
                  <a:pt x="0" y="113"/>
                </a:lnTo>
                <a:lnTo>
                  <a:pt x="31" y="102"/>
                </a:lnTo>
                <a:lnTo>
                  <a:pt x="33" y="91"/>
                </a:lnTo>
                <a:lnTo>
                  <a:pt x="35" y="83"/>
                </a:lnTo>
                <a:lnTo>
                  <a:pt x="39" y="72"/>
                </a:lnTo>
                <a:lnTo>
                  <a:pt x="39" y="72"/>
                </a:lnTo>
                <a:lnTo>
                  <a:pt x="22" y="46"/>
                </a:lnTo>
                <a:lnTo>
                  <a:pt x="42" y="24"/>
                </a:lnTo>
                <a:lnTo>
                  <a:pt x="70" y="41"/>
                </a:lnTo>
                <a:lnTo>
                  <a:pt x="70" y="41"/>
                </a:lnTo>
                <a:lnTo>
                  <a:pt x="83" y="35"/>
                </a:lnTo>
                <a:lnTo>
                  <a:pt x="98" y="30"/>
                </a:lnTo>
                <a:lnTo>
                  <a:pt x="107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943"/>
            <a:endParaRPr lang="nl-NL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821" name="Freeform 9"/>
          <p:cNvSpPr>
            <a:spLocks noEditPoints="1"/>
          </p:cNvSpPr>
          <p:nvPr/>
        </p:nvSpPr>
        <p:spPr bwMode="auto">
          <a:xfrm>
            <a:off x="10009384" y="1500439"/>
            <a:ext cx="463309" cy="460135"/>
          </a:xfrm>
          <a:custGeom>
            <a:avLst/>
            <a:gdLst>
              <a:gd name="T0" fmla="*/ 150 w 292"/>
              <a:gd name="T1" fmla="*/ 104 h 290"/>
              <a:gd name="T2" fmla="*/ 135 w 292"/>
              <a:gd name="T3" fmla="*/ 111 h 290"/>
              <a:gd name="T4" fmla="*/ 118 w 292"/>
              <a:gd name="T5" fmla="*/ 117 h 290"/>
              <a:gd name="T6" fmla="*/ 113 w 292"/>
              <a:gd name="T7" fmla="*/ 133 h 290"/>
              <a:gd name="T8" fmla="*/ 107 w 292"/>
              <a:gd name="T9" fmla="*/ 150 h 290"/>
              <a:gd name="T10" fmla="*/ 118 w 292"/>
              <a:gd name="T11" fmla="*/ 163 h 290"/>
              <a:gd name="T12" fmla="*/ 129 w 292"/>
              <a:gd name="T13" fmla="*/ 178 h 290"/>
              <a:gd name="T14" fmla="*/ 146 w 292"/>
              <a:gd name="T15" fmla="*/ 178 h 290"/>
              <a:gd name="T16" fmla="*/ 161 w 292"/>
              <a:gd name="T17" fmla="*/ 181 h 290"/>
              <a:gd name="T18" fmla="*/ 174 w 292"/>
              <a:gd name="T19" fmla="*/ 167 h 290"/>
              <a:gd name="T20" fmla="*/ 185 w 292"/>
              <a:gd name="T21" fmla="*/ 157 h 290"/>
              <a:gd name="T22" fmla="*/ 183 w 292"/>
              <a:gd name="T23" fmla="*/ 139 h 290"/>
              <a:gd name="T24" fmla="*/ 181 w 292"/>
              <a:gd name="T25" fmla="*/ 122 h 290"/>
              <a:gd name="T26" fmla="*/ 166 w 292"/>
              <a:gd name="T27" fmla="*/ 113 h 290"/>
              <a:gd name="T28" fmla="*/ 150 w 292"/>
              <a:gd name="T29" fmla="*/ 104 h 290"/>
              <a:gd name="T30" fmla="*/ 139 w 292"/>
              <a:gd name="T31" fmla="*/ 0 h 290"/>
              <a:gd name="T32" fmla="*/ 179 w 292"/>
              <a:gd name="T33" fmla="*/ 4 h 290"/>
              <a:gd name="T34" fmla="*/ 183 w 292"/>
              <a:gd name="T35" fmla="*/ 43 h 290"/>
              <a:gd name="T36" fmla="*/ 203 w 292"/>
              <a:gd name="T37" fmla="*/ 52 h 290"/>
              <a:gd name="T38" fmla="*/ 220 w 292"/>
              <a:gd name="T39" fmla="*/ 65 h 290"/>
              <a:gd name="T40" fmla="*/ 257 w 292"/>
              <a:gd name="T41" fmla="*/ 50 h 290"/>
              <a:gd name="T42" fmla="*/ 279 w 292"/>
              <a:gd name="T43" fmla="*/ 80 h 290"/>
              <a:gd name="T44" fmla="*/ 251 w 292"/>
              <a:gd name="T45" fmla="*/ 111 h 290"/>
              <a:gd name="T46" fmla="*/ 255 w 292"/>
              <a:gd name="T47" fmla="*/ 130 h 290"/>
              <a:gd name="T48" fmla="*/ 257 w 292"/>
              <a:gd name="T49" fmla="*/ 152 h 290"/>
              <a:gd name="T50" fmla="*/ 257 w 292"/>
              <a:gd name="T51" fmla="*/ 152 h 290"/>
              <a:gd name="T52" fmla="*/ 292 w 292"/>
              <a:gd name="T53" fmla="*/ 172 h 290"/>
              <a:gd name="T54" fmla="*/ 281 w 292"/>
              <a:gd name="T55" fmla="*/ 209 h 290"/>
              <a:gd name="T56" fmla="*/ 240 w 292"/>
              <a:gd name="T57" fmla="*/ 205 h 290"/>
              <a:gd name="T58" fmla="*/ 240 w 292"/>
              <a:gd name="T59" fmla="*/ 205 h 290"/>
              <a:gd name="T60" fmla="*/ 231 w 292"/>
              <a:gd name="T61" fmla="*/ 215 h 290"/>
              <a:gd name="T62" fmla="*/ 222 w 292"/>
              <a:gd name="T63" fmla="*/ 226 h 290"/>
              <a:gd name="T64" fmla="*/ 211 w 292"/>
              <a:gd name="T65" fmla="*/ 235 h 290"/>
              <a:gd name="T66" fmla="*/ 218 w 292"/>
              <a:gd name="T67" fmla="*/ 276 h 290"/>
              <a:gd name="T68" fmla="*/ 183 w 292"/>
              <a:gd name="T69" fmla="*/ 290 h 290"/>
              <a:gd name="T70" fmla="*/ 159 w 292"/>
              <a:gd name="T71" fmla="*/ 255 h 290"/>
              <a:gd name="T72" fmla="*/ 159 w 292"/>
              <a:gd name="T73" fmla="*/ 255 h 290"/>
              <a:gd name="T74" fmla="*/ 150 w 292"/>
              <a:gd name="T75" fmla="*/ 257 h 290"/>
              <a:gd name="T76" fmla="*/ 139 w 292"/>
              <a:gd name="T77" fmla="*/ 257 h 290"/>
              <a:gd name="T78" fmla="*/ 129 w 292"/>
              <a:gd name="T79" fmla="*/ 255 h 290"/>
              <a:gd name="T80" fmla="*/ 118 w 292"/>
              <a:gd name="T81" fmla="*/ 252 h 290"/>
              <a:gd name="T82" fmla="*/ 91 w 292"/>
              <a:gd name="T83" fmla="*/ 283 h 290"/>
              <a:gd name="T84" fmla="*/ 57 w 292"/>
              <a:gd name="T85" fmla="*/ 263 h 290"/>
              <a:gd name="T86" fmla="*/ 70 w 292"/>
              <a:gd name="T87" fmla="*/ 224 h 290"/>
              <a:gd name="T88" fmla="*/ 61 w 292"/>
              <a:gd name="T89" fmla="*/ 213 h 290"/>
              <a:gd name="T90" fmla="*/ 54 w 292"/>
              <a:gd name="T91" fmla="*/ 202 h 290"/>
              <a:gd name="T92" fmla="*/ 48 w 292"/>
              <a:gd name="T93" fmla="*/ 189 h 290"/>
              <a:gd name="T94" fmla="*/ 48 w 292"/>
              <a:gd name="T95" fmla="*/ 189 h 290"/>
              <a:gd name="T96" fmla="*/ 6 w 292"/>
              <a:gd name="T97" fmla="*/ 187 h 290"/>
              <a:gd name="T98" fmla="*/ 0 w 292"/>
              <a:gd name="T99" fmla="*/ 150 h 290"/>
              <a:gd name="T100" fmla="*/ 39 w 292"/>
              <a:gd name="T101" fmla="*/ 135 h 290"/>
              <a:gd name="T102" fmla="*/ 44 w 292"/>
              <a:gd name="T103" fmla="*/ 115 h 290"/>
              <a:gd name="T104" fmla="*/ 52 w 292"/>
              <a:gd name="T105" fmla="*/ 95 h 290"/>
              <a:gd name="T106" fmla="*/ 28 w 292"/>
              <a:gd name="T107" fmla="*/ 63 h 290"/>
              <a:gd name="T108" fmla="*/ 54 w 292"/>
              <a:gd name="T109" fmla="*/ 34 h 290"/>
              <a:gd name="T110" fmla="*/ 89 w 292"/>
              <a:gd name="T111" fmla="*/ 54 h 290"/>
              <a:gd name="T112" fmla="*/ 107 w 292"/>
              <a:gd name="T113" fmla="*/ 45 h 290"/>
              <a:gd name="T114" fmla="*/ 129 w 292"/>
              <a:gd name="T115" fmla="*/ 39 h 290"/>
              <a:gd name="T116" fmla="*/ 129 w 292"/>
              <a:gd name="T117" fmla="*/ 39 h 290"/>
              <a:gd name="T118" fmla="*/ 139 w 292"/>
              <a:gd name="T119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2" h="290">
                <a:moveTo>
                  <a:pt x="150" y="104"/>
                </a:moveTo>
                <a:lnTo>
                  <a:pt x="135" y="111"/>
                </a:lnTo>
                <a:lnTo>
                  <a:pt x="118" y="117"/>
                </a:lnTo>
                <a:lnTo>
                  <a:pt x="113" y="133"/>
                </a:lnTo>
                <a:lnTo>
                  <a:pt x="107" y="150"/>
                </a:lnTo>
                <a:lnTo>
                  <a:pt x="118" y="163"/>
                </a:lnTo>
                <a:lnTo>
                  <a:pt x="129" y="178"/>
                </a:lnTo>
                <a:lnTo>
                  <a:pt x="146" y="178"/>
                </a:lnTo>
                <a:lnTo>
                  <a:pt x="161" y="181"/>
                </a:lnTo>
                <a:lnTo>
                  <a:pt x="174" y="167"/>
                </a:lnTo>
                <a:lnTo>
                  <a:pt x="185" y="157"/>
                </a:lnTo>
                <a:lnTo>
                  <a:pt x="183" y="139"/>
                </a:lnTo>
                <a:lnTo>
                  <a:pt x="181" y="122"/>
                </a:lnTo>
                <a:lnTo>
                  <a:pt x="166" y="113"/>
                </a:lnTo>
                <a:lnTo>
                  <a:pt x="150" y="104"/>
                </a:lnTo>
                <a:close/>
                <a:moveTo>
                  <a:pt x="139" y="0"/>
                </a:moveTo>
                <a:lnTo>
                  <a:pt x="179" y="4"/>
                </a:lnTo>
                <a:lnTo>
                  <a:pt x="183" y="43"/>
                </a:lnTo>
                <a:lnTo>
                  <a:pt x="203" y="52"/>
                </a:lnTo>
                <a:lnTo>
                  <a:pt x="220" y="65"/>
                </a:lnTo>
                <a:lnTo>
                  <a:pt x="257" y="50"/>
                </a:lnTo>
                <a:lnTo>
                  <a:pt x="279" y="80"/>
                </a:lnTo>
                <a:lnTo>
                  <a:pt x="251" y="111"/>
                </a:lnTo>
                <a:lnTo>
                  <a:pt x="255" y="130"/>
                </a:lnTo>
                <a:lnTo>
                  <a:pt x="257" y="152"/>
                </a:lnTo>
                <a:lnTo>
                  <a:pt x="257" y="152"/>
                </a:lnTo>
                <a:lnTo>
                  <a:pt x="292" y="172"/>
                </a:lnTo>
                <a:lnTo>
                  <a:pt x="281" y="209"/>
                </a:lnTo>
                <a:lnTo>
                  <a:pt x="240" y="205"/>
                </a:lnTo>
                <a:lnTo>
                  <a:pt x="240" y="205"/>
                </a:lnTo>
                <a:lnTo>
                  <a:pt x="231" y="215"/>
                </a:lnTo>
                <a:lnTo>
                  <a:pt x="222" y="226"/>
                </a:lnTo>
                <a:lnTo>
                  <a:pt x="211" y="235"/>
                </a:lnTo>
                <a:lnTo>
                  <a:pt x="218" y="276"/>
                </a:lnTo>
                <a:lnTo>
                  <a:pt x="183" y="290"/>
                </a:lnTo>
                <a:lnTo>
                  <a:pt x="159" y="255"/>
                </a:lnTo>
                <a:lnTo>
                  <a:pt x="159" y="255"/>
                </a:lnTo>
                <a:lnTo>
                  <a:pt x="150" y="257"/>
                </a:lnTo>
                <a:lnTo>
                  <a:pt x="139" y="257"/>
                </a:lnTo>
                <a:lnTo>
                  <a:pt x="129" y="255"/>
                </a:lnTo>
                <a:lnTo>
                  <a:pt x="118" y="252"/>
                </a:lnTo>
                <a:lnTo>
                  <a:pt x="91" y="283"/>
                </a:lnTo>
                <a:lnTo>
                  <a:pt x="57" y="263"/>
                </a:lnTo>
                <a:lnTo>
                  <a:pt x="70" y="224"/>
                </a:lnTo>
                <a:lnTo>
                  <a:pt x="61" y="213"/>
                </a:lnTo>
                <a:lnTo>
                  <a:pt x="54" y="202"/>
                </a:lnTo>
                <a:lnTo>
                  <a:pt x="48" y="189"/>
                </a:lnTo>
                <a:lnTo>
                  <a:pt x="48" y="189"/>
                </a:lnTo>
                <a:lnTo>
                  <a:pt x="6" y="187"/>
                </a:lnTo>
                <a:lnTo>
                  <a:pt x="0" y="150"/>
                </a:lnTo>
                <a:lnTo>
                  <a:pt x="39" y="135"/>
                </a:lnTo>
                <a:lnTo>
                  <a:pt x="44" y="115"/>
                </a:lnTo>
                <a:lnTo>
                  <a:pt x="52" y="95"/>
                </a:lnTo>
                <a:lnTo>
                  <a:pt x="28" y="63"/>
                </a:lnTo>
                <a:lnTo>
                  <a:pt x="54" y="34"/>
                </a:lnTo>
                <a:lnTo>
                  <a:pt x="89" y="54"/>
                </a:lnTo>
                <a:lnTo>
                  <a:pt x="107" y="45"/>
                </a:lnTo>
                <a:lnTo>
                  <a:pt x="129" y="39"/>
                </a:lnTo>
                <a:lnTo>
                  <a:pt x="129" y="39"/>
                </a:lnTo>
                <a:lnTo>
                  <a:pt x="13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defTabSz="913943"/>
            <a:endParaRPr lang="nl-NL" sz="1799">
              <a:solidFill>
                <a:prstClr val="black"/>
              </a:solidFill>
              <a:latin typeface="Verdana"/>
            </a:endParaRPr>
          </a:p>
        </p:txBody>
      </p:sp>
      <p:sp>
        <p:nvSpPr>
          <p:cNvPr id="822" name="Ovaal 821"/>
          <p:cNvSpPr/>
          <p:nvPr/>
        </p:nvSpPr>
        <p:spPr>
          <a:xfrm>
            <a:off x="7107090" y="3797015"/>
            <a:ext cx="756256" cy="75625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>
              <a:spcBef>
                <a:spcPts val="350"/>
              </a:spcBef>
              <a:spcAft>
                <a:spcPts val="350"/>
              </a:spcAft>
            </a:pPr>
            <a:endParaRPr lang="nl-NL" sz="1599" dirty="0" err="1">
              <a:solidFill>
                <a:srgbClr val="404040"/>
              </a:solidFill>
              <a:latin typeface="Verdana"/>
            </a:endParaRPr>
          </a:p>
        </p:txBody>
      </p:sp>
      <p:grpSp>
        <p:nvGrpSpPr>
          <p:cNvPr id="824" name="Groep 823"/>
          <p:cNvGrpSpPr/>
          <p:nvPr/>
        </p:nvGrpSpPr>
        <p:grpSpPr>
          <a:xfrm>
            <a:off x="7347218" y="3959764"/>
            <a:ext cx="276832" cy="455563"/>
            <a:chOff x="21359813" y="1719263"/>
            <a:chExt cx="654050" cy="1076325"/>
          </a:xfrm>
        </p:grpSpPr>
        <p:sp>
          <p:nvSpPr>
            <p:cNvPr id="825" name="Freeform 260"/>
            <p:cNvSpPr>
              <a:spLocks noEditPoints="1"/>
            </p:cNvSpPr>
            <p:nvPr/>
          </p:nvSpPr>
          <p:spPr bwMode="auto">
            <a:xfrm>
              <a:off x="21359813" y="1719263"/>
              <a:ext cx="654050" cy="765175"/>
            </a:xfrm>
            <a:custGeom>
              <a:avLst/>
              <a:gdLst>
                <a:gd name="T0" fmla="*/ 168 w 412"/>
                <a:gd name="T1" fmla="*/ 24 h 482"/>
                <a:gd name="T2" fmla="*/ 104 w 412"/>
                <a:gd name="T3" fmla="*/ 48 h 482"/>
                <a:gd name="T4" fmla="*/ 50 w 412"/>
                <a:gd name="T5" fmla="*/ 98 h 482"/>
                <a:gd name="T6" fmla="*/ 24 w 412"/>
                <a:gd name="T7" fmla="*/ 161 h 482"/>
                <a:gd name="T8" fmla="*/ 26 w 412"/>
                <a:gd name="T9" fmla="*/ 247 h 482"/>
                <a:gd name="T10" fmla="*/ 54 w 412"/>
                <a:gd name="T11" fmla="*/ 305 h 482"/>
                <a:gd name="T12" fmla="*/ 89 w 412"/>
                <a:gd name="T13" fmla="*/ 360 h 482"/>
                <a:gd name="T14" fmla="*/ 122 w 412"/>
                <a:gd name="T15" fmla="*/ 432 h 482"/>
                <a:gd name="T16" fmla="*/ 287 w 412"/>
                <a:gd name="T17" fmla="*/ 462 h 482"/>
                <a:gd name="T18" fmla="*/ 303 w 412"/>
                <a:gd name="T19" fmla="*/ 393 h 482"/>
                <a:gd name="T20" fmla="*/ 340 w 412"/>
                <a:gd name="T21" fmla="*/ 334 h 482"/>
                <a:gd name="T22" fmla="*/ 377 w 412"/>
                <a:gd name="T23" fmla="*/ 275 h 482"/>
                <a:gd name="T24" fmla="*/ 390 w 412"/>
                <a:gd name="T25" fmla="*/ 203 h 482"/>
                <a:gd name="T26" fmla="*/ 377 w 412"/>
                <a:gd name="T27" fmla="*/ 133 h 482"/>
                <a:gd name="T28" fmla="*/ 338 w 412"/>
                <a:gd name="T29" fmla="*/ 72 h 482"/>
                <a:gd name="T30" fmla="*/ 279 w 412"/>
                <a:gd name="T31" fmla="*/ 31 h 482"/>
                <a:gd name="T32" fmla="*/ 207 w 412"/>
                <a:gd name="T33" fmla="*/ 22 h 482"/>
                <a:gd name="T34" fmla="*/ 248 w 412"/>
                <a:gd name="T35" fmla="*/ 4 h 482"/>
                <a:gd name="T36" fmla="*/ 292 w 412"/>
                <a:gd name="T37" fmla="*/ 15 h 482"/>
                <a:gd name="T38" fmla="*/ 353 w 412"/>
                <a:gd name="T39" fmla="*/ 55 h 482"/>
                <a:gd name="T40" fmla="*/ 392 w 412"/>
                <a:gd name="T41" fmla="*/ 118 h 482"/>
                <a:gd name="T42" fmla="*/ 407 w 412"/>
                <a:gd name="T43" fmla="*/ 161 h 482"/>
                <a:gd name="T44" fmla="*/ 405 w 412"/>
                <a:gd name="T45" fmla="*/ 247 h 482"/>
                <a:gd name="T46" fmla="*/ 392 w 412"/>
                <a:gd name="T47" fmla="*/ 290 h 482"/>
                <a:gd name="T48" fmla="*/ 355 w 412"/>
                <a:gd name="T49" fmla="*/ 351 h 482"/>
                <a:gd name="T50" fmla="*/ 318 w 412"/>
                <a:gd name="T51" fmla="*/ 408 h 482"/>
                <a:gd name="T52" fmla="*/ 305 w 412"/>
                <a:gd name="T53" fmla="*/ 471 h 482"/>
                <a:gd name="T54" fmla="*/ 104 w 412"/>
                <a:gd name="T55" fmla="*/ 482 h 482"/>
                <a:gd name="T56" fmla="*/ 100 w 412"/>
                <a:gd name="T57" fmla="*/ 432 h 482"/>
                <a:gd name="T58" fmla="*/ 74 w 412"/>
                <a:gd name="T59" fmla="*/ 377 h 482"/>
                <a:gd name="T60" fmla="*/ 39 w 412"/>
                <a:gd name="T61" fmla="*/ 321 h 482"/>
                <a:gd name="T62" fmla="*/ 15 w 412"/>
                <a:gd name="T63" fmla="*/ 281 h 482"/>
                <a:gd name="T64" fmla="*/ 0 w 412"/>
                <a:gd name="T65" fmla="*/ 203 h 482"/>
                <a:gd name="T66" fmla="*/ 15 w 412"/>
                <a:gd name="T67" fmla="*/ 124 h 482"/>
                <a:gd name="T68" fmla="*/ 35 w 412"/>
                <a:gd name="T69" fmla="*/ 83 h 482"/>
                <a:gd name="T70" fmla="*/ 89 w 412"/>
                <a:gd name="T71" fmla="*/ 31 h 482"/>
                <a:gd name="T72" fmla="*/ 131 w 412"/>
                <a:gd name="T73" fmla="*/ 15 h 482"/>
                <a:gd name="T74" fmla="*/ 207 w 412"/>
                <a:gd name="T75" fmla="*/ 0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12" h="482">
                  <a:moveTo>
                    <a:pt x="207" y="22"/>
                  </a:moveTo>
                  <a:lnTo>
                    <a:pt x="168" y="24"/>
                  </a:lnTo>
                  <a:lnTo>
                    <a:pt x="135" y="31"/>
                  </a:lnTo>
                  <a:lnTo>
                    <a:pt x="104" y="48"/>
                  </a:lnTo>
                  <a:lnTo>
                    <a:pt x="74" y="72"/>
                  </a:lnTo>
                  <a:lnTo>
                    <a:pt x="50" y="98"/>
                  </a:lnTo>
                  <a:lnTo>
                    <a:pt x="35" y="133"/>
                  </a:lnTo>
                  <a:lnTo>
                    <a:pt x="24" y="161"/>
                  </a:lnTo>
                  <a:lnTo>
                    <a:pt x="22" y="203"/>
                  </a:lnTo>
                  <a:lnTo>
                    <a:pt x="26" y="247"/>
                  </a:lnTo>
                  <a:lnTo>
                    <a:pt x="35" y="275"/>
                  </a:lnTo>
                  <a:lnTo>
                    <a:pt x="54" y="305"/>
                  </a:lnTo>
                  <a:lnTo>
                    <a:pt x="72" y="334"/>
                  </a:lnTo>
                  <a:lnTo>
                    <a:pt x="89" y="360"/>
                  </a:lnTo>
                  <a:lnTo>
                    <a:pt x="109" y="393"/>
                  </a:lnTo>
                  <a:lnTo>
                    <a:pt x="122" y="432"/>
                  </a:lnTo>
                  <a:lnTo>
                    <a:pt x="124" y="462"/>
                  </a:lnTo>
                  <a:lnTo>
                    <a:pt x="287" y="462"/>
                  </a:lnTo>
                  <a:lnTo>
                    <a:pt x="290" y="432"/>
                  </a:lnTo>
                  <a:lnTo>
                    <a:pt x="303" y="393"/>
                  </a:lnTo>
                  <a:lnTo>
                    <a:pt x="322" y="360"/>
                  </a:lnTo>
                  <a:lnTo>
                    <a:pt x="340" y="334"/>
                  </a:lnTo>
                  <a:lnTo>
                    <a:pt x="357" y="305"/>
                  </a:lnTo>
                  <a:lnTo>
                    <a:pt x="377" y="275"/>
                  </a:lnTo>
                  <a:lnTo>
                    <a:pt x="385" y="247"/>
                  </a:lnTo>
                  <a:lnTo>
                    <a:pt x="390" y="203"/>
                  </a:lnTo>
                  <a:lnTo>
                    <a:pt x="388" y="161"/>
                  </a:lnTo>
                  <a:lnTo>
                    <a:pt x="377" y="133"/>
                  </a:lnTo>
                  <a:lnTo>
                    <a:pt x="362" y="98"/>
                  </a:lnTo>
                  <a:lnTo>
                    <a:pt x="338" y="72"/>
                  </a:lnTo>
                  <a:lnTo>
                    <a:pt x="307" y="48"/>
                  </a:lnTo>
                  <a:lnTo>
                    <a:pt x="279" y="31"/>
                  </a:lnTo>
                  <a:lnTo>
                    <a:pt x="248" y="24"/>
                  </a:lnTo>
                  <a:lnTo>
                    <a:pt x="207" y="22"/>
                  </a:lnTo>
                  <a:close/>
                  <a:moveTo>
                    <a:pt x="207" y="0"/>
                  </a:moveTo>
                  <a:lnTo>
                    <a:pt x="248" y="4"/>
                  </a:lnTo>
                  <a:lnTo>
                    <a:pt x="283" y="15"/>
                  </a:lnTo>
                  <a:lnTo>
                    <a:pt x="292" y="15"/>
                  </a:lnTo>
                  <a:lnTo>
                    <a:pt x="322" y="31"/>
                  </a:lnTo>
                  <a:lnTo>
                    <a:pt x="353" y="55"/>
                  </a:lnTo>
                  <a:lnTo>
                    <a:pt x="377" y="83"/>
                  </a:lnTo>
                  <a:lnTo>
                    <a:pt x="392" y="118"/>
                  </a:lnTo>
                  <a:lnTo>
                    <a:pt x="396" y="124"/>
                  </a:lnTo>
                  <a:lnTo>
                    <a:pt x="407" y="161"/>
                  </a:lnTo>
                  <a:lnTo>
                    <a:pt x="412" y="203"/>
                  </a:lnTo>
                  <a:lnTo>
                    <a:pt x="405" y="247"/>
                  </a:lnTo>
                  <a:lnTo>
                    <a:pt x="396" y="281"/>
                  </a:lnTo>
                  <a:lnTo>
                    <a:pt x="392" y="290"/>
                  </a:lnTo>
                  <a:lnTo>
                    <a:pt x="372" y="321"/>
                  </a:lnTo>
                  <a:lnTo>
                    <a:pt x="355" y="351"/>
                  </a:lnTo>
                  <a:lnTo>
                    <a:pt x="338" y="377"/>
                  </a:lnTo>
                  <a:lnTo>
                    <a:pt x="318" y="408"/>
                  </a:lnTo>
                  <a:lnTo>
                    <a:pt x="311" y="432"/>
                  </a:lnTo>
                  <a:lnTo>
                    <a:pt x="305" y="471"/>
                  </a:lnTo>
                  <a:lnTo>
                    <a:pt x="305" y="482"/>
                  </a:lnTo>
                  <a:lnTo>
                    <a:pt x="104" y="482"/>
                  </a:lnTo>
                  <a:lnTo>
                    <a:pt x="104" y="471"/>
                  </a:lnTo>
                  <a:lnTo>
                    <a:pt x="100" y="432"/>
                  </a:lnTo>
                  <a:lnTo>
                    <a:pt x="93" y="408"/>
                  </a:lnTo>
                  <a:lnTo>
                    <a:pt x="74" y="377"/>
                  </a:lnTo>
                  <a:lnTo>
                    <a:pt x="54" y="351"/>
                  </a:lnTo>
                  <a:lnTo>
                    <a:pt x="39" y="321"/>
                  </a:lnTo>
                  <a:lnTo>
                    <a:pt x="19" y="290"/>
                  </a:lnTo>
                  <a:lnTo>
                    <a:pt x="15" y="281"/>
                  </a:lnTo>
                  <a:lnTo>
                    <a:pt x="4" y="247"/>
                  </a:lnTo>
                  <a:lnTo>
                    <a:pt x="0" y="203"/>
                  </a:lnTo>
                  <a:lnTo>
                    <a:pt x="4" y="161"/>
                  </a:lnTo>
                  <a:lnTo>
                    <a:pt x="15" y="124"/>
                  </a:lnTo>
                  <a:lnTo>
                    <a:pt x="19" y="118"/>
                  </a:lnTo>
                  <a:lnTo>
                    <a:pt x="35" y="83"/>
                  </a:lnTo>
                  <a:lnTo>
                    <a:pt x="59" y="55"/>
                  </a:lnTo>
                  <a:lnTo>
                    <a:pt x="89" y="31"/>
                  </a:lnTo>
                  <a:lnTo>
                    <a:pt x="122" y="15"/>
                  </a:lnTo>
                  <a:lnTo>
                    <a:pt x="131" y="15"/>
                  </a:lnTo>
                  <a:lnTo>
                    <a:pt x="168" y="4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26" name="Freeform 261"/>
            <p:cNvSpPr>
              <a:spLocks noEditPoints="1"/>
            </p:cNvSpPr>
            <p:nvPr/>
          </p:nvSpPr>
          <p:spPr bwMode="auto">
            <a:xfrm>
              <a:off x="21532850" y="2622550"/>
              <a:ext cx="307975" cy="173038"/>
            </a:xfrm>
            <a:custGeom>
              <a:avLst/>
              <a:gdLst>
                <a:gd name="T0" fmla="*/ 24 w 194"/>
                <a:gd name="T1" fmla="*/ 20 h 109"/>
                <a:gd name="T2" fmla="*/ 24 w 194"/>
                <a:gd name="T3" fmla="*/ 26 h 109"/>
                <a:gd name="T4" fmla="*/ 26 w 194"/>
                <a:gd name="T5" fmla="*/ 35 h 109"/>
                <a:gd name="T6" fmla="*/ 35 w 194"/>
                <a:gd name="T7" fmla="*/ 50 h 109"/>
                <a:gd name="T8" fmla="*/ 45 w 194"/>
                <a:gd name="T9" fmla="*/ 63 h 109"/>
                <a:gd name="T10" fmla="*/ 54 w 194"/>
                <a:gd name="T11" fmla="*/ 74 h 109"/>
                <a:gd name="T12" fmla="*/ 72 w 194"/>
                <a:gd name="T13" fmla="*/ 81 h 109"/>
                <a:gd name="T14" fmla="*/ 80 w 194"/>
                <a:gd name="T15" fmla="*/ 85 h 109"/>
                <a:gd name="T16" fmla="*/ 96 w 194"/>
                <a:gd name="T17" fmla="*/ 85 h 109"/>
                <a:gd name="T18" fmla="*/ 113 w 194"/>
                <a:gd name="T19" fmla="*/ 85 h 109"/>
                <a:gd name="T20" fmla="*/ 122 w 194"/>
                <a:gd name="T21" fmla="*/ 81 h 109"/>
                <a:gd name="T22" fmla="*/ 135 w 194"/>
                <a:gd name="T23" fmla="*/ 74 h 109"/>
                <a:gd name="T24" fmla="*/ 148 w 194"/>
                <a:gd name="T25" fmla="*/ 63 h 109"/>
                <a:gd name="T26" fmla="*/ 159 w 194"/>
                <a:gd name="T27" fmla="*/ 50 h 109"/>
                <a:gd name="T28" fmla="*/ 168 w 194"/>
                <a:gd name="T29" fmla="*/ 35 h 109"/>
                <a:gd name="T30" fmla="*/ 170 w 194"/>
                <a:gd name="T31" fmla="*/ 26 h 109"/>
                <a:gd name="T32" fmla="*/ 170 w 194"/>
                <a:gd name="T33" fmla="*/ 20 h 109"/>
                <a:gd name="T34" fmla="*/ 24 w 194"/>
                <a:gd name="T35" fmla="*/ 20 h 109"/>
                <a:gd name="T36" fmla="*/ 0 w 194"/>
                <a:gd name="T37" fmla="*/ 0 h 109"/>
                <a:gd name="T38" fmla="*/ 194 w 194"/>
                <a:gd name="T39" fmla="*/ 0 h 109"/>
                <a:gd name="T40" fmla="*/ 194 w 194"/>
                <a:gd name="T41" fmla="*/ 11 h 109"/>
                <a:gd name="T42" fmla="*/ 189 w 194"/>
                <a:gd name="T43" fmla="*/ 26 h 109"/>
                <a:gd name="T44" fmla="*/ 183 w 194"/>
                <a:gd name="T45" fmla="*/ 50 h 109"/>
                <a:gd name="T46" fmla="*/ 174 w 194"/>
                <a:gd name="T47" fmla="*/ 66 h 109"/>
                <a:gd name="T48" fmla="*/ 163 w 194"/>
                <a:gd name="T49" fmla="*/ 79 h 109"/>
                <a:gd name="T50" fmla="*/ 150 w 194"/>
                <a:gd name="T51" fmla="*/ 90 h 109"/>
                <a:gd name="T52" fmla="*/ 139 w 194"/>
                <a:gd name="T53" fmla="*/ 98 h 109"/>
                <a:gd name="T54" fmla="*/ 113 w 194"/>
                <a:gd name="T55" fmla="*/ 105 h 109"/>
                <a:gd name="T56" fmla="*/ 96 w 194"/>
                <a:gd name="T57" fmla="*/ 109 h 109"/>
                <a:gd name="T58" fmla="*/ 80 w 194"/>
                <a:gd name="T59" fmla="*/ 105 h 109"/>
                <a:gd name="T60" fmla="*/ 54 w 194"/>
                <a:gd name="T61" fmla="*/ 98 h 109"/>
                <a:gd name="T62" fmla="*/ 39 w 194"/>
                <a:gd name="T63" fmla="*/ 90 h 109"/>
                <a:gd name="T64" fmla="*/ 30 w 194"/>
                <a:gd name="T65" fmla="*/ 79 h 109"/>
                <a:gd name="T66" fmla="*/ 19 w 194"/>
                <a:gd name="T67" fmla="*/ 66 h 109"/>
                <a:gd name="T68" fmla="*/ 11 w 194"/>
                <a:gd name="T69" fmla="*/ 50 h 109"/>
                <a:gd name="T70" fmla="*/ 2 w 194"/>
                <a:gd name="T71" fmla="*/ 26 h 109"/>
                <a:gd name="T72" fmla="*/ 0 w 194"/>
                <a:gd name="T73" fmla="*/ 11 h 109"/>
                <a:gd name="T74" fmla="*/ 0 w 194"/>
                <a:gd name="T7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4" h="109">
                  <a:moveTo>
                    <a:pt x="24" y="20"/>
                  </a:moveTo>
                  <a:lnTo>
                    <a:pt x="24" y="26"/>
                  </a:lnTo>
                  <a:lnTo>
                    <a:pt x="26" y="35"/>
                  </a:lnTo>
                  <a:lnTo>
                    <a:pt x="35" y="50"/>
                  </a:lnTo>
                  <a:lnTo>
                    <a:pt x="45" y="63"/>
                  </a:lnTo>
                  <a:lnTo>
                    <a:pt x="54" y="74"/>
                  </a:lnTo>
                  <a:lnTo>
                    <a:pt x="72" y="81"/>
                  </a:lnTo>
                  <a:lnTo>
                    <a:pt x="80" y="85"/>
                  </a:lnTo>
                  <a:lnTo>
                    <a:pt x="96" y="85"/>
                  </a:lnTo>
                  <a:lnTo>
                    <a:pt x="113" y="85"/>
                  </a:lnTo>
                  <a:lnTo>
                    <a:pt x="122" y="81"/>
                  </a:lnTo>
                  <a:lnTo>
                    <a:pt x="135" y="74"/>
                  </a:lnTo>
                  <a:lnTo>
                    <a:pt x="148" y="63"/>
                  </a:lnTo>
                  <a:lnTo>
                    <a:pt x="159" y="50"/>
                  </a:lnTo>
                  <a:lnTo>
                    <a:pt x="168" y="35"/>
                  </a:lnTo>
                  <a:lnTo>
                    <a:pt x="170" y="26"/>
                  </a:lnTo>
                  <a:lnTo>
                    <a:pt x="170" y="20"/>
                  </a:lnTo>
                  <a:lnTo>
                    <a:pt x="24" y="20"/>
                  </a:lnTo>
                  <a:close/>
                  <a:moveTo>
                    <a:pt x="0" y="0"/>
                  </a:moveTo>
                  <a:lnTo>
                    <a:pt x="194" y="0"/>
                  </a:lnTo>
                  <a:lnTo>
                    <a:pt x="194" y="11"/>
                  </a:lnTo>
                  <a:lnTo>
                    <a:pt x="189" y="26"/>
                  </a:lnTo>
                  <a:lnTo>
                    <a:pt x="183" y="50"/>
                  </a:lnTo>
                  <a:lnTo>
                    <a:pt x="174" y="66"/>
                  </a:lnTo>
                  <a:lnTo>
                    <a:pt x="163" y="79"/>
                  </a:lnTo>
                  <a:lnTo>
                    <a:pt x="150" y="90"/>
                  </a:lnTo>
                  <a:lnTo>
                    <a:pt x="139" y="98"/>
                  </a:lnTo>
                  <a:lnTo>
                    <a:pt x="113" y="105"/>
                  </a:lnTo>
                  <a:lnTo>
                    <a:pt x="96" y="109"/>
                  </a:lnTo>
                  <a:lnTo>
                    <a:pt x="80" y="105"/>
                  </a:lnTo>
                  <a:lnTo>
                    <a:pt x="54" y="98"/>
                  </a:lnTo>
                  <a:lnTo>
                    <a:pt x="39" y="90"/>
                  </a:lnTo>
                  <a:lnTo>
                    <a:pt x="30" y="79"/>
                  </a:lnTo>
                  <a:lnTo>
                    <a:pt x="19" y="66"/>
                  </a:lnTo>
                  <a:lnTo>
                    <a:pt x="11" y="50"/>
                  </a:lnTo>
                  <a:lnTo>
                    <a:pt x="2" y="26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27" name="Freeform 262"/>
            <p:cNvSpPr>
              <a:spLocks noEditPoints="1"/>
            </p:cNvSpPr>
            <p:nvPr/>
          </p:nvSpPr>
          <p:spPr bwMode="auto">
            <a:xfrm>
              <a:off x="21524913" y="2516188"/>
              <a:ext cx="319088" cy="85725"/>
            </a:xfrm>
            <a:custGeom>
              <a:avLst/>
              <a:gdLst>
                <a:gd name="T0" fmla="*/ 24 w 201"/>
                <a:gd name="T1" fmla="*/ 19 h 54"/>
                <a:gd name="T2" fmla="*/ 24 w 201"/>
                <a:gd name="T3" fmla="*/ 32 h 54"/>
                <a:gd name="T4" fmla="*/ 179 w 201"/>
                <a:gd name="T5" fmla="*/ 32 h 54"/>
                <a:gd name="T6" fmla="*/ 179 w 201"/>
                <a:gd name="T7" fmla="*/ 19 h 54"/>
                <a:gd name="T8" fmla="*/ 24 w 201"/>
                <a:gd name="T9" fmla="*/ 19 h 54"/>
                <a:gd name="T10" fmla="*/ 0 w 201"/>
                <a:gd name="T11" fmla="*/ 0 h 54"/>
                <a:gd name="T12" fmla="*/ 201 w 201"/>
                <a:gd name="T13" fmla="*/ 0 h 54"/>
                <a:gd name="T14" fmla="*/ 201 w 201"/>
                <a:gd name="T15" fmla="*/ 54 h 54"/>
                <a:gd name="T16" fmla="*/ 0 w 201"/>
                <a:gd name="T17" fmla="*/ 54 h 54"/>
                <a:gd name="T18" fmla="*/ 0 w 201"/>
                <a:gd name="T1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54">
                  <a:moveTo>
                    <a:pt x="24" y="19"/>
                  </a:moveTo>
                  <a:lnTo>
                    <a:pt x="24" y="32"/>
                  </a:lnTo>
                  <a:lnTo>
                    <a:pt x="179" y="32"/>
                  </a:lnTo>
                  <a:lnTo>
                    <a:pt x="179" y="19"/>
                  </a:lnTo>
                  <a:lnTo>
                    <a:pt x="24" y="19"/>
                  </a:lnTo>
                  <a:close/>
                  <a:moveTo>
                    <a:pt x="0" y="0"/>
                  </a:moveTo>
                  <a:lnTo>
                    <a:pt x="201" y="0"/>
                  </a:lnTo>
                  <a:lnTo>
                    <a:pt x="201" y="54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sp>
        <p:nvSpPr>
          <p:cNvPr id="828" name="Rechthoek 827"/>
          <p:cNvSpPr/>
          <p:nvPr/>
        </p:nvSpPr>
        <p:spPr>
          <a:xfrm>
            <a:off x="7841746" y="3912050"/>
            <a:ext cx="3474076" cy="51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943"/>
            <a:r>
              <a:rPr lang="nl-NL" sz="2999" b="1" dirty="0" smtClean="0">
                <a:solidFill>
                  <a:prstClr val="white"/>
                </a:solidFill>
                <a:latin typeface="Verdana"/>
              </a:rPr>
              <a:t>Ontwikkeling</a:t>
            </a:r>
            <a:endParaRPr lang="nl-NL" sz="2999" b="1" cap="all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29" name="Ovaal 828"/>
          <p:cNvSpPr/>
          <p:nvPr/>
        </p:nvSpPr>
        <p:spPr>
          <a:xfrm>
            <a:off x="4269038" y="3243850"/>
            <a:ext cx="756256" cy="75625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>
              <a:spcBef>
                <a:spcPts val="350"/>
              </a:spcBef>
              <a:spcAft>
                <a:spcPts val="350"/>
              </a:spcAft>
            </a:pPr>
            <a:endParaRPr lang="nl-NL" sz="1599" dirty="0" err="1">
              <a:solidFill>
                <a:srgbClr val="404040"/>
              </a:solidFill>
              <a:latin typeface="Verdana"/>
            </a:endParaRPr>
          </a:p>
        </p:txBody>
      </p:sp>
      <p:sp>
        <p:nvSpPr>
          <p:cNvPr id="834" name="Rechthoek 833"/>
          <p:cNvSpPr/>
          <p:nvPr/>
        </p:nvSpPr>
        <p:spPr>
          <a:xfrm>
            <a:off x="1671349" y="3936101"/>
            <a:ext cx="3474076" cy="51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defTabSz="913943"/>
            <a:r>
              <a:rPr lang="nl-NL" sz="2399" b="1" cap="all" dirty="0" smtClean="0">
                <a:solidFill>
                  <a:srgbClr val="404040"/>
                </a:solidFill>
                <a:latin typeface="Verdana"/>
              </a:rPr>
              <a:t>Bouw</a:t>
            </a:r>
            <a:endParaRPr lang="nl-NL" sz="2399" b="1" cap="all" dirty="0">
              <a:solidFill>
                <a:srgbClr val="404040"/>
              </a:solidFill>
              <a:latin typeface="Verdana"/>
            </a:endParaRPr>
          </a:p>
        </p:txBody>
      </p:sp>
      <p:grpSp>
        <p:nvGrpSpPr>
          <p:cNvPr id="836" name="Groep 835"/>
          <p:cNvGrpSpPr/>
          <p:nvPr/>
        </p:nvGrpSpPr>
        <p:grpSpPr>
          <a:xfrm>
            <a:off x="4398653" y="3418289"/>
            <a:ext cx="491181" cy="400591"/>
            <a:chOff x="22158325" y="1743075"/>
            <a:chExt cx="1325563" cy="1081088"/>
          </a:xfrm>
          <a:solidFill>
            <a:schemeClr val="accent4"/>
          </a:solidFill>
        </p:grpSpPr>
        <p:sp>
          <p:nvSpPr>
            <p:cNvPr id="837" name="Freeform 256"/>
            <p:cNvSpPr>
              <a:spLocks noEditPoints="1"/>
            </p:cNvSpPr>
            <p:nvPr/>
          </p:nvSpPr>
          <p:spPr bwMode="auto">
            <a:xfrm>
              <a:off x="22158325" y="2259013"/>
              <a:ext cx="889000" cy="565150"/>
            </a:xfrm>
            <a:custGeom>
              <a:avLst/>
              <a:gdLst>
                <a:gd name="T0" fmla="*/ 288 w 560"/>
                <a:gd name="T1" fmla="*/ 33 h 356"/>
                <a:gd name="T2" fmla="*/ 264 w 560"/>
                <a:gd name="T3" fmla="*/ 55 h 356"/>
                <a:gd name="T4" fmla="*/ 229 w 560"/>
                <a:gd name="T5" fmla="*/ 85 h 356"/>
                <a:gd name="T6" fmla="*/ 144 w 560"/>
                <a:gd name="T7" fmla="*/ 159 h 356"/>
                <a:gd name="T8" fmla="*/ 87 w 560"/>
                <a:gd name="T9" fmla="*/ 212 h 356"/>
                <a:gd name="T10" fmla="*/ 59 w 560"/>
                <a:gd name="T11" fmla="*/ 236 h 356"/>
                <a:gd name="T12" fmla="*/ 35 w 560"/>
                <a:gd name="T13" fmla="*/ 264 h 356"/>
                <a:gd name="T14" fmla="*/ 24 w 560"/>
                <a:gd name="T15" fmla="*/ 286 h 356"/>
                <a:gd name="T16" fmla="*/ 26 w 560"/>
                <a:gd name="T17" fmla="*/ 308 h 356"/>
                <a:gd name="T18" fmla="*/ 42 w 560"/>
                <a:gd name="T19" fmla="*/ 321 h 356"/>
                <a:gd name="T20" fmla="*/ 55 w 560"/>
                <a:gd name="T21" fmla="*/ 327 h 356"/>
                <a:gd name="T22" fmla="*/ 89 w 560"/>
                <a:gd name="T23" fmla="*/ 332 h 356"/>
                <a:gd name="T24" fmla="*/ 192 w 560"/>
                <a:gd name="T25" fmla="*/ 314 h 356"/>
                <a:gd name="T26" fmla="*/ 255 w 560"/>
                <a:gd name="T27" fmla="*/ 299 h 356"/>
                <a:gd name="T28" fmla="*/ 390 w 560"/>
                <a:gd name="T29" fmla="*/ 264 h 356"/>
                <a:gd name="T30" fmla="*/ 449 w 560"/>
                <a:gd name="T31" fmla="*/ 251 h 356"/>
                <a:gd name="T32" fmla="*/ 497 w 560"/>
                <a:gd name="T33" fmla="*/ 236 h 356"/>
                <a:gd name="T34" fmla="*/ 527 w 560"/>
                <a:gd name="T35" fmla="*/ 231 h 356"/>
                <a:gd name="T36" fmla="*/ 292 w 560"/>
                <a:gd name="T37" fmla="*/ 26 h 356"/>
                <a:gd name="T38" fmla="*/ 292 w 560"/>
                <a:gd name="T39" fmla="*/ 5 h 356"/>
                <a:gd name="T40" fmla="*/ 462 w 560"/>
                <a:gd name="T41" fmla="*/ 59 h 356"/>
                <a:gd name="T42" fmla="*/ 554 w 560"/>
                <a:gd name="T43" fmla="*/ 231 h 356"/>
                <a:gd name="T44" fmla="*/ 547 w 560"/>
                <a:gd name="T45" fmla="*/ 249 h 356"/>
                <a:gd name="T46" fmla="*/ 532 w 560"/>
                <a:gd name="T47" fmla="*/ 253 h 356"/>
                <a:gd name="T48" fmla="*/ 497 w 560"/>
                <a:gd name="T49" fmla="*/ 262 h 356"/>
                <a:gd name="T50" fmla="*/ 449 w 560"/>
                <a:gd name="T51" fmla="*/ 273 h 356"/>
                <a:gd name="T52" fmla="*/ 390 w 560"/>
                <a:gd name="T53" fmla="*/ 290 h 356"/>
                <a:gd name="T54" fmla="*/ 255 w 560"/>
                <a:gd name="T55" fmla="*/ 323 h 356"/>
                <a:gd name="T56" fmla="*/ 192 w 560"/>
                <a:gd name="T57" fmla="*/ 338 h 356"/>
                <a:gd name="T58" fmla="*/ 140 w 560"/>
                <a:gd name="T59" fmla="*/ 349 h 356"/>
                <a:gd name="T60" fmla="*/ 89 w 560"/>
                <a:gd name="T61" fmla="*/ 356 h 356"/>
                <a:gd name="T62" fmla="*/ 55 w 560"/>
                <a:gd name="T63" fmla="*/ 351 h 356"/>
                <a:gd name="T64" fmla="*/ 33 w 560"/>
                <a:gd name="T65" fmla="*/ 345 h 356"/>
                <a:gd name="T66" fmla="*/ 9 w 560"/>
                <a:gd name="T67" fmla="*/ 325 h 356"/>
                <a:gd name="T68" fmla="*/ 5 w 560"/>
                <a:gd name="T69" fmla="*/ 316 h 356"/>
                <a:gd name="T70" fmla="*/ 0 w 560"/>
                <a:gd name="T71" fmla="*/ 297 h 356"/>
                <a:gd name="T72" fmla="*/ 5 w 560"/>
                <a:gd name="T73" fmla="*/ 273 h 356"/>
                <a:gd name="T74" fmla="*/ 18 w 560"/>
                <a:gd name="T75" fmla="*/ 245 h 356"/>
                <a:gd name="T76" fmla="*/ 42 w 560"/>
                <a:gd name="T77" fmla="*/ 218 h 356"/>
                <a:gd name="T78" fmla="*/ 70 w 560"/>
                <a:gd name="T79" fmla="*/ 194 h 356"/>
                <a:gd name="T80" fmla="*/ 127 w 560"/>
                <a:gd name="T81" fmla="*/ 142 h 356"/>
                <a:gd name="T82" fmla="*/ 212 w 560"/>
                <a:gd name="T83" fmla="*/ 68 h 356"/>
                <a:gd name="T84" fmla="*/ 246 w 560"/>
                <a:gd name="T85" fmla="*/ 37 h 356"/>
                <a:gd name="T86" fmla="*/ 270 w 560"/>
                <a:gd name="T87" fmla="*/ 13 h 356"/>
                <a:gd name="T88" fmla="*/ 281 w 560"/>
                <a:gd name="T89" fmla="*/ 5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0" h="356">
                  <a:moveTo>
                    <a:pt x="292" y="26"/>
                  </a:moveTo>
                  <a:lnTo>
                    <a:pt x="288" y="33"/>
                  </a:lnTo>
                  <a:lnTo>
                    <a:pt x="277" y="42"/>
                  </a:lnTo>
                  <a:lnTo>
                    <a:pt x="264" y="55"/>
                  </a:lnTo>
                  <a:lnTo>
                    <a:pt x="249" y="68"/>
                  </a:lnTo>
                  <a:lnTo>
                    <a:pt x="229" y="85"/>
                  </a:lnTo>
                  <a:lnTo>
                    <a:pt x="190" y="122"/>
                  </a:lnTo>
                  <a:lnTo>
                    <a:pt x="144" y="159"/>
                  </a:lnTo>
                  <a:lnTo>
                    <a:pt x="107" y="199"/>
                  </a:lnTo>
                  <a:lnTo>
                    <a:pt x="87" y="212"/>
                  </a:lnTo>
                  <a:lnTo>
                    <a:pt x="72" y="227"/>
                  </a:lnTo>
                  <a:lnTo>
                    <a:pt x="59" y="236"/>
                  </a:lnTo>
                  <a:lnTo>
                    <a:pt x="50" y="245"/>
                  </a:lnTo>
                  <a:lnTo>
                    <a:pt x="35" y="264"/>
                  </a:lnTo>
                  <a:lnTo>
                    <a:pt x="26" y="277"/>
                  </a:lnTo>
                  <a:lnTo>
                    <a:pt x="24" y="286"/>
                  </a:lnTo>
                  <a:lnTo>
                    <a:pt x="24" y="297"/>
                  </a:lnTo>
                  <a:lnTo>
                    <a:pt x="26" y="308"/>
                  </a:lnTo>
                  <a:lnTo>
                    <a:pt x="26" y="310"/>
                  </a:lnTo>
                  <a:lnTo>
                    <a:pt x="42" y="321"/>
                  </a:lnTo>
                  <a:lnTo>
                    <a:pt x="46" y="325"/>
                  </a:lnTo>
                  <a:lnTo>
                    <a:pt x="55" y="327"/>
                  </a:lnTo>
                  <a:lnTo>
                    <a:pt x="70" y="330"/>
                  </a:lnTo>
                  <a:lnTo>
                    <a:pt x="89" y="332"/>
                  </a:lnTo>
                  <a:lnTo>
                    <a:pt x="135" y="327"/>
                  </a:lnTo>
                  <a:lnTo>
                    <a:pt x="192" y="314"/>
                  </a:lnTo>
                  <a:lnTo>
                    <a:pt x="222" y="308"/>
                  </a:lnTo>
                  <a:lnTo>
                    <a:pt x="255" y="299"/>
                  </a:lnTo>
                  <a:lnTo>
                    <a:pt x="320" y="284"/>
                  </a:lnTo>
                  <a:lnTo>
                    <a:pt x="390" y="264"/>
                  </a:lnTo>
                  <a:lnTo>
                    <a:pt x="421" y="258"/>
                  </a:lnTo>
                  <a:lnTo>
                    <a:pt x="449" y="251"/>
                  </a:lnTo>
                  <a:lnTo>
                    <a:pt x="475" y="245"/>
                  </a:lnTo>
                  <a:lnTo>
                    <a:pt x="497" y="236"/>
                  </a:lnTo>
                  <a:lnTo>
                    <a:pt x="517" y="231"/>
                  </a:lnTo>
                  <a:lnTo>
                    <a:pt x="527" y="231"/>
                  </a:lnTo>
                  <a:lnTo>
                    <a:pt x="447" y="79"/>
                  </a:lnTo>
                  <a:lnTo>
                    <a:pt x="292" y="26"/>
                  </a:lnTo>
                  <a:close/>
                  <a:moveTo>
                    <a:pt x="286" y="0"/>
                  </a:moveTo>
                  <a:lnTo>
                    <a:pt x="292" y="5"/>
                  </a:lnTo>
                  <a:lnTo>
                    <a:pt x="458" y="59"/>
                  </a:lnTo>
                  <a:lnTo>
                    <a:pt x="462" y="59"/>
                  </a:lnTo>
                  <a:lnTo>
                    <a:pt x="464" y="66"/>
                  </a:lnTo>
                  <a:lnTo>
                    <a:pt x="554" y="231"/>
                  </a:lnTo>
                  <a:lnTo>
                    <a:pt x="560" y="245"/>
                  </a:lnTo>
                  <a:lnTo>
                    <a:pt x="547" y="249"/>
                  </a:lnTo>
                  <a:lnTo>
                    <a:pt x="543" y="251"/>
                  </a:lnTo>
                  <a:lnTo>
                    <a:pt x="532" y="253"/>
                  </a:lnTo>
                  <a:lnTo>
                    <a:pt x="517" y="258"/>
                  </a:lnTo>
                  <a:lnTo>
                    <a:pt x="497" y="262"/>
                  </a:lnTo>
                  <a:lnTo>
                    <a:pt x="475" y="269"/>
                  </a:lnTo>
                  <a:lnTo>
                    <a:pt x="449" y="273"/>
                  </a:lnTo>
                  <a:lnTo>
                    <a:pt x="421" y="282"/>
                  </a:lnTo>
                  <a:lnTo>
                    <a:pt x="390" y="290"/>
                  </a:lnTo>
                  <a:lnTo>
                    <a:pt x="320" y="308"/>
                  </a:lnTo>
                  <a:lnTo>
                    <a:pt x="255" y="323"/>
                  </a:lnTo>
                  <a:lnTo>
                    <a:pt x="222" y="332"/>
                  </a:lnTo>
                  <a:lnTo>
                    <a:pt x="192" y="338"/>
                  </a:lnTo>
                  <a:lnTo>
                    <a:pt x="164" y="345"/>
                  </a:lnTo>
                  <a:lnTo>
                    <a:pt x="140" y="349"/>
                  </a:lnTo>
                  <a:lnTo>
                    <a:pt x="111" y="354"/>
                  </a:lnTo>
                  <a:lnTo>
                    <a:pt x="89" y="356"/>
                  </a:lnTo>
                  <a:lnTo>
                    <a:pt x="70" y="354"/>
                  </a:lnTo>
                  <a:lnTo>
                    <a:pt x="55" y="351"/>
                  </a:lnTo>
                  <a:lnTo>
                    <a:pt x="42" y="347"/>
                  </a:lnTo>
                  <a:lnTo>
                    <a:pt x="33" y="345"/>
                  </a:lnTo>
                  <a:lnTo>
                    <a:pt x="24" y="338"/>
                  </a:lnTo>
                  <a:lnTo>
                    <a:pt x="9" y="325"/>
                  </a:lnTo>
                  <a:lnTo>
                    <a:pt x="9" y="323"/>
                  </a:lnTo>
                  <a:lnTo>
                    <a:pt x="5" y="316"/>
                  </a:lnTo>
                  <a:lnTo>
                    <a:pt x="2" y="308"/>
                  </a:lnTo>
                  <a:lnTo>
                    <a:pt x="0" y="297"/>
                  </a:lnTo>
                  <a:lnTo>
                    <a:pt x="0" y="286"/>
                  </a:lnTo>
                  <a:lnTo>
                    <a:pt x="5" y="273"/>
                  </a:lnTo>
                  <a:lnTo>
                    <a:pt x="7" y="264"/>
                  </a:lnTo>
                  <a:lnTo>
                    <a:pt x="18" y="245"/>
                  </a:lnTo>
                  <a:lnTo>
                    <a:pt x="35" y="227"/>
                  </a:lnTo>
                  <a:lnTo>
                    <a:pt x="42" y="218"/>
                  </a:lnTo>
                  <a:lnTo>
                    <a:pt x="55" y="207"/>
                  </a:lnTo>
                  <a:lnTo>
                    <a:pt x="70" y="194"/>
                  </a:lnTo>
                  <a:lnTo>
                    <a:pt x="87" y="179"/>
                  </a:lnTo>
                  <a:lnTo>
                    <a:pt x="127" y="142"/>
                  </a:lnTo>
                  <a:lnTo>
                    <a:pt x="172" y="105"/>
                  </a:lnTo>
                  <a:lnTo>
                    <a:pt x="212" y="68"/>
                  </a:lnTo>
                  <a:lnTo>
                    <a:pt x="231" y="50"/>
                  </a:lnTo>
                  <a:lnTo>
                    <a:pt x="246" y="37"/>
                  </a:lnTo>
                  <a:lnTo>
                    <a:pt x="259" y="22"/>
                  </a:lnTo>
                  <a:lnTo>
                    <a:pt x="270" y="13"/>
                  </a:lnTo>
                  <a:lnTo>
                    <a:pt x="277" y="9"/>
                  </a:lnTo>
                  <a:lnTo>
                    <a:pt x="281" y="5"/>
                  </a:lnTo>
                  <a:lnTo>
                    <a:pt x="2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38" name="Freeform 257"/>
            <p:cNvSpPr>
              <a:spLocks/>
            </p:cNvSpPr>
            <p:nvPr/>
          </p:nvSpPr>
          <p:spPr bwMode="auto">
            <a:xfrm>
              <a:off x="22182138" y="1830388"/>
              <a:ext cx="1214438" cy="952500"/>
            </a:xfrm>
            <a:custGeom>
              <a:avLst/>
              <a:gdLst>
                <a:gd name="T0" fmla="*/ 754 w 765"/>
                <a:gd name="T1" fmla="*/ 0 h 600"/>
                <a:gd name="T2" fmla="*/ 765 w 765"/>
                <a:gd name="T3" fmla="*/ 19 h 600"/>
                <a:gd name="T4" fmla="*/ 449 w 765"/>
                <a:gd name="T5" fmla="*/ 238 h 600"/>
                <a:gd name="T6" fmla="*/ 449 w 765"/>
                <a:gd name="T7" fmla="*/ 349 h 600"/>
                <a:gd name="T8" fmla="*/ 443 w 765"/>
                <a:gd name="T9" fmla="*/ 353 h 600"/>
                <a:gd name="T10" fmla="*/ 11 w 765"/>
                <a:gd name="T11" fmla="*/ 600 h 600"/>
                <a:gd name="T12" fmla="*/ 0 w 765"/>
                <a:gd name="T13" fmla="*/ 580 h 600"/>
                <a:gd name="T14" fmla="*/ 425 w 765"/>
                <a:gd name="T15" fmla="*/ 338 h 600"/>
                <a:gd name="T16" fmla="*/ 425 w 765"/>
                <a:gd name="T17" fmla="*/ 224 h 600"/>
                <a:gd name="T18" fmla="*/ 430 w 765"/>
                <a:gd name="T19" fmla="*/ 222 h 600"/>
                <a:gd name="T20" fmla="*/ 754 w 765"/>
                <a:gd name="T21" fmla="*/ 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5" h="600">
                  <a:moveTo>
                    <a:pt x="754" y="0"/>
                  </a:moveTo>
                  <a:lnTo>
                    <a:pt x="765" y="19"/>
                  </a:lnTo>
                  <a:lnTo>
                    <a:pt x="449" y="238"/>
                  </a:lnTo>
                  <a:lnTo>
                    <a:pt x="449" y="349"/>
                  </a:lnTo>
                  <a:lnTo>
                    <a:pt x="443" y="353"/>
                  </a:lnTo>
                  <a:lnTo>
                    <a:pt x="11" y="600"/>
                  </a:lnTo>
                  <a:lnTo>
                    <a:pt x="0" y="580"/>
                  </a:lnTo>
                  <a:lnTo>
                    <a:pt x="425" y="338"/>
                  </a:lnTo>
                  <a:lnTo>
                    <a:pt x="425" y="224"/>
                  </a:lnTo>
                  <a:lnTo>
                    <a:pt x="430" y="222"/>
                  </a:lnTo>
                  <a:lnTo>
                    <a:pt x="7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39" name="Freeform 258"/>
            <p:cNvSpPr>
              <a:spLocks/>
            </p:cNvSpPr>
            <p:nvPr/>
          </p:nvSpPr>
          <p:spPr bwMode="auto">
            <a:xfrm>
              <a:off x="22940963" y="1763713"/>
              <a:ext cx="525463" cy="419100"/>
            </a:xfrm>
            <a:custGeom>
              <a:avLst/>
              <a:gdLst>
                <a:gd name="T0" fmla="*/ 263 w 331"/>
                <a:gd name="T1" fmla="*/ 0 h 264"/>
                <a:gd name="T2" fmla="*/ 281 w 331"/>
                <a:gd name="T3" fmla="*/ 0 h 264"/>
                <a:gd name="T4" fmla="*/ 298 w 331"/>
                <a:gd name="T5" fmla="*/ 7 h 264"/>
                <a:gd name="T6" fmla="*/ 313 w 331"/>
                <a:gd name="T7" fmla="*/ 20 h 264"/>
                <a:gd name="T8" fmla="*/ 322 w 331"/>
                <a:gd name="T9" fmla="*/ 31 h 264"/>
                <a:gd name="T10" fmla="*/ 331 w 331"/>
                <a:gd name="T11" fmla="*/ 48 h 264"/>
                <a:gd name="T12" fmla="*/ 331 w 331"/>
                <a:gd name="T13" fmla="*/ 70 h 264"/>
                <a:gd name="T14" fmla="*/ 322 w 331"/>
                <a:gd name="T15" fmla="*/ 85 h 264"/>
                <a:gd name="T16" fmla="*/ 309 w 331"/>
                <a:gd name="T17" fmla="*/ 99 h 264"/>
                <a:gd name="T18" fmla="*/ 82 w 331"/>
                <a:gd name="T19" fmla="*/ 258 h 264"/>
                <a:gd name="T20" fmla="*/ 65 w 331"/>
                <a:gd name="T21" fmla="*/ 264 h 264"/>
                <a:gd name="T22" fmla="*/ 45 w 331"/>
                <a:gd name="T23" fmla="*/ 264 h 264"/>
                <a:gd name="T24" fmla="*/ 28 w 331"/>
                <a:gd name="T25" fmla="*/ 258 h 264"/>
                <a:gd name="T26" fmla="*/ 15 w 331"/>
                <a:gd name="T27" fmla="*/ 245 h 264"/>
                <a:gd name="T28" fmla="*/ 6 w 331"/>
                <a:gd name="T29" fmla="*/ 234 h 264"/>
                <a:gd name="T30" fmla="*/ 0 w 331"/>
                <a:gd name="T31" fmla="*/ 216 h 264"/>
                <a:gd name="T32" fmla="*/ 0 w 331"/>
                <a:gd name="T33" fmla="*/ 197 h 264"/>
                <a:gd name="T34" fmla="*/ 6 w 331"/>
                <a:gd name="T35" fmla="*/ 179 h 264"/>
                <a:gd name="T36" fmla="*/ 19 w 331"/>
                <a:gd name="T37" fmla="*/ 166 h 264"/>
                <a:gd name="T38" fmla="*/ 246 w 331"/>
                <a:gd name="T39" fmla="*/ 7 h 264"/>
                <a:gd name="T40" fmla="*/ 263 w 331"/>
                <a:gd name="T4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1" h="264">
                  <a:moveTo>
                    <a:pt x="263" y="0"/>
                  </a:moveTo>
                  <a:lnTo>
                    <a:pt x="281" y="0"/>
                  </a:lnTo>
                  <a:lnTo>
                    <a:pt x="298" y="7"/>
                  </a:lnTo>
                  <a:lnTo>
                    <a:pt x="313" y="20"/>
                  </a:lnTo>
                  <a:lnTo>
                    <a:pt x="322" y="31"/>
                  </a:lnTo>
                  <a:lnTo>
                    <a:pt x="331" y="48"/>
                  </a:lnTo>
                  <a:lnTo>
                    <a:pt x="331" y="70"/>
                  </a:lnTo>
                  <a:lnTo>
                    <a:pt x="322" y="85"/>
                  </a:lnTo>
                  <a:lnTo>
                    <a:pt x="309" y="99"/>
                  </a:lnTo>
                  <a:lnTo>
                    <a:pt x="82" y="258"/>
                  </a:lnTo>
                  <a:lnTo>
                    <a:pt x="65" y="264"/>
                  </a:lnTo>
                  <a:lnTo>
                    <a:pt x="45" y="264"/>
                  </a:lnTo>
                  <a:lnTo>
                    <a:pt x="28" y="258"/>
                  </a:lnTo>
                  <a:lnTo>
                    <a:pt x="15" y="245"/>
                  </a:lnTo>
                  <a:lnTo>
                    <a:pt x="6" y="234"/>
                  </a:lnTo>
                  <a:lnTo>
                    <a:pt x="0" y="216"/>
                  </a:lnTo>
                  <a:lnTo>
                    <a:pt x="0" y="197"/>
                  </a:lnTo>
                  <a:lnTo>
                    <a:pt x="6" y="179"/>
                  </a:lnTo>
                  <a:lnTo>
                    <a:pt x="19" y="166"/>
                  </a:lnTo>
                  <a:lnTo>
                    <a:pt x="246" y="7"/>
                  </a:lnTo>
                  <a:lnTo>
                    <a:pt x="2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40" name="Freeform 259"/>
            <p:cNvSpPr>
              <a:spLocks noEditPoints="1"/>
            </p:cNvSpPr>
            <p:nvPr/>
          </p:nvSpPr>
          <p:spPr bwMode="auto">
            <a:xfrm>
              <a:off x="22920325" y="1743075"/>
              <a:ext cx="563563" cy="460375"/>
            </a:xfrm>
            <a:custGeom>
              <a:avLst/>
              <a:gdLst>
                <a:gd name="T0" fmla="*/ 281 w 355"/>
                <a:gd name="T1" fmla="*/ 24 h 290"/>
                <a:gd name="T2" fmla="*/ 265 w 355"/>
                <a:gd name="T3" fmla="*/ 31 h 290"/>
                <a:gd name="T4" fmla="*/ 39 w 355"/>
                <a:gd name="T5" fmla="*/ 190 h 290"/>
                <a:gd name="T6" fmla="*/ 28 w 355"/>
                <a:gd name="T7" fmla="*/ 199 h 290"/>
                <a:gd name="T8" fmla="*/ 24 w 355"/>
                <a:gd name="T9" fmla="*/ 210 h 290"/>
                <a:gd name="T10" fmla="*/ 24 w 355"/>
                <a:gd name="T11" fmla="*/ 227 h 290"/>
                <a:gd name="T12" fmla="*/ 28 w 355"/>
                <a:gd name="T13" fmla="*/ 240 h 290"/>
                <a:gd name="T14" fmla="*/ 37 w 355"/>
                <a:gd name="T15" fmla="*/ 251 h 290"/>
                <a:gd name="T16" fmla="*/ 50 w 355"/>
                <a:gd name="T17" fmla="*/ 262 h 290"/>
                <a:gd name="T18" fmla="*/ 58 w 355"/>
                <a:gd name="T19" fmla="*/ 266 h 290"/>
                <a:gd name="T20" fmla="*/ 76 w 355"/>
                <a:gd name="T21" fmla="*/ 266 h 290"/>
                <a:gd name="T22" fmla="*/ 91 w 355"/>
                <a:gd name="T23" fmla="*/ 262 h 290"/>
                <a:gd name="T24" fmla="*/ 318 w 355"/>
                <a:gd name="T25" fmla="*/ 103 h 290"/>
                <a:gd name="T26" fmla="*/ 326 w 355"/>
                <a:gd name="T27" fmla="*/ 92 h 290"/>
                <a:gd name="T28" fmla="*/ 331 w 355"/>
                <a:gd name="T29" fmla="*/ 83 h 290"/>
                <a:gd name="T30" fmla="*/ 331 w 355"/>
                <a:gd name="T31" fmla="*/ 61 h 290"/>
                <a:gd name="T32" fmla="*/ 326 w 355"/>
                <a:gd name="T33" fmla="*/ 51 h 290"/>
                <a:gd name="T34" fmla="*/ 318 w 355"/>
                <a:gd name="T35" fmla="*/ 40 h 290"/>
                <a:gd name="T36" fmla="*/ 305 w 355"/>
                <a:gd name="T37" fmla="*/ 29 h 290"/>
                <a:gd name="T38" fmla="*/ 298 w 355"/>
                <a:gd name="T39" fmla="*/ 24 h 290"/>
                <a:gd name="T40" fmla="*/ 281 w 355"/>
                <a:gd name="T41" fmla="*/ 24 h 290"/>
                <a:gd name="T42" fmla="*/ 276 w 355"/>
                <a:gd name="T43" fmla="*/ 0 h 290"/>
                <a:gd name="T44" fmla="*/ 298 w 355"/>
                <a:gd name="T45" fmla="*/ 0 h 290"/>
                <a:gd name="T46" fmla="*/ 313 w 355"/>
                <a:gd name="T47" fmla="*/ 7 h 290"/>
                <a:gd name="T48" fmla="*/ 322 w 355"/>
                <a:gd name="T49" fmla="*/ 11 h 290"/>
                <a:gd name="T50" fmla="*/ 335 w 355"/>
                <a:gd name="T51" fmla="*/ 27 h 290"/>
                <a:gd name="T52" fmla="*/ 339 w 355"/>
                <a:gd name="T53" fmla="*/ 27 h 290"/>
                <a:gd name="T54" fmla="*/ 339 w 355"/>
                <a:gd name="T55" fmla="*/ 29 h 290"/>
                <a:gd name="T56" fmla="*/ 346 w 355"/>
                <a:gd name="T57" fmla="*/ 40 h 290"/>
                <a:gd name="T58" fmla="*/ 353 w 355"/>
                <a:gd name="T59" fmla="*/ 53 h 290"/>
                <a:gd name="T60" fmla="*/ 355 w 355"/>
                <a:gd name="T61" fmla="*/ 61 h 290"/>
                <a:gd name="T62" fmla="*/ 355 w 355"/>
                <a:gd name="T63" fmla="*/ 83 h 290"/>
                <a:gd name="T64" fmla="*/ 350 w 355"/>
                <a:gd name="T65" fmla="*/ 98 h 290"/>
                <a:gd name="T66" fmla="*/ 346 w 355"/>
                <a:gd name="T67" fmla="*/ 107 h 290"/>
                <a:gd name="T68" fmla="*/ 331 w 355"/>
                <a:gd name="T69" fmla="*/ 125 h 290"/>
                <a:gd name="T70" fmla="*/ 104 w 355"/>
                <a:gd name="T71" fmla="*/ 282 h 290"/>
                <a:gd name="T72" fmla="*/ 87 w 355"/>
                <a:gd name="T73" fmla="*/ 286 h 290"/>
                <a:gd name="T74" fmla="*/ 78 w 355"/>
                <a:gd name="T75" fmla="*/ 290 h 290"/>
                <a:gd name="T76" fmla="*/ 58 w 355"/>
                <a:gd name="T77" fmla="*/ 290 h 290"/>
                <a:gd name="T78" fmla="*/ 41 w 355"/>
                <a:gd name="T79" fmla="*/ 284 h 290"/>
                <a:gd name="T80" fmla="*/ 32 w 355"/>
                <a:gd name="T81" fmla="*/ 279 h 290"/>
                <a:gd name="T82" fmla="*/ 19 w 355"/>
                <a:gd name="T83" fmla="*/ 266 h 290"/>
                <a:gd name="T84" fmla="*/ 10 w 355"/>
                <a:gd name="T85" fmla="*/ 255 h 290"/>
                <a:gd name="T86" fmla="*/ 10 w 355"/>
                <a:gd name="T87" fmla="*/ 253 h 290"/>
                <a:gd name="T88" fmla="*/ 4 w 355"/>
                <a:gd name="T89" fmla="*/ 238 h 290"/>
                <a:gd name="T90" fmla="*/ 0 w 355"/>
                <a:gd name="T91" fmla="*/ 229 h 290"/>
                <a:gd name="T92" fmla="*/ 0 w 355"/>
                <a:gd name="T93" fmla="*/ 210 h 290"/>
                <a:gd name="T94" fmla="*/ 6 w 355"/>
                <a:gd name="T95" fmla="*/ 192 h 290"/>
                <a:gd name="T96" fmla="*/ 10 w 355"/>
                <a:gd name="T97" fmla="*/ 184 h 290"/>
                <a:gd name="T98" fmla="*/ 26 w 355"/>
                <a:gd name="T99" fmla="*/ 170 h 290"/>
                <a:gd name="T100" fmla="*/ 252 w 355"/>
                <a:gd name="T101" fmla="*/ 11 h 290"/>
                <a:gd name="T102" fmla="*/ 268 w 355"/>
                <a:gd name="T103" fmla="*/ 5 h 290"/>
                <a:gd name="T104" fmla="*/ 276 w 355"/>
                <a:gd name="T105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5" h="290">
                  <a:moveTo>
                    <a:pt x="281" y="24"/>
                  </a:moveTo>
                  <a:lnTo>
                    <a:pt x="265" y="31"/>
                  </a:lnTo>
                  <a:lnTo>
                    <a:pt x="39" y="190"/>
                  </a:lnTo>
                  <a:lnTo>
                    <a:pt x="28" y="199"/>
                  </a:lnTo>
                  <a:lnTo>
                    <a:pt x="24" y="210"/>
                  </a:lnTo>
                  <a:lnTo>
                    <a:pt x="24" y="227"/>
                  </a:lnTo>
                  <a:lnTo>
                    <a:pt x="28" y="240"/>
                  </a:lnTo>
                  <a:lnTo>
                    <a:pt x="37" y="251"/>
                  </a:lnTo>
                  <a:lnTo>
                    <a:pt x="50" y="262"/>
                  </a:lnTo>
                  <a:lnTo>
                    <a:pt x="58" y="266"/>
                  </a:lnTo>
                  <a:lnTo>
                    <a:pt x="76" y="266"/>
                  </a:lnTo>
                  <a:lnTo>
                    <a:pt x="91" y="262"/>
                  </a:lnTo>
                  <a:lnTo>
                    <a:pt x="318" y="103"/>
                  </a:lnTo>
                  <a:lnTo>
                    <a:pt x="326" y="92"/>
                  </a:lnTo>
                  <a:lnTo>
                    <a:pt x="331" y="83"/>
                  </a:lnTo>
                  <a:lnTo>
                    <a:pt x="331" y="61"/>
                  </a:lnTo>
                  <a:lnTo>
                    <a:pt x="326" y="51"/>
                  </a:lnTo>
                  <a:lnTo>
                    <a:pt x="318" y="40"/>
                  </a:lnTo>
                  <a:lnTo>
                    <a:pt x="305" y="29"/>
                  </a:lnTo>
                  <a:lnTo>
                    <a:pt x="298" y="24"/>
                  </a:lnTo>
                  <a:lnTo>
                    <a:pt x="281" y="24"/>
                  </a:lnTo>
                  <a:close/>
                  <a:moveTo>
                    <a:pt x="276" y="0"/>
                  </a:moveTo>
                  <a:lnTo>
                    <a:pt x="298" y="0"/>
                  </a:lnTo>
                  <a:lnTo>
                    <a:pt x="313" y="7"/>
                  </a:lnTo>
                  <a:lnTo>
                    <a:pt x="322" y="11"/>
                  </a:lnTo>
                  <a:lnTo>
                    <a:pt x="335" y="27"/>
                  </a:lnTo>
                  <a:lnTo>
                    <a:pt x="339" y="27"/>
                  </a:lnTo>
                  <a:lnTo>
                    <a:pt x="339" y="29"/>
                  </a:lnTo>
                  <a:lnTo>
                    <a:pt x="346" y="40"/>
                  </a:lnTo>
                  <a:lnTo>
                    <a:pt x="353" y="53"/>
                  </a:lnTo>
                  <a:lnTo>
                    <a:pt x="355" y="61"/>
                  </a:lnTo>
                  <a:lnTo>
                    <a:pt x="355" y="83"/>
                  </a:lnTo>
                  <a:lnTo>
                    <a:pt x="350" y="98"/>
                  </a:lnTo>
                  <a:lnTo>
                    <a:pt x="346" y="107"/>
                  </a:lnTo>
                  <a:lnTo>
                    <a:pt x="331" y="125"/>
                  </a:lnTo>
                  <a:lnTo>
                    <a:pt x="104" y="282"/>
                  </a:lnTo>
                  <a:lnTo>
                    <a:pt x="87" y="286"/>
                  </a:lnTo>
                  <a:lnTo>
                    <a:pt x="78" y="290"/>
                  </a:lnTo>
                  <a:lnTo>
                    <a:pt x="58" y="290"/>
                  </a:lnTo>
                  <a:lnTo>
                    <a:pt x="41" y="284"/>
                  </a:lnTo>
                  <a:lnTo>
                    <a:pt x="32" y="279"/>
                  </a:lnTo>
                  <a:lnTo>
                    <a:pt x="19" y="266"/>
                  </a:lnTo>
                  <a:lnTo>
                    <a:pt x="10" y="255"/>
                  </a:lnTo>
                  <a:lnTo>
                    <a:pt x="10" y="253"/>
                  </a:lnTo>
                  <a:lnTo>
                    <a:pt x="4" y="238"/>
                  </a:lnTo>
                  <a:lnTo>
                    <a:pt x="0" y="229"/>
                  </a:lnTo>
                  <a:lnTo>
                    <a:pt x="0" y="210"/>
                  </a:lnTo>
                  <a:lnTo>
                    <a:pt x="6" y="192"/>
                  </a:lnTo>
                  <a:lnTo>
                    <a:pt x="10" y="184"/>
                  </a:lnTo>
                  <a:lnTo>
                    <a:pt x="26" y="170"/>
                  </a:lnTo>
                  <a:lnTo>
                    <a:pt x="252" y="11"/>
                  </a:lnTo>
                  <a:lnTo>
                    <a:pt x="268" y="5"/>
                  </a:lnTo>
                  <a:lnTo>
                    <a:pt x="2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sp>
        <p:nvSpPr>
          <p:cNvPr id="845" name="Rechthoek 844"/>
          <p:cNvSpPr/>
          <p:nvPr/>
        </p:nvSpPr>
        <p:spPr>
          <a:xfrm>
            <a:off x="6469450" y="901931"/>
            <a:ext cx="2415135" cy="7342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943">
              <a:lnSpc>
                <a:spcPct val="80000"/>
              </a:lnSpc>
            </a:pPr>
            <a:r>
              <a:rPr lang="nl-NL" sz="2000" b="1" cap="all" dirty="0" smtClean="0">
                <a:solidFill>
                  <a:srgbClr val="7E519C"/>
                </a:solidFill>
                <a:latin typeface="Verdana"/>
              </a:rPr>
              <a:t>onderhoud</a:t>
            </a:r>
            <a:endParaRPr lang="nl-NL" sz="2000" b="1" cap="all" dirty="0">
              <a:solidFill>
                <a:srgbClr val="7E519C"/>
              </a:solidFill>
              <a:latin typeface="Verdana"/>
            </a:endParaRPr>
          </a:p>
        </p:txBody>
      </p:sp>
      <p:sp>
        <p:nvSpPr>
          <p:cNvPr id="307" name="Rechthoek 306"/>
          <p:cNvSpPr/>
          <p:nvPr/>
        </p:nvSpPr>
        <p:spPr>
          <a:xfrm>
            <a:off x="7114242" y="3322008"/>
            <a:ext cx="3450836" cy="2707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3943"/>
            <a:r>
              <a:rPr lang="nl-NL" sz="2999" b="1" dirty="0" smtClean="0">
                <a:solidFill>
                  <a:prstClr val="white"/>
                </a:solidFill>
                <a:latin typeface="Verdana"/>
              </a:rPr>
              <a:t>Infrastructuur</a:t>
            </a:r>
            <a:endParaRPr lang="nl-NL" sz="2999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302" name="Rechthoek 301">
            <a:extLst>
              <a:ext uri="{FF2B5EF4-FFF2-40B4-BE49-F238E27FC236}">
                <a16:creationId xmlns="" xmlns:a16="http://schemas.microsoft.com/office/drawing/2014/main" id="{5AF83979-EF4A-4807-A9BD-18CFE4E992A0}"/>
              </a:ext>
            </a:extLst>
          </p:cNvPr>
          <p:cNvSpPr/>
          <p:nvPr/>
        </p:nvSpPr>
        <p:spPr>
          <a:xfrm flipV="1">
            <a:off x="-27154" y="-24755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4" name="Afbeelding 303">
            <a:extLst>
              <a:ext uri="{FF2B5EF4-FFF2-40B4-BE49-F238E27FC236}">
                <a16:creationId xmlns="" xmlns:a16="http://schemas.microsoft.com/office/drawing/2014/main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98335"/>
            <a:ext cx="3671689" cy="844849"/>
          </a:xfrm>
          <a:prstGeom prst="rect">
            <a:avLst/>
          </a:prstGeom>
        </p:spPr>
      </p:pic>
      <p:sp>
        <p:nvSpPr>
          <p:cNvPr id="844" name="Ovaal 843"/>
          <p:cNvSpPr/>
          <p:nvPr/>
        </p:nvSpPr>
        <p:spPr>
          <a:xfrm>
            <a:off x="5712075" y="862525"/>
            <a:ext cx="756256" cy="756256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44" tIns="107944" rIns="107944" bIns="10794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943">
              <a:spcBef>
                <a:spcPts val="350"/>
              </a:spcBef>
              <a:spcAft>
                <a:spcPts val="350"/>
              </a:spcAft>
            </a:pPr>
            <a:endParaRPr lang="nl-NL" sz="1599" dirty="0" err="1">
              <a:solidFill>
                <a:srgbClr val="404040"/>
              </a:solidFill>
              <a:latin typeface="Verdana"/>
            </a:endParaRPr>
          </a:p>
        </p:txBody>
      </p:sp>
      <p:grpSp>
        <p:nvGrpSpPr>
          <p:cNvPr id="848" name="Groep 847"/>
          <p:cNvGrpSpPr/>
          <p:nvPr/>
        </p:nvGrpSpPr>
        <p:grpSpPr>
          <a:xfrm>
            <a:off x="5856748" y="1047988"/>
            <a:ext cx="435409" cy="381386"/>
            <a:chOff x="6461377" y="99929"/>
            <a:chExt cx="857250" cy="750888"/>
          </a:xfrm>
          <a:solidFill>
            <a:schemeClr val="accent2"/>
          </a:solidFill>
        </p:grpSpPr>
        <p:sp>
          <p:nvSpPr>
            <p:cNvPr id="846" name="Freeform 102"/>
            <p:cNvSpPr>
              <a:spLocks/>
            </p:cNvSpPr>
            <p:nvPr/>
          </p:nvSpPr>
          <p:spPr bwMode="auto">
            <a:xfrm>
              <a:off x="6461377" y="128504"/>
              <a:ext cx="798513" cy="722313"/>
            </a:xfrm>
            <a:custGeom>
              <a:avLst/>
              <a:gdLst>
                <a:gd name="T0" fmla="*/ 231 w 503"/>
                <a:gd name="T1" fmla="*/ 2 h 455"/>
                <a:gd name="T2" fmla="*/ 276 w 503"/>
                <a:gd name="T3" fmla="*/ 10 h 455"/>
                <a:gd name="T4" fmla="*/ 294 w 503"/>
                <a:gd name="T5" fmla="*/ 17 h 455"/>
                <a:gd name="T6" fmla="*/ 233 w 503"/>
                <a:gd name="T7" fmla="*/ 43 h 455"/>
                <a:gd name="T8" fmla="*/ 191 w 503"/>
                <a:gd name="T9" fmla="*/ 58 h 455"/>
                <a:gd name="T10" fmla="*/ 174 w 503"/>
                <a:gd name="T11" fmla="*/ 76 h 455"/>
                <a:gd name="T12" fmla="*/ 170 w 503"/>
                <a:gd name="T13" fmla="*/ 85 h 455"/>
                <a:gd name="T14" fmla="*/ 316 w 503"/>
                <a:gd name="T15" fmla="*/ 228 h 455"/>
                <a:gd name="T16" fmla="*/ 324 w 503"/>
                <a:gd name="T17" fmla="*/ 228 h 455"/>
                <a:gd name="T18" fmla="*/ 337 w 503"/>
                <a:gd name="T19" fmla="*/ 233 h 455"/>
                <a:gd name="T20" fmla="*/ 353 w 503"/>
                <a:gd name="T21" fmla="*/ 248 h 455"/>
                <a:gd name="T22" fmla="*/ 385 w 503"/>
                <a:gd name="T23" fmla="*/ 279 h 455"/>
                <a:gd name="T24" fmla="*/ 429 w 503"/>
                <a:gd name="T25" fmla="*/ 322 h 455"/>
                <a:gd name="T26" fmla="*/ 470 w 503"/>
                <a:gd name="T27" fmla="*/ 361 h 455"/>
                <a:gd name="T28" fmla="*/ 499 w 503"/>
                <a:gd name="T29" fmla="*/ 390 h 455"/>
                <a:gd name="T30" fmla="*/ 442 w 503"/>
                <a:gd name="T31" fmla="*/ 455 h 455"/>
                <a:gd name="T32" fmla="*/ 281 w 503"/>
                <a:gd name="T33" fmla="*/ 292 h 455"/>
                <a:gd name="T34" fmla="*/ 276 w 503"/>
                <a:gd name="T35" fmla="*/ 279 h 455"/>
                <a:gd name="T36" fmla="*/ 276 w 503"/>
                <a:gd name="T37" fmla="*/ 270 h 455"/>
                <a:gd name="T38" fmla="*/ 163 w 503"/>
                <a:gd name="T39" fmla="*/ 157 h 455"/>
                <a:gd name="T40" fmla="*/ 144 w 503"/>
                <a:gd name="T41" fmla="*/ 141 h 455"/>
                <a:gd name="T42" fmla="*/ 111 w 503"/>
                <a:gd name="T43" fmla="*/ 148 h 455"/>
                <a:gd name="T44" fmla="*/ 100 w 503"/>
                <a:gd name="T45" fmla="*/ 172 h 455"/>
                <a:gd name="T46" fmla="*/ 93 w 503"/>
                <a:gd name="T47" fmla="*/ 189 h 455"/>
                <a:gd name="T48" fmla="*/ 63 w 503"/>
                <a:gd name="T49" fmla="*/ 218 h 455"/>
                <a:gd name="T50" fmla="*/ 54 w 503"/>
                <a:gd name="T51" fmla="*/ 218 h 455"/>
                <a:gd name="T52" fmla="*/ 2 w 503"/>
                <a:gd name="T53" fmla="*/ 167 h 455"/>
                <a:gd name="T54" fmla="*/ 0 w 503"/>
                <a:gd name="T55" fmla="*/ 159 h 455"/>
                <a:gd name="T56" fmla="*/ 2 w 503"/>
                <a:gd name="T57" fmla="*/ 150 h 455"/>
                <a:gd name="T58" fmla="*/ 37 w 503"/>
                <a:gd name="T59" fmla="*/ 119 h 455"/>
                <a:gd name="T60" fmla="*/ 54 w 503"/>
                <a:gd name="T61" fmla="*/ 117 h 455"/>
                <a:gd name="T62" fmla="*/ 67 w 503"/>
                <a:gd name="T63" fmla="*/ 106 h 455"/>
                <a:gd name="T64" fmla="*/ 65 w 503"/>
                <a:gd name="T65" fmla="*/ 100 h 455"/>
                <a:gd name="T66" fmla="*/ 65 w 503"/>
                <a:gd name="T67" fmla="*/ 91 h 455"/>
                <a:gd name="T68" fmla="*/ 130 w 503"/>
                <a:gd name="T69" fmla="*/ 23 h 455"/>
                <a:gd name="T70" fmla="*/ 176 w 503"/>
                <a:gd name="T71" fmla="*/ 2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3" h="455">
                  <a:moveTo>
                    <a:pt x="205" y="0"/>
                  </a:moveTo>
                  <a:lnTo>
                    <a:pt x="231" y="2"/>
                  </a:lnTo>
                  <a:lnTo>
                    <a:pt x="255" y="6"/>
                  </a:lnTo>
                  <a:lnTo>
                    <a:pt x="276" y="10"/>
                  </a:lnTo>
                  <a:lnTo>
                    <a:pt x="290" y="15"/>
                  </a:lnTo>
                  <a:lnTo>
                    <a:pt x="294" y="17"/>
                  </a:lnTo>
                  <a:lnTo>
                    <a:pt x="270" y="41"/>
                  </a:lnTo>
                  <a:lnTo>
                    <a:pt x="233" y="43"/>
                  </a:lnTo>
                  <a:lnTo>
                    <a:pt x="209" y="50"/>
                  </a:lnTo>
                  <a:lnTo>
                    <a:pt x="191" y="58"/>
                  </a:lnTo>
                  <a:lnTo>
                    <a:pt x="181" y="67"/>
                  </a:lnTo>
                  <a:lnTo>
                    <a:pt x="174" y="76"/>
                  </a:lnTo>
                  <a:lnTo>
                    <a:pt x="172" y="82"/>
                  </a:lnTo>
                  <a:lnTo>
                    <a:pt x="170" y="85"/>
                  </a:lnTo>
                  <a:lnTo>
                    <a:pt x="314" y="228"/>
                  </a:lnTo>
                  <a:lnTo>
                    <a:pt x="316" y="228"/>
                  </a:lnTo>
                  <a:lnTo>
                    <a:pt x="320" y="228"/>
                  </a:lnTo>
                  <a:lnTo>
                    <a:pt x="324" y="228"/>
                  </a:lnTo>
                  <a:lnTo>
                    <a:pt x="331" y="231"/>
                  </a:lnTo>
                  <a:lnTo>
                    <a:pt x="337" y="233"/>
                  </a:lnTo>
                  <a:lnTo>
                    <a:pt x="346" y="239"/>
                  </a:lnTo>
                  <a:lnTo>
                    <a:pt x="353" y="248"/>
                  </a:lnTo>
                  <a:lnTo>
                    <a:pt x="368" y="261"/>
                  </a:lnTo>
                  <a:lnTo>
                    <a:pt x="385" y="279"/>
                  </a:lnTo>
                  <a:lnTo>
                    <a:pt x="407" y="300"/>
                  </a:lnTo>
                  <a:lnTo>
                    <a:pt x="429" y="322"/>
                  </a:lnTo>
                  <a:lnTo>
                    <a:pt x="451" y="342"/>
                  </a:lnTo>
                  <a:lnTo>
                    <a:pt x="470" y="361"/>
                  </a:lnTo>
                  <a:lnTo>
                    <a:pt x="488" y="379"/>
                  </a:lnTo>
                  <a:lnTo>
                    <a:pt x="499" y="390"/>
                  </a:lnTo>
                  <a:lnTo>
                    <a:pt x="503" y="392"/>
                  </a:lnTo>
                  <a:lnTo>
                    <a:pt x="442" y="455"/>
                  </a:lnTo>
                  <a:lnTo>
                    <a:pt x="285" y="298"/>
                  </a:lnTo>
                  <a:lnTo>
                    <a:pt x="281" y="292"/>
                  </a:lnTo>
                  <a:lnTo>
                    <a:pt x="276" y="285"/>
                  </a:lnTo>
                  <a:lnTo>
                    <a:pt x="276" y="279"/>
                  </a:lnTo>
                  <a:lnTo>
                    <a:pt x="276" y="272"/>
                  </a:lnTo>
                  <a:lnTo>
                    <a:pt x="276" y="270"/>
                  </a:lnTo>
                  <a:lnTo>
                    <a:pt x="276" y="268"/>
                  </a:lnTo>
                  <a:lnTo>
                    <a:pt x="163" y="157"/>
                  </a:lnTo>
                  <a:lnTo>
                    <a:pt x="159" y="152"/>
                  </a:lnTo>
                  <a:lnTo>
                    <a:pt x="144" y="141"/>
                  </a:lnTo>
                  <a:lnTo>
                    <a:pt x="126" y="139"/>
                  </a:lnTo>
                  <a:lnTo>
                    <a:pt x="111" y="148"/>
                  </a:lnTo>
                  <a:lnTo>
                    <a:pt x="102" y="161"/>
                  </a:lnTo>
                  <a:lnTo>
                    <a:pt x="100" y="172"/>
                  </a:lnTo>
                  <a:lnTo>
                    <a:pt x="98" y="180"/>
                  </a:lnTo>
                  <a:lnTo>
                    <a:pt x="93" y="189"/>
                  </a:lnTo>
                  <a:lnTo>
                    <a:pt x="67" y="215"/>
                  </a:lnTo>
                  <a:lnTo>
                    <a:pt x="63" y="218"/>
                  </a:lnTo>
                  <a:lnTo>
                    <a:pt x="59" y="220"/>
                  </a:lnTo>
                  <a:lnTo>
                    <a:pt x="54" y="218"/>
                  </a:lnTo>
                  <a:lnTo>
                    <a:pt x="52" y="215"/>
                  </a:lnTo>
                  <a:lnTo>
                    <a:pt x="2" y="167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0" y="154"/>
                  </a:lnTo>
                  <a:lnTo>
                    <a:pt x="2" y="150"/>
                  </a:lnTo>
                  <a:lnTo>
                    <a:pt x="28" y="124"/>
                  </a:lnTo>
                  <a:lnTo>
                    <a:pt x="37" y="119"/>
                  </a:lnTo>
                  <a:lnTo>
                    <a:pt x="45" y="119"/>
                  </a:lnTo>
                  <a:lnTo>
                    <a:pt x="54" y="117"/>
                  </a:lnTo>
                  <a:lnTo>
                    <a:pt x="65" y="111"/>
                  </a:lnTo>
                  <a:lnTo>
                    <a:pt x="67" y="106"/>
                  </a:lnTo>
                  <a:lnTo>
                    <a:pt x="67" y="104"/>
                  </a:lnTo>
                  <a:lnTo>
                    <a:pt x="65" y="100"/>
                  </a:lnTo>
                  <a:lnTo>
                    <a:pt x="65" y="95"/>
                  </a:lnTo>
                  <a:lnTo>
                    <a:pt x="65" y="91"/>
                  </a:lnTo>
                  <a:lnTo>
                    <a:pt x="67" y="87"/>
                  </a:lnTo>
                  <a:lnTo>
                    <a:pt x="130" y="23"/>
                  </a:lnTo>
                  <a:lnTo>
                    <a:pt x="152" y="8"/>
                  </a:lnTo>
                  <a:lnTo>
                    <a:pt x="176" y="2"/>
                  </a:lnTo>
                  <a:lnTo>
                    <a:pt x="2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847" name="Freeform 103"/>
            <p:cNvSpPr>
              <a:spLocks/>
            </p:cNvSpPr>
            <p:nvPr/>
          </p:nvSpPr>
          <p:spPr bwMode="auto">
            <a:xfrm>
              <a:off x="6582027" y="99929"/>
              <a:ext cx="736600" cy="738188"/>
            </a:xfrm>
            <a:custGeom>
              <a:avLst/>
              <a:gdLst>
                <a:gd name="T0" fmla="*/ 403 w 464"/>
                <a:gd name="T1" fmla="*/ 0 h 465"/>
                <a:gd name="T2" fmla="*/ 410 w 464"/>
                <a:gd name="T3" fmla="*/ 2 h 465"/>
                <a:gd name="T4" fmla="*/ 414 w 464"/>
                <a:gd name="T5" fmla="*/ 4 h 465"/>
                <a:gd name="T6" fmla="*/ 460 w 464"/>
                <a:gd name="T7" fmla="*/ 52 h 465"/>
                <a:gd name="T8" fmla="*/ 464 w 464"/>
                <a:gd name="T9" fmla="*/ 57 h 465"/>
                <a:gd name="T10" fmla="*/ 464 w 464"/>
                <a:gd name="T11" fmla="*/ 61 h 465"/>
                <a:gd name="T12" fmla="*/ 464 w 464"/>
                <a:gd name="T13" fmla="*/ 65 h 465"/>
                <a:gd name="T14" fmla="*/ 460 w 464"/>
                <a:gd name="T15" fmla="*/ 70 h 465"/>
                <a:gd name="T16" fmla="*/ 305 w 464"/>
                <a:gd name="T17" fmla="*/ 225 h 465"/>
                <a:gd name="T18" fmla="*/ 301 w 464"/>
                <a:gd name="T19" fmla="*/ 229 h 465"/>
                <a:gd name="T20" fmla="*/ 296 w 464"/>
                <a:gd name="T21" fmla="*/ 229 h 465"/>
                <a:gd name="T22" fmla="*/ 292 w 464"/>
                <a:gd name="T23" fmla="*/ 229 h 465"/>
                <a:gd name="T24" fmla="*/ 288 w 464"/>
                <a:gd name="T25" fmla="*/ 225 h 465"/>
                <a:gd name="T26" fmla="*/ 283 w 464"/>
                <a:gd name="T27" fmla="*/ 222 h 465"/>
                <a:gd name="T28" fmla="*/ 275 w 464"/>
                <a:gd name="T29" fmla="*/ 231 h 465"/>
                <a:gd name="T30" fmla="*/ 272 w 464"/>
                <a:gd name="T31" fmla="*/ 233 h 465"/>
                <a:gd name="T32" fmla="*/ 268 w 464"/>
                <a:gd name="T33" fmla="*/ 233 h 465"/>
                <a:gd name="T34" fmla="*/ 266 w 464"/>
                <a:gd name="T35" fmla="*/ 231 h 465"/>
                <a:gd name="T36" fmla="*/ 259 w 464"/>
                <a:gd name="T37" fmla="*/ 225 h 465"/>
                <a:gd name="T38" fmla="*/ 74 w 464"/>
                <a:gd name="T39" fmla="*/ 408 h 465"/>
                <a:gd name="T40" fmla="*/ 70 w 464"/>
                <a:gd name="T41" fmla="*/ 430 h 465"/>
                <a:gd name="T42" fmla="*/ 24 w 464"/>
                <a:gd name="T43" fmla="*/ 465 h 465"/>
                <a:gd name="T44" fmla="*/ 0 w 464"/>
                <a:gd name="T45" fmla="*/ 441 h 465"/>
                <a:gd name="T46" fmla="*/ 33 w 464"/>
                <a:gd name="T47" fmla="*/ 395 h 465"/>
                <a:gd name="T48" fmla="*/ 54 w 464"/>
                <a:gd name="T49" fmla="*/ 388 h 465"/>
                <a:gd name="T50" fmla="*/ 240 w 464"/>
                <a:gd name="T51" fmla="*/ 205 h 465"/>
                <a:gd name="T52" fmla="*/ 231 w 464"/>
                <a:gd name="T53" fmla="*/ 198 h 465"/>
                <a:gd name="T54" fmla="*/ 231 w 464"/>
                <a:gd name="T55" fmla="*/ 194 h 465"/>
                <a:gd name="T56" fmla="*/ 231 w 464"/>
                <a:gd name="T57" fmla="*/ 192 h 465"/>
                <a:gd name="T58" fmla="*/ 231 w 464"/>
                <a:gd name="T59" fmla="*/ 190 h 465"/>
                <a:gd name="T60" fmla="*/ 242 w 464"/>
                <a:gd name="T61" fmla="*/ 179 h 465"/>
                <a:gd name="T62" fmla="*/ 240 w 464"/>
                <a:gd name="T63" fmla="*/ 179 h 465"/>
                <a:gd name="T64" fmla="*/ 238 w 464"/>
                <a:gd name="T65" fmla="*/ 175 h 465"/>
                <a:gd name="T66" fmla="*/ 235 w 464"/>
                <a:gd name="T67" fmla="*/ 168 h 465"/>
                <a:gd name="T68" fmla="*/ 238 w 464"/>
                <a:gd name="T69" fmla="*/ 164 h 465"/>
                <a:gd name="T70" fmla="*/ 240 w 464"/>
                <a:gd name="T71" fmla="*/ 159 h 465"/>
                <a:gd name="T72" fmla="*/ 394 w 464"/>
                <a:gd name="T73" fmla="*/ 4 h 465"/>
                <a:gd name="T74" fmla="*/ 399 w 464"/>
                <a:gd name="T75" fmla="*/ 2 h 465"/>
                <a:gd name="T76" fmla="*/ 403 w 464"/>
                <a:gd name="T77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64" h="465">
                  <a:moveTo>
                    <a:pt x="403" y="0"/>
                  </a:moveTo>
                  <a:lnTo>
                    <a:pt x="410" y="2"/>
                  </a:lnTo>
                  <a:lnTo>
                    <a:pt x="414" y="4"/>
                  </a:lnTo>
                  <a:lnTo>
                    <a:pt x="460" y="52"/>
                  </a:lnTo>
                  <a:lnTo>
                    <a:pt x="464" y="57"/>
                  </a:lnTo>
                  <a:lnTo>
                    <a:pt x="464" y="61"/>
                  </a:lnTo>
                  <a:lnTo>
                    <a:pt x="464" y="65"/>
                  </a:lnTo>
                  <a:lnTo>
                    <a:pt x="460" y="70"/>
                  </a:lnTo>
                  <a:lnTo>
                    <a:pt x="305" y="225"/>
                  </a:lnTo>
                  <a:lnTo>
                    <a:pt x="301" y="229"/>
                  </a:lnTo>
                  <a:lnTo>
                    <a:pt x="296" y="229"/>
                  </a:lnTo>
                  <a:lnTo>
                    <a:pt x="292" y="229"/>
                  </a:lnTo>
                  <a:lnTo>
                    <a:pt x="288" y="225"/>
                  </a:lnTo>
                  <a:lnTo>
                    <a:pt x="283" y="222"/>
                  </a:lnTo>
                  <a:lnTo>
                    <a:pt x="275" y="231"/>
                  </a:lnTo>
                  <a:lnTo>
                    <a:pt x="272" y="233"/>
                  </a:lnTo>
                  <a:lnTo>
                    <a:pt x="268" y="233"/>
                  </a:lnTo>
                  <a:lnTo>
                    <a:pt x="266" y="231"/>
                  </a:lnTo>
                  <a:lnTo>
                    <a:pt x="259" y="225"/>
                  </a:lnTo>
                  <a:lnTo>
                    <a:pt x="74" y="408"/>
                  </a:lnTo>
                  <a:lnTo>
                    <a:pt x="70" y="430"/>
                  </a:lnTo>
                  <a:lnTo>
                    <a:pt x="24" y="465"/>
                  </a:lnTo>
                  <a:lnTo>
                    <a:pt x="0" y="441"/>
                  </a:lnTo>
                  <a:lnTo>
                    <a:pt x="33" y="395"/>
                  </a:lnTo>
                  <a:lnTo>
                    <a:pt x="54" y="388"/>
                  </a:lnTo>
                  <a:lnTo>
                    <a:pt x="240" y="205"/>
                  </a:lnTo>
                  <a:lnTo>
                    <a:pt x="231" y="198"/>
                  </a:lnTo>
                  <a:lnTo>
                    <a:pt x="231" y="194"/>
                  </a:lnTo>
                  <a:lnTo>
                    <a:pt x="231" y="192"/>
                  </a:lnTo>
                  <a:lnTo>
                    <a:pt x="231" y="190"/>
                  </a:lnTo>
                  <a:lnTo>
                    <a:pt x="242" y="179"/>
                  </a:lnTo>
                  <a:lnTo>
                    <a:pt x="240" y="179"/>
                  </a:lnTo>
                  <a:lnTo>
                    <a:pt x="238" y="175"/>
                  </a:lnTo>
                  <a:lnTo>
                    <a:pt x="235" y="168"/>
                  </a:lnTo>
                  <a:lnTo>
                    <a:pt x="238" y="164"/>
                  </a:lnTo>
                  <a:lnTo>
                    <a:pt x="240" y="159"/>
                  </a:lnTo>
                  <a:lnTo>
                    <a:pt x="394" y="4"/>
                  </a:lnTo>
                  <a:lnTo>
                    <a:pt x="399" y="2"/>
                  </a:lnTo>
                  <a:lnTo>
                    <a:pt x="4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913943"/>
              <a:endParaRPr lang="nl-NL" sz="1799">
                <a:solidFill>
                  <a:prstClr val="black"/>
                </a:solidFill>
                <a:latin typeface="Verdana"/>
              </a:endParaRPr>
            </a:p>
          </p:txBody>
        </p:sp>
      </p:grpSp>
      <p:pic>
        <p:nvPicPr>
          <p:cNvPr id="305" name="Afbeelding 3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113"/>
            <a:ext cx="1597968" cy="8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86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75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75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decel="100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7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75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75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75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75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75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75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750" fill="hold"/>
                                        <p:tgtEl>
                                          <p:spTgt spid="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decel="100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7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75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75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75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7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decel="10000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75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decel="10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75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decel="10000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75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decel="10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75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75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7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17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75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75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750"/>
                            </p:stCondLst>
                            <p:childTnLst>
                              <p:par>
                                <p:cTn id="186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75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75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8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1" dur="75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75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75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8" presetClass="emph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21600000">
                                      <p:cBhvr>
                                        <p:cTn id="197" dur="75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8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75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75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8" presetClass="emp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21600000">
                                      <p:cBhvr>
                                        <p:cTn id="203" dur="750" fill="hold"/>
                                        <p:tgtEl>
                                          <p:spTgt spid="7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2" presetClass="entr" presetSubtype="2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75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75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8" presetClass="emph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-21600000">
                                      <p:cBhvr>
                                        <p:cTn id="209" dur="75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0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8" presetClass="emp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21600000">
                                      <p:cBhvr>
                                        <p:cTn id="215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21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8" presetClass="emph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-21600000">
                                      <p:cBhvr>
                                        <p:cTn id="227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75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75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75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750" fill="hold"/>
                                        <p:tgtEl>
                                          <p:spTgt spid="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6100"/>
                            </p:stCondLst>
                            <p:childTnLst>
                              <p:par>
                                <p:cTn id="2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7" dur="75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7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17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100"/>
                            </p:stCondLst>
                            <p:childTnLst>
                              <p:par>
                                <p:cTn id="2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75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7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200"/>
                            </p:stCondLst>
                            <p:childTnLst>
                              <p:par>
                                <p:cTn id="2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25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50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8" dur="250" fill="hold"/>
                                        <p:tgtEl>
                                          <p:spTgt spid="82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89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2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25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6" presetClass="emph" presetSubtype="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94" dur="250" fill="hold"/>
                                        <p:tgtEl>
                                          <p:spTgt spid="82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95" presetID="17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00"/>
                            </p:stCondLst>
                            <p:childTnLst>
                              <p:par>
                                <p:cTn id="3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25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7" dur="250" fill="hold"/>
                                        <p:tgtEl>
                                          <p:spTgt spid="82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08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25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50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2" presetID="6" presetClass="emph" presetSubtype="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13" dur="250" fill="hold"/>
                                        <p:tgtEl>
                                          <p:spTgt spid="83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17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9600"/>
                            </p:stCondLst>
                            <p:childTnLst>
                              <p:par>
                                <p:cTn id="3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25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250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5" presetID="6" presetClass="emph" presetSubtype="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6" dur="250" fill="hold"/>
                                        <p:tgtEl>
                                          <p:spTgt spid="84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27" presetID="2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25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5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6" presetClass="emph" presetSubtype="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32" dur="250" fill="hold"/>
                                        <p:tgtEl>
                                          <p:spTgt spid="848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33" presetID="17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300"/>
                            </p:stCondLst>
                            <p:childTnLst>
                              <p:par>
                                <p:cTn id="34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 animBg="1"/>
      <p:bldP spid="386" grpId="0" animBg="1"/>
      <p:bldP spid="387" grpId="0" animBg="1"/>
      <p:bldP spid="388" grpId="0" animBg="1"/>
      <p:bldP spid="433" grpId="0" animBg="1"/>
      <p:bldP spid="434" grpId="0" animBg="1"/>
      <p:bldP spid="446" grpId="0" animBg="1"/>
      <p:bldP spid="468" grpId="0" animBg="1"/>
      <p:bldP spid="469" grpId="0"/>
      <p:bldP spid="470" grpId="0" animBg="1"/>
      <p:bldP spid="678" grpId="0"/>
      <p:bldP spid="680" grpId="0"/>
      <p:bldP spid="779" grpId="0"/>
      <p:bldP spid="783" grpId="0" animBg="1"/>
      <p:bldP spid="815" grpId="0"/>
      <p:bldP spid="818" grpId="0" animBg="1"/>
      <p:bldP spid="819" grpId="0"/>
      <p:bldP spid="820" grpId="0" animBg="1"/>
      <p:bldP spid="821" grpId="0" animBg="1"/>
      <p:bldP spid="822" grpId="0" animBg="1"/>
      <p:bldP spid="822" grpId="1" animBg="1"/>
      <p:bldP spid="828" grpId="0"/>
      <p:bldP spid="829" grpId="0" animBg="1"/>
      <p:bldP spid="829" grpId="1" animBg="1"/>
      <p:bldP spid="834" grpId="0"/>
      <p:bldP spid="845" grpId="0"/>
      <p:bldP spid="307" grpId="0" animBg="1"/>
      <p:bldP spid="844" grpId="0" animBg="1"/>
      <p:bldP spid="84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6012005" y="946304"/>
            <a:ext cx="6183313" cy="5305646"/>
          </a:xfrm>
          <a:prstGeom prst="rect">
            <a:avLst/>
          </a:prstGeom>
          <a:blipFill>
            <a:blip r:embed="rId2" cstate="print"/>
            <a:srcRect/>
            <a:stretch>
              <a:fillRect t="-15632" b="-13628"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-42528" y="946303"/>
            <a:ext cx="6104381" cy="5305646"/>
          </a:xfrm>
          <a:prstGeom prst="rect">
            <a:avLst/>
          </a:prstGeom>
          <a:blipFill>
            <a:blip r:embed="rId3" cstate="print"/>
            <a:srcRect/>
            <a:stretch>
              <a:fillRect t="-15631" b="-13627"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55587" y="3747371"/>
            <a:ext cx="4491990" cy="466090"/>
          </a:xfrm>
          <a:custGeom>
            <a:avLst/>
            <a:gdLst/>
            <a:ahLst/>
            <a:cxnLst/>
            <a:rect l="l" t="t" r="r" b="b"/>
            <a:pathLst>
              <a:path w="4491990" h="466089">
                <a:moveTo>
                  <a:pt x="0" y="465950"/>
                </a:moveTo>
                <a:lnTo>
                  <a:pt x="4491570" y="465950"/>
                </a:lnTo>
                <a:lnTo>
                  <a:pt x="4491570" y="0"/>
                </a:lnTo>
                <a:lnTo>
                  <a:pt x="0" y="0"/>
                </a:lnTo>
                <a:lnTo>
                  <a:pt x="0" y="465950"/>
                </a:lnTo>
                <a:close/>
              </a:path>
            </a:pathLst>
          </a:custGeom>
          <a:solidFill>
            <a:srgbClr val="87833C">
              <a:alpha val="3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23041" y="3787292"/>
            <a:ext cx="4500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250" dirty="0">
                <a:solidFill>
                  <a:srgbClr val="FFFFFF"/>
                </a:solidFill>
                <a:latin typeface="Arial"/>
                <a:cs typeface="Arial"/>
              </a:rPr>
              <a:t>internet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55588" y="3226671"/>
            <a:ext cx="4485005" cy="520700"/>
          </a:xfrm>
          <a:custGeom>
            <a:avLst/>
            <a:gdLst/>
            <a:ahLst/>
            <a:cxnLst/>
            <a:rect l="l" t="t" r="r" b="b"/>
            <a:pathLst>
              <a:path w="4485005" h="520700">
                <a:moveTo>
                  <a:pt x="0" y="0"/>
                </a:moveTo>
                <a:lnTo>
                  <a:pt x="4484687" y="0"/>
                </a:lnTo>
                <a:lnTo>
                  <a:pt x="4484687" y="520699"/>
                </a:lnTo>
                <a:lnTo>
                  <a:pt x="0" y="520699"/>
                </a:lnTo>
                <a:lnTo>
                  <a:pt x="0" y="0"/>
                </a:lnTo>
                <a:close/>
              </a:path>
            </a:pathLst>
          </a:custGeom>
          <a:solidFill>
            <a:srgbClr val="746828">
              <a:alpha val="3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23040" y="3302291"/>
            <a:ext cx="4495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165" dirty="0">
                <a:solidFill>
                  <a:srgbClr val="FFFFFF"/>
                </a:solidFill>
                <a:latin typeface="Arial"/>
                <a:cs typeface="Arial"/>
              </a:rPr>
              <a:t>genetica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07364" y="3587532"/>
            <a:ext cx="4692535" cy="6068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765500" y="3683129"/>
            <a:ext cx="1209502" cy="419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33765" y="3231638"/>
            <a:ext cx="4644390" cy="508000"/>
          </a:xfrm>
          <a:custGeom>
            <a:avLst/>
            <a:gdLst/>
            <a:ahLst/>
            <a:cxnLst/>
            <a:rect l="l" t="t" r="r" b="b"/>
            <a:pathLst>
              <a:path w="4644390" h="508000">
                <a:moveTo>
                  <a:pt x="0" y="0"/>
                </a:moveTo>
                <a:lnTo>
                  <a:pt x="4644009" y="0"/>
                </a:lnTo>
                <a:lnTo>
                  <a:pt x="4644009" y="508000"/>
                </a:lnTo>
                <a:lnTo>
                  <a:pt x="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7CB3F5">
              <a:alpha val="49018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33765" y="3288149"/>
            <a:ext cx="4644390" cy="394979"/>
          </a:xfrm>
          <a:prstGeom prst="rect">
            <a:avLst/>
          </a:prstGeom>
          <a:ln w="9524">
            <a:solidFill>
              <a:srgbClr val="66A5EA"/>
            </a:solidFill>
          </a:ln>
        </p:spPr>
        <p:txBody>
          <a:bodyPr vert="horz" wrap="square" lIns="0" tIns="116839" rIns="0" bIns="0" rtlCol="0">
            <a:spAutoFit/>
          </a:bodyPr>
          <a:lstStyle/>
          <a:p>
            <a:pPr marL="5715" algn="ctr">
              <a:spcBef>
                <a:spcPts val="919"/>
              </a:spcBef>
            </a:pPr>
            <a:r>
              <a:rPr spc="240" dirty="0">
                <a:solidFill>
                  <a:srgbClr val="FFFFFF"/>
                </a:solidFill>
                <a:latin typeface="Arial"/>
                <a:cs typeface="Arial"/>
              </a:rPr>
              <a:t>robotica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990739" y="4098764"/>
            <a:ext cx="4709160" cy="5985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237651" y="4190198"/>
            <a:ext cx="2261057" cy="4239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36774" y="3723339"/>
            <a:ext cx="4665345" cy="508000"/>
          </a:xfrm>
          <a:custGeom>
            <a:avLst/>
            <a:gdLst/>
            <a:ahLst/>
            <a:cxnLst/>
            <a:rect l="l" t="t" r="r" b="b"/>
            <a:pathLst>
              <a:path w="4665345" h="508000">
                <a:moveTo>
                  <a:pt x="0" y="0"/>
                </a:moveTo>
                <a:lnTo>
                  <a:pt x="4665129" y="0"/>
                </a:lnTo>
                <a:lnTo>
                  <a:pt x="4665129" y="507999"/>
                </a:lnTo>
                <a:lnTo>
                  <a:pt x="0" y="507999"/>
                </a:lnTo>
                <a:lnTo>
                  <a:pt x="0" y="0"/>
                </a:lnTo>
                <a:close/>
              </a:path>
            </a:pathLst>
          </a:custGeom>
          <a:solidFill>
            <a:srgbClr val="1D4770">
              <a:alpha val="3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29782" y="3850543"/>
            <a:ext cx="46443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5395">
              <a:spcBef>
                <a:spcPts val="100"/>
              </a:spcBef>
            </a:pPr>
            <a:r>
              <a:rPr spc="215" dirty="0">
                <a:solidFill>
                  <a:srgbClr val="FFFFFF"/>
                </a:solidFill>
                <a:latin typeface="Arial"/>
                <a:cs typeface="Arial"/>
              </a:rPr>
              <a:t>nano-technology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590068" y="2724559"/>
            <a:ext cx="9084104" cy="505267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3200" spc="-5" dirty="0">
                <a:solidFill>
                  <a:srgbClr val="7030A0"/>
                </a:solidFill>
              </a:rPr>
              <a:t>Technologische</a:t>
            </a:r>
            <a:r>
              <a:rPr sz="3200" spc="-40" dirty="0">
                <a:solidFill>
                  <a:srgbClr val="7030A0"/>
                </a:solidFill>
              </a:rPr>
              <a:t> </a:t>
            </a:r>
            <a:r>
              <a:rPr sz="3200" spc="-5" dirty="0">
                <a:solidFill>
                  <a:srgbClr val="7030A0"/>
                </a:solidFill>
              </a:rPr>
              <a:t>revolutie</a:t>
            </a:r>
            <a:endParaRPr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3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erticale tekst 4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E7021FFC-0443-4FB3-B641-7D1DA366A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56" y="65312"/>
            <a:ext cx="6574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2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erticale tekst 6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7"/>
          <a:stretch/>
        </p:blipFill>
        <p:spPr>
          <a:xfrm>
            <a:off x="1874539" y="1005382"/>
            <a:ext cx="7875670" cy="593767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95625"/>
          <a:stretch/>
        </p:blipFill>
        <p:spPr>
          <a:xfrm>
            <a:off x="-212651" y="1008929"/>
            <a:ext cx="2089129" cy="593767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95625"/>
          <a:stretch/>
        </p:blipFill>
        <p:spPr>
          <a:xfrm>
            <a:off x="9727004" y="1008929"/>
            <a:ext cx="2464996" cy="59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3"/>
          <a:srcRect l="96282" b="15385"/>
          <a:stretch/>
        </p:blipFill>
        <p:spPr>
          <a:xfrm>
            <a:off x="10366744" y="1529259"/>
            <a:ext cx="1825256" cy="5555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5385"/>
          <a:stretch/>
        </p:blipFill>
        <p:spPr>
          <a:xfrm>
            <a:off x="187048" y="1376859"/>
            <a:ext cx="10414498" cy="55555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398" dirty="0">
                <a:solidFill>
                  <a:srgbClr val="BDD032"/>
                </a:solidFill>
                <a:latin typeface="+mn-lt"/>
                <a:ea typeface="+mn-ea"/>
                <a:cs typeface="+mn-cs"/>
              </a:rPr>
              <a:t>Uitdagingen</a:t>
            </a:r>
            <a:endParaRPr lang="en-US" sz="4398" dirty="0">
              <a:solidFill>
                <a:srgbClr val="BDD03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16" descr="Bildergebnis für bim 360 docs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297" y="1701708"/>
            <a:ext cx="431823" cy="4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17" y="1126025"/>
            <a:ext cx="1308931" cy="413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415" y="3900944"/>
            <a:ext cx="3454585" cy="128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4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erticale tekst 6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382"/>
            <a:ext cx="12192000" cy="6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91" y="-11900"/>
            <a:ext cx="11150009" cy="69672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4968" y="1215874"/>
            <a:ext cx="10862061" cy="371476"/>
          </a:xfrm>
        </p:spPr>
        <p:txBody>
          <a:bodyPr>
            <a:normAutofit/>
          </a:bodyPr>
          <a:lstStyle/>
          <a:p>
            <a:r>
              <a:rPr lang="nl-NL" dirty="0" smtClean="0">
                <a:solidFill>
                  <a:srgbClr val="7030A0"/>
                </a:solidFill>
              </a:rPr>
              <a:t>HET zijn niet de tools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="" xmlns:a16="http://schemas.microsoft.com/office/drawing/2014/main" id="{5AF83979-EF4A-4807-A9BD-18CFE4E992A0}"/>
              </a:ext>
            </a:extLst>
          </p:cNvPr>
          <p:cNvSpPr/>
          <p:nvPr/>
        </p:nvSpPr>
        <p:spPr>
          <a:xfrm>
            <a:off x="0" y="0"/>
            <a:ext cx="12191999" cy="1080000"/>
          </a:xfrm>
          <a:prstGeom prst="rect">
            <a:avLst/>
          </a:prstGeom>
          <a:gradFill flip="none" rotWithShape="1">
            <a:gsLst>
              <a:gs pos="38000">
                <a:schemeClr val="bg1"/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  <a:prstDash val="dashDot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>
              <a:solidFill>
                <a:prstClr val="white"/>
              </a:solidFill>
            </a:endParaRPr>
          </a:p>
        </p:txBody>
      </p:sp>
      <p:pic>
        <p:nvPicPr>
          <p:cNvPr id="7" name="Afbeelding 4">
            <a:extLst>
              <a:ext uri="{FF2B5EF4-FFF2-40B4-BE49-F238E27FC236}">
                <a16:creationId xmlns="" xmlns:a16="http://schemas.microsoft.com/office/drawing/2014/main" id="{CC957AC3-CE08-4050-B5CF-3D0E62432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57" y="135874"/>
            <a:ext cx="3671689" cy="84484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9" y="71598"/>
            <a:ext cx="1577871" cy="88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5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352" y="1207401"/>
            <a:ext cx="10862061" cy="371476"/>
          </a:xfrm>
        </p:spPr>
        <p:txBody>
          <a:bodyPr/>
          <a:lstStyle/>
          <a:p>
            <a:r>
              <a:rPr lang="en-GB" dirty="0" smtClean="0">
                <a:solidFill>
                  <a:srgbClr val="7030A0"/>
                </a:solidFill>
              </a:rPr>
              <a:t>De </a:t>
            </a:r>
            <a:r>
              <a:rPr lang="en-GB" dirty="0" err="1" smtClean="0">
                <a:solidFill>
                  <a:srgbClr val="7030A0"/>
                </a:solidFill>
              </a:rPr>
              <a:t>oplossing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35" y="439543"/>
            <a:ext cx="3847368" cy="569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0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 template-set JP van Eesteren (WIT)">
  <a:themeElements>
    <a:clrScheme name="JP van Eesteren (kleurtest)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3D93B"/>
      </a:accent1>
      <a:accent2>
        <a:srgbClr val="7E519C"/>
      </a:accent2>
      <a:accent3>
        <a:srgbClr val="999999"/>
      </a:accent3>
      <a:accent4>
        <a:srgbClr val="404040"/>
      </a:accent4>
      <a:accent5>
        <a:srgbClr val="92A228"/>
      </a:accent5>
      <a:accent6>
        <a:srgbClr val="F79646"/>
      </a:accent6>
      <a:hlink>
        <a:srgbClr val="0000FF"/>
      </a:hlink>
      <a:folHlink>
        <a:srgbClr val="800080"/>
      </a:folHlink>
    </a:clrScheme>
    <a:fontScheme name="JP van Eestere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50"/>
          </a:spcBef>
          <a:spcAft>
            <a:spcPts val="350"/>
          </a:spcAft>
          <a:defRPr sz="1600" dirty="0" err="1" smtClean="0">
            <a:solidFill>
              <a:schemeClr val="accent4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127</Words>
  <Application>Microsoft Macintosh PowerPoint</Application>
  <PresentationFormat>Breedbeeld</PresentationFormat>
  <Paragraphs>29</Paragraphs>
  <Slides>12</Slides>
  <Notes>2</Notes>
  <HiddenSlides>2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20" baseType="lpstr">
      <vt:lpstr>Artifakt ElementOfc</vt:lpstr>
      <vt:lpstr>Calibri</vt:lpstr>
      <vt:lpstr>Lucida Sans Unicode</vt:lpstr>
      <vt:lpstr>Segoe UI Light</vt:lpstr>
      <vt:lpstr>Verdana</vt:lpstr>
      <vt:lpstr>Wingdings</vt:lpstr>
      <vt:lpstr>Arial</vt:lpstr>
      <vt:lpstr>Corporate template-set JP van Eesteren (WIT)</vt:lpstr>
      <vt:lpstr>PowerPoint-presentatie</vt:lpstr>
      <vt:lpstr>PowerPoint-presentatie</vt:lpstr>
      <vt:lpstr>Technologische revolutie</vt:lpstr>
      <vt:lpstr>PowerPoint-presentatie</vt:lpstr>
      <vt:lpstr>PowerPoint-presentatie</vt:lpstr>
      <vt:lpstr>Uitdagingen</vt:lpstr>
      <vt:lpstr>PowerPoint-presentatie</vt:lpstr>
      <vt:lpstr>HET zijn niet de tools</vt:lpstr>
      <vt:lpstr>De oplossing</vt:lpstr>
      <vt:lpstr>We mogen weer mens zijn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Jeroen Pat</dc:creator>
  <cp:lastModifiedBy>Pat, Jeroen (TBI-KennisLAB)</cp:lastModifiedBy>
  <cp:revision>26</cp:revision>
  <cp:lastPrinted>2017-10-09T20:13:02Z</cp:lastPrinted>
  <dcterms:modified xsi:type="dcterms:W3CDTF">2017-10-09T20:14:17Z</dcterms:modified>
</cp:coreProperties>
</file>